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showSpecialPlsOnTitleSld="0" firstSlideNum="0">
  <p:sldMasterIdLst>
    <p:sldMasterId id="2147483653" r:id="rId4"/>
  </p:sldMasterIdLst>
  <p:notesMasterIdLst>
    <p:notesMasterId r:id="rId5"/>
  </p:notesMasterIdLst>
  <p:sldIdLst>
    <p:sldId id="256" r:id="rId6"/>
    <p:sldId id="257" r:id="rId7"/>
    <p:sldId id="258" r:id="rId8"/>
    <p:sldId id="259" r:id="rId9"/>
    <p:sldId id="260" r:id="rId10"/>
    <p:sldId id="261" r:id="rId11"/>
  </p:sldIdLst>
  <p:sldSz cy="7620000" cx="10160000"/>
  <p:notesSz cy="10160000" cx="7620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presProps.xml" Type="http://schemas.openxmlformats.org/officeDocument/2006/relationships/presProps" Id="rId2"/><Relationship Target="theme/theme2.xml" Type="http://schemas.openxmlformats.org/officeDocument/2006/relationships/theme" Id="rId1"/><Relationship Target="slides/slide5.xml" Type="http://schemas.openxmlformats.org/officeDocument/2006/relationships/slide" Id="rId10"/><Relationship Target="slideMasters/slideMaster1.xml" Type="http://schemas.openxmlformats.org/officeDocument/2006/relationships/slideMaster" Id="rId4"/><Relationship Target="slides/slide6.xml" Type="http://schemas.openxmlformats.org/officeDocument/2006/relationships/slide" Id="rId11"/><Relationship Target="tableStyles.xml" Type="http://schemas.openxmlformats.org/officeDocument/2006/relationships/tableStyles" Id="rId3"/><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 name="Shape 3"/>
          <p:cNvSpPr txBox="1"/>
          <p:nvPr>
            <p:ph idx="1" type="body"/>
          </p:nvPr>
        </p:nvSpPr>
        <p:spPr>
          <a:xfrm>
            <a:off y="4826000" x="762000"/>
            <a:ext cy="4572000" cx="6096000"/>
          </a:xfrm>
          <a:prstGeom prst="rect">
            <a:avLst/>
          </a:prstGeom>
          <a:noFill/>
          <a:ln>
            <a:noFill/>
          </a:ln>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1" name="Shape 81"/>
        <p:cNvGrpSpPr/>
        <p:nvPr/>
      </p:nvGrpSpPr>
      <p:grpSpPr>
        <a:xfrm>
          <a:off y="0" x="0"/>
          <a:ext cy="0" cx="0"/>
          <a:chOff y="0" x="0"/>
          <a:chExt cy="0" cx="0"/>
        </a:xfrm>
      </p:grpSpPr>
      <p:sp>
        <p:nvSpPr>
          <p:cNvPr id="82" name="Shape 82"/>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3" name="Shape 83"/>
          <p:cNvSpPr txBox="1"/>
          <p:nvPr>
            <p:ph idx="1" type="body"/>
          </p:nvPr>
        </p:nvSpPr>
        <p:spPr>
          <a:xfrm>
            <a:off y="4826000" x="762000"/>
            <a:ext cy="4572000" cx="6096000"/>
          </a:xfrm>
          <a:prstGeom prst="rect">
            <a:avLst/>
          </a:prstGeom>
        </p:spPr>
        <p:txBody>
          <a:bodyPr bIns="91425" rIns="91425" lIns="91425" tIns="91425" anchor="t" anchorCtr="0">
            <a:normAutofit/>
          </a:bodyPr>
          <a:lstStyle/>
          <a:p>
            <a:pPr rtl="0">
              <a:lnSpc>
                <a:spcPct val="100000"/>
              </a:lnSpc>
              <a:spcBef>
                <a:spcPts val="0"/>
              </a:spcBef>
              <a:buNone/>
            </a:pPr>
            <a:r>
              <a:rPr sz="1466" lang="en-US">
                <a:solidFill>
                  <a:srgbClr val="000000"/>
                </a:solidFill>
                <a:latin typeface="Arial"/>
                <a:ea typeface="Arial"/>
                <a:cs typeface="Arial"/>
                <a:sym typeface="Arial"/>
              </a:rPr>
              <a:t>Working with this template:</a:t>
            </a:r>
          </a:p>
          <a:p>
            <a:pPr rtl="0">
              <a:lnSpc>
                <a:spcPct val="100000"/>
              </a:lnSpc>
              <a:spcBef>
                <a:spcPts val="0"/>
              </a:spcBef>
              <a:buNone/>
            </a:pPr>
            <a:r>
              <a:rPr sz="1466" lang="en-US">
                <a:solidFill>
                  <a:srgbClr val="000000"/>
                </a:solidFill>
                <a:latin typeface="Arial"/>
                <a:ea typeface="Arial"/>
                <a:cs typeface="Arial"/>
                <a:sym typeface="Arial"/>
              </a:rPr>
              <a:t> </a:t>
            </a:r>
          </a:p>
          <a:p>
            <a:pPr rtl="0">
              <a:lnSpc>
                <a:spcPct val="100000"/>
              </a:lnSpc>
              <a:spcBef>
                <a:spcPts val="0"/>
              </a:spcBef>
              <a:buNone/>
            </a:pPr>
            <a:r>
              <a:rPr sz="1466" lang="en-US">
                <a:solidFill>
                  <a:srgbClr val="000000"/>
                </a:solidFill>
                <a:latin typeface="Arial"/>
                <a:ea typeface="Arial"/>
                <a:cs typeface="Arial"/>
                <a:sym typeface="Arial"/>
              </a:rPr>
              <a:t>Green Box represents profile photo - replace with a relevant image. </a:t>
            </a:r>
          </a:p>
          <a:p>
            <a:pPr rtl="0">
              <a:lnSpc>
                <a:spcPct val="100000"/>
              </a:lnSpc>
              <a:spcBef>
                <a:spcPts val="0"/>
              </a:spcBef>
              <a:buNone/>
            </a:pPr>
            <a:r>
              <a:rPr sz="1466" lang="en-US">
                <a:solidFill>
                  <a:srgbClr val="000000"/>
                </a:solidFill>
                <a:latin typeface="Arial"/>
                <a:ea typeface="Arial"/>
                <a:cs typeface="Arial"/>
                <a:sym typeface="Arial"/>
              </a:rPr>
              <a:t> </a:t>
            </a:r>
          </a:p>
          <a:p>
            <a:pPr rtl="0">
              <a:lnSpc>
                <a:spcPct val="100000"/>
              </a:lnSpc>
              <a:spcBef>
                <a:spcPts val="0"/>
              </a:spcBef>
              <a:buNone/>
            </a:pPr>
            <a:r>
              <a:rPr b="1" sz="1466" lang="en-US">
                <a:solidFill>
                  <a:srgbClr val="000000"/>
                </a:solidFill>
                <a:latin typeface="Arial"/>
                <a:ea typeface="Arial"/>
                <a:cs typeface="Arial"/>
                <a:sym typeface="Arial"/>
              </a:rPr>
              <a:t>Yellow boxes</a:t>
            </a:r>
            <a:r>
              <a:rPr b="0" sz="1466" lang="en-US">
                <a:solidFill>
                  <a:srgbClr val="000000"/>
                </a:solidFill>
                <a:latin typeface="Arial"/>
                <a:ea typeface="Arial"/>
                <a:cs typeface="Arial"/>
                <a:sym typeface="Arial"/>
              </a:rPr>
              <a:t> represent friends' profile photos - replace each with a photo of a person</a:t>
            </a:r>
            <a:r>
              <a:rPr b="1" sz="1466" lang="en-US">
                <a:solidFill>
                  <a:srgbClr val="000000"/>
                </a:solidFill>
                <a:latin typeface="Arial"/>
                <a:ea typeface="Arial"/>
                <a:cs typeface="Arial"/>
                <a:sym typeface="Arial"/>
              </a:rPr>
              <a:t>.  </a:t>
            </a:r>
            <a:r>
              <a:rPr b="0" sz="1466" lang="en-US">
                <a:solidFill>
                  <a:srgbClr val="000000"/>
                </a:solidFill>
                <a:latin typeface="Arial"/>
                <a:ea typeface="Arial"/>
                <a:cs typeface="Arial"/>
                <a:sym typeface="Arial"/>
              </a:rPr>
              <a:t>Enter the name of person pictured below the photo.</a:t>
            </a:r>
          </a:p>
          <a:p>
            <a:pPr rtl="0">
              <a:lnSpc>
                <a:spcPct val="100000"/>
              </a:lnSpc>
              <a:spcBef>
                <a:spcPts val="0"/>
              </a:spcBef>
              <a:buNone/>
            </a:pPr>
            <a:r>
              <a:t/>
            </a:r>
            <a:endParaRPr b="1" sz="1466">
              <a:solidFill>
                <a:srgbClr val="000000"/>
              </a:solidFill>
              <a:latin typeface="Arial"/>
              <a:ea typeface="Arial"/>
              <a:cs typeface="Arial"/>
              <a:sym typeface="Arial"/>
            </a:endParaRPr>
          </a:p>
          <a:p>
            <a:pPr rtl="0">
              <a:lnSpc>
                <a:spcPct val="100000"/>
              </a:lnSpc>
              <a:spcBef>
                <a:spcPts val="0"/>
              </a:spcBef>
              <a:buNone/>
            </a:pPr>
            <a:r>
              <a:rPr b="1" sz="1466" lang="en-US">
                <a:solidFill>
                  <a:srgbClr val="000000"/>
                </a:solidFill>
                <a:latin typeface="Arial"/>
                <a:ea typeface="Arial"/>
                <a:cs typeface="Arial"/>
                <a:sym typeface="Arial"/>
              </a:rPr>
              <a:t>Red boxes</a:t>
            </a:r>
            <a:r>
              <a:rPr b="0" sz="1466" lang="en-US">
                <a:solidFill>
                  <a:srgbClr val="000000"/>
                </a:solidFill>
                <a:latin typeface="Arial"/>
                <a:ea typeface="Arial"/>
                <a:cs typeface="Arial"/>
                <a:sym typeface="Arial"/>
              </a:rPr>
              <a:t> represent the profile photo of someone (profile owner or friend) posting on the wall. Replace each with a photo</a:t>
            </a:r>
            <a:r>
              <a:rPr b="1" sz="1466" lang="en-US">
                <a:solidFill>
                  <a:srgbClr val="000000"/>
                </a:solidFill>
                <a:latin typeface="Arial"/>
                <a:ea typeface="Arial"/>
                <a:cs typeface="Arial"/>
                <a:sym typeface="Arial"/>
              </a:rPr>
              <a:t> </a:t>
            </a:r>
            <a:r>
              <a:rPr b="0" sz="1466" lang="en-US">
                <a:solidFill>
                  <a:srgbClr val="000000"/>
                </a:solidFill>
                <a:latin typeface="Arial"/>
                <a:ea typeface="Arial"/>
                <a:cs typeface="Arial"/>
                <a:sym typeface="Arial"/>
              </a:rPr>
              <a:t>then include the person's name, message, and date when the post would have been made.</a:t>
            </a:r>
          </a:p>
          <a:p>
            <a:pPr rtl="0">
              <a:lnSpc>
                <a:spcPct val="100000"/>
              </a:lnSpc>
              <a:spcBef>
                <a:spcPts val="0"/>
              </a:spcBef>
              <a:buNone/>
            </a:pPr>
            <a:r>
              <a:t/>
            </a:r>
            <a:endParaRPr b="1"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**images and text can be rearranged to form a conversation on the wall.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18" name="Shape 118"/>
          <p:cNvSpPr txBox="1"/>
          <p:nvPr>
            <p:ph idx="1" type="body"/>
          </p:nvPr>
        </p:nvSpPr>
        <p:spPr>
          <a:xfrm>
            <a:off y="4826000" x="762000"/>
            <a:ext cy="4572000" cx="6096000"/>
          </a:xfrm>
          <a:prstGeom prst="rect">
            <a:avLst/>
          </a:prstGeom>
        </p:spPr>
        <p:txBody>
          <a:bodyPr bIns="91425" rIns="91425" lIns="91425" tIns="91425" anchor="t" anchorCtr="0">
            <a:normAutofit/>
          </a:bodyPr>
          <a:lstStyle/>
          <a:p>
            <a:pPr>
              <a:spcBef>
                <a:spcPts val="0"/>
              </a:spcBef>
              <a:buNone/>
            </a:pPr>
            <a:r>
              <a:t/>
            </a:r>
            <a:endParaRPr sz="1466"/>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0" name="Shape 170"/>
        <p:cNvGrpSpPr/>
        <p:nvPr/>
      </p:nvGrpSpPr>
      <p:grpSpPr>
        <a:xfrm>
          <a:off y="0" x="0"/>
          <a:ext cy="0" cx="0"/>
          <a:chOff y="0" x="0"/>
          <a:chExt cy="0" cx="0"/>
        </a:xfrm>
      </p:grpSpPr>
      <p:sp>
        <p:nvSpPr>
          <p:cNvPr id="171" name="Shape 171"/>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72" name="Shape 172"/>
          <p:cNvSpPr txBox="1"/>
          <p:nvPr>
            <p:ph idx="1" type="body"/>
          </p:nvPr>
        </p:nvSpPr>
        <p:spPr>
          <a:xfrm>
            <a:off y="4826000" x="762000"/>
            <a:ext cy="4572000" cx="6096000"/>
          </a:xfrm>
          <a:prstGeom prst="rect">
            <a:avLst/>
          </a:prstGeom>
        </p:spPr>
        <p:txBody>
          <a:bodyPr bIns="91425" rIns="91425" lIns="91425" tIns="91425" anchor="t" anchorCtr="0">
            <a:normAutofit/>
          </a:bodyPr>
          <a:lstStyle/>
          <a:p>
            <a:pPr rtl="0">
              <a:lnSpc>
                <a:spcPct val="100000"/>
              </a:lnSpc>
              <a:spcBef>
                <a:spcPts val="0"/>
              </a:spcBef>
              <a:buNone/>
            </a:pPr>
            <a:r>
              <a:rPr sz="1466" lang="en-US">
                <a:solidFill>
                  <a:srgbClr val="000000"/>
                </a:solidFill>
                <a:latin typeface="Arial"/>
                <a:ea typeface="Arial"/>
                <a:cs typeface="Arial"/>
                <a:sym typeface="Arial"/>
              </a:rPr>
              <a:t>Replace green boxes with same profile image as the one on slide one.</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Replace </a:t>
            </a:r>
            <a:r>
              <a:rPr b="1" sz="1466" lang="en-US">
                <a:solidFill>
                  <a:srgbClr val="000000"/>
                </a:solidFill>
                <a:latin typeface="Arial"/>
                <a:ea typeface="Arial"/>
                <a:cs typeface="Arial"/>
                <a:sym typeface="Arial"/>
              </a:rPr>
              <a:t>Profile Name</a:t>
            </a:r>
            <a:r>
              <a:rPr b="0" sz="1466" lang="en-US">
                <a:solidFill>
                  <a:srgbClr val="000000"/>
                </a:solidFill>
                <a:latin typeface="Arial"/>
                <a:ea typeface="Arial"/>
                <a:cs typeface="Arial"/>
                <a:sym typeface="Arial"/>
              </a:rPr>
              <a:t> with name of person featured on this page.</a:t>
            </a:r>
          </a:p>
          <a:p>
            <a:pPr rtl="0">
              <a:lnSpc>
                <a:spcPct val="100000"/>
              </a:lnSpc>
              <a:spcBef>
                <a:spcPts val="0"/>
              </a:spcBef>
              <a:buNone/>
            </a:pPr>
            <a:r>
              <a:rPr b="0" sz="1466" lang="en-US">
                <a:solidFill>
                  <a:srgbClr val="000000"/>
                </a:solidFill>
                <a:latin typeface="Arial"/>
                <a:ea typeface="Arial"/>
                <a:cs typeface="Arial"/>
                <a:sym typeface="Arial"/>
              </a:rPr>
              <a:t> </a:t>
            </a:r>
          </a:p>
          <a:p>
            <a:pPr rtl="0">
              <a:lnSpc>
                <a:spcPct val="100000"/>
              </a:lnSpc>
              <a:spcBef>
                <a:spcPts val="0"/>
              </a:spcBef>
              <a:buNone/>
            </a:pPr>
            <a:r>
              <a:rPr b="0" sz="1466" lang="en-US">
                <a:solidFill>
                  <a:srgbClr val="000000"/>
                </a:solidFill>
                <a:latin typeface="Arial"/>
                <a:ea typeface="Arial"/>
                <a:cs typeface="Arial"/>
                <a:sym typeface="Arial"/>
              </a:rPr>
              <a:t>Enter Status next to Profile Name. </a:t>
            </a:r>
          </a:p>
          <a:p>
            <a:pPr rtl="0">
              <a:lnSpc>
                <a:spcPct val="100000"/>
              </a:lnSpc>
              <a:spcBef>
                <a:spcPts val="0"/>
              </a:spcBef>
              <a:buNone/>
            </a:pPr>
            <a:r>
              <a:t/>
            </a:r>
            <a:endParaRPr b="0" sz="1466">
              <a:solidFill>
                <a:srgbClr val="000000"/>
              </a:solidFill>
              <a:latin typeface="Arial"/>
              <a:ea typeface="Arial"/>
              <a:cs typeface="Arial"/>
              <a:sym typeface="Arial"/>
            </a:endParaRPr>
          </a:p>
          <a:p>
            <a:pPr rtl="0">
              <a:lnSpc>
                <a:spcPct val="100000"/>
              </a:lnSpc>
              <a:spcBef>
                <a:spcPts val="0"/>
              </a:spcBef>
              <a:buNone/>
            </a:pPr>
            <a:r>
              <a:rPr b="1" sz="1466" lang="en-US">
                <a:solidFill>
                  <a:srgbClr val="000000"/>
                </a:solidFill>
                <a:latin typeface="Arial"/>
                <a:ea typeface="Arial"/>
                <a:cs typeface="Arial"/>
                <a:sym typeface="Arial"/>
              </a:rPr>
              <a:t>Orange boxes</a:t>
            </a:r>
            <a:r>
              <a:rPr b="0" sz="1466" lang="en-US">
                <a:solidFill>
                  <a:srgbClr val="000000"/>
                </a:solidFill>
                <a:latin typeface="Arial"/>
                <a:ea typeface="Arial"/>
                <a:cs typeface="Arial"/>
                <a:sym typeface="Arial"/>
              </a:rPr>
              <a:t> represent covers of photo albums.  Replace each with a relevant photo.  Name the photo album and include a likely date.</a:t>
            </a:r>
          </a:p>
          <a:p>
            <a:pPr rtl="0">
              <a:lnSpc>
                <a:spcPct val="100000"/>
              </a:lnSpc>
              <a:spcBef>
                <a:spcPts val="0"/>
              </a:spcBef>
              <a:buNone/>
            </a:pPr>
            <a:r>
              <a:t/>
            </a:r>
            <a:endParaRPr b="0"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Enter Basic Information - other than networks, most of this is factual information.</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Enter Personal Information - selections should reflect the time period or known details about the person.</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Enter Contact information - </a:t>
            </a:r>
          </a:p>
          <a:p>
            <a:pPr rtl="0">
              <a:lnSpc>
                <a:spcPct val="100000"/>
              </a:lnSpc>
              <a:spcBef>
                <a:spcPts val="0"/>
              </a:spcBef>
              <a:buNone/>
            </a:pPr>
            <a:r>
              <a:rPr sz="1466" lang="en-US">
                <a:solidFill>
                  <a:srgbClr val="000000"/>
                </a:solidFill>
                <a:latin typeface="Arial"/>
                <a:ea typeface="Arial"/>
                <a:cs typeface="Arial"/>
                <a:sym typeface="Arial"/>
              </a:rPr>
              <a:t>Address should reflect last known location of residence, phone number can be made up, email address should be creative and reflect the person's significance.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4" name="Shape 214"/>
        <p:cNvGrpSpPr/>
        <p:nvPr/>
      </p:nvGrpSpPr>
      <p:grpSpPr>
        <a:xfrm>
          <a:off y="0" x="0"/>
          <a:ext cy="0" cx="0"/>
          <a:chOff y="0" x="0"/>
          <a:chExt cy="0" cx="0"/>
        </a:xfrm>
      </p:grpSpPr>
      <p:sp>
        <p:nvSpPr>
          <p:cNvPr id="215" name="Shape 215"/>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16" name="Shape 216"/>
          <p:cNvSpPr txBox="1"/>
          <p:nvPr>
            <p:ph idx="1" type="body"/>
          </p:nvPr>
        </p:nvSpPr>
        <p:spPr>
          <a:xfrm>
            <a:off y="4826000" x="762000"/>
            <a:ext cy="4572000" cx="6096000"/>
          </a:xfrm>
          <a:prstGeom prst="rect">
            <a:avLst/>
          </a:prstGeom>
        </p:spPr>
        <p:txBody>
          <a:bodyPr bIns="91425" rIns="91425" lIns="91425" tIns="91425" anchor="t" anchorCtr="0">
            <a:normAutofit/>
          </a:bodyPr>
          <a:lstStyle/>
          <a:p>
            <a:pPr rtl="0">
              <a:lnSpc>
                <a:spcPct val="100000"/>
              </a:lnSpc>
              <a:spcBef>
                <a:spcPts val="0"/>
              </a:spcBef>
              <a:buNone/>
            </a:pPr>
            <a:r>
              <a:rPr sz="1466" lang="en-US">
                <a:solidFill>
                  <a:srgbClr val="000000"/>
                </a:solidFill>
                <a:latin typeface="Arial"/>
                <a:ea typeface="Arial"/>
                <a:cs typeface="Arial"/>
                <a:sym typeface="Arial"/>
              </a:rPr>
              <a:t>Replace</a:t>
            </a:r>
            <a:r>
              <a:rPr b="1" sz="1466" lang="en-US">
                <a:solidFill>
                  <a:srgbClr val="000000"/>
                </a:solidFill>
                <a:latin typeface="Arial"/>
                <a:ea typeface="Arial"/>
                <a:cs typeface="Arial"/>
                <a:sym typeface="Arial"/>
              </a:rPr>
              <a:t> Green box</a:t>
            </a:r>
            <a:r>
              <a:rPr sz="1466" lang="en-US">
                <a:solidFill>
                  <a:srgbClr val="000000"/>
                </a:solidFill>
                <a:latin typeface="Arial"/>
                <a:ea typeface="Arial"/>
                <a:cs typeface="Arial"/>
                <a:sym typeface="Arial"/>
              </a:rPr>
              <a:t> with profile photo.</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Replace </a:t>
            </a:r>
            <a:r>
              <a:rPr b="1" sz="1466" lang="en-US">
                <a:solidFill>
                  <a:srgbClr val="000000"/>
                </a:solidFill>
                <a:latin typeface="Arial"/>
                <a:ea typeface="Arial"/>
                <a:cs typeface="Arial"/>
                <a:sym typeface="Arial"/>
              </a:rPr>
              <a:t>profile name</a:t>
            </a:r>
            <a:r>
              <a:rPr sz="1466" lang="en-US">
                <a:solidFill>
                  <a:srgbClr val="000000"/>
                </a:solidFill>
                <a:latin typeface="Arial"/>
                <a:ea typeface="Arial"/>
                <a:cs typeface="Arial"/>
                <a:sym typeface="Arial"/>
              </a:rPr>
              <a:t> with of person featured in this profile. </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In the </a:t>
            </a:r>
            <a:r>
              <a:rPr b="1" sz="1466" lang="en-US">
                <a:solidFill>
                  <a:srgbClr val="000000"/>
                </a:solidFill>
                <a:latin typeface="Arial"/>
                <a:ea typeface="Arial"/>
                <a:cs typeface="Arial"/>
                <a:sym typeface="Arial"/>
              </a:rPr>
              <a:t>Photos Of </a:t>
            </a:r>
            <a:r>
              <a:rPr sz="1466" lang="en-US">
                <a:solidFill>
                  <a:srgbClr val="000000"/>
                </a:solidFill>
                <a:latin typeface="Arial"/>
                <a:ea typeface="Arial"/>
                <a:cs typeface="Arial"/>
                <a:sym typeface="Arial"/>
              </a:rPr>
              <a:t>section....</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the ____ with the name of the person</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 with the number of photos shown.</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each white box with a relevant photo</a:t>
            </a:r>
          </a:p>
          <a:p>
            <a:pPr rtl="0">
              <a:lnSpc>
                <a:spcPct val="100000"/>
              </a:lnSpc>
              <a:spcBef>
                <a:spcPts val="0"/>
              </a:spcBef>
              <a:buNone/>
            </a:pPr>
            <a:r>
              <a:rPr sz="1466" lang="en-US">
                <a:solidFill>
                  <a:srgbClr val="000000"/>
                </a:solidFill>
                <a:latin typeface="Arial"/>
                <a:ea typeface="Arial"/>
                <a:cs typeface="Arial"/>
                <a:sym typeface="Arial"/>
              </a:rPr>
              <a:t> </a:t>
            </a:r>
          </a:p>
          <a:p>
            <a:pPr rtl="0">
              <a:lnSpc>
                <a:spcPct val="100000"/>
              </a:lnSpc>
              <a:spcBef>
                <a:spcPts val="0"/>
              </a:spcBef>
              <a:buNone/>
            </a:pPr>
            <a:r>
              <a:rPr sz="1466" lang="en-US">
                <a:solidFill>
                  <a:srgbClr val="000000"/>
                </a:solidFill>
                <a:latin typeface="Arial"/>
                <a:ea typeface="Arial"/>
                <a:cs typeface="Arial"/>
                <a:sym typeface="Arial"/>
              </a:rPr>
              <a:t>In the </a:t>
            </a:r>
            <a:r>
              <a:rPr b="1" sz="1466" lang="en-US">
                <a:solidFill>
                  <a:srgbClr val="000000"/>
                </a:solidFill>
                <a:latin typeface="Arial"/>
                <a:ea typeface="Arial"/>
                <a:cs typeface="Arial"/>
                <a:sym typeface="Arial"/>
              </a:rPr>
              <a:t>NAME albums</a:t>
            </a:r>
            <a:r>
              <a:rPr sz="1466" lang="en-US">
                <a:solidFill>
                  <a:srgbClr val="000000"/>
                </a:solidFill>
                <a:latin typeface="Arial"/>
                <a:ea typeface="Arial"/>
                <a:cs typeface="Arial"/>
                <a:sym typeface="Arial"/>
              </a:rPr>
              <a:t> sections...</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the </a:t>
            </a:r>
            <a:r>
              <a:rPr b="1" sz="1466" lang="en-US">
                <a:solidFill>
                  <a:srgbClr val="000000"/>
                </a:solidFill>
                <a:latin typeface="Arial"/>
                <a:ea typeface="Arial"/>
                <a:cs typeface="Arial"/>
                <a:sym typeface="Arial"/>
              </a:rPr>
              <a:t>orange boxes</a:t>
            </a:r>
            <a:r>
              <a:rPr sz="1466" lang="en-US">
                <a:solidFill>
                  <a:srgbClr val="000000"/>
                </a:solidFill>
                <a:latin typeface="Arial"/>
                <a:ea typeface="Arial"/>
                <a:cs typeface="Arial"/>
                <a:sym typeface="Arial"/>
              </a:rPr>
              <a:t> with additional photos and name the album (it should represent a significant element of the person's life)...name the album</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the </a:t>
            </a:r>
            <a:r>
              <a:rPr b="1" sz="1466" lang="en-US">
                <a:solidFill>
                  <a:srgbClr val="000000"/>
                </a:solidFill>
                <a:latin typeface="Arial"/>
                <a:ea typeface="Arial"/>
                <a:cs typeface="Arial"/>
                <a:sym typeface="Arial"/>
              </a:rPr>
              <a:t>green box</a:t>
            </a:r>
            <a:r>
              <a:rPr sz="1466" lang="en-US">
                <a:solidFill>
                  <a:srgbClr val="000000"/>
                </a:solidFill>
                <a:latin typeface="Arial"/>
                <a:ea typeface="Arial"/>
                <a:cs typeface="Arial"/>
                <a:sym typeface="Arial"/>
              </a:rPr>
              <a:t> with a photo of the person - it can be same one used in the profile area or a different one.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2" name="Shape 252"/>
        <p:cNvGrpSpPr/>
        <p:nvPr/>
      </p:nvGrpSpPr>
      <p:grpSpPr>
        <a:xfrm>
          <a:off y="0" x="0"/>
          <a:ext cy="0" cx="0"/>
          <a:chOff y="0" x="0"/>
          <a:chExt cy="0" cx="0"/>
        </a:xfrm>
      </p:grpSpPr>
      <p:sp>
        <p:nvSpPr>
          <p:cNvPr id="253" name="Shape 253"/>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54" name="Shape 254"/>
          <p:cNvSpPr txBox="1"/>
          <p:nvPr>
            <p:ph idx="1" type="body"/>
          </p:nvPr>
        </p:nvSpPr>
        <p:spPr>
          <a:xfrm>
            <a:off y="4826000" x="762000"/>
            <a:ext cy="4572000" cx="6096000"/>
          </a:xfrm>
          <a:prstGeom prst="rect">
            <a:avLst/>
          </a:prstGeom>
        </p:spPr>
        <p:txBody>
          <a:bodyPr bIns="91425" rIns="91425" lIns="91425" tIns="91425" anchor="t" anchorCtr="0">
            <a:normAutofit/>
          </a:bodyPr>
          <a:lstStyle/>
          <a:p>
            <a:pPr rtl="0">
              <a:lnSpc>
                <a:spcPct val="100000"/>
              </a:lnSpc>
              <a:spcBef>
                <a:spcPts val="0"/>
              </a:spcBef>
              <a:buNone/>
            </a:pPr>
            <a:r>
              <a:rPr sz="1466" lang="en-US">
                <a:solidFill>
                  <a:srgbClr val="000000"/>
                </a:solidFill>
                <a:latin typeface="Arial"/>
                <a:ea typeface="Arial"/>
                <a:cs typeface="Arial"/>
                <a:sym typeface="Arial"/>
              </a:rPr>
              <a:t>Replace</a:t>
            </a:r>
            <a:r>
              <a:rPr b="1" sz="1466" lang="en-US">
                <a:solidFill>
                  <a:srgbClr val="000000"/>
                </a:solidFill>
                <a:latin typeface="Arial"/>
                <a:ea typeface="Arial"/>
                <a:cs typeface="Arial"/>
                <a:sym typeface="Arial"/>
              </a:rPr>
              <a:t> Green box</a:t>
            </a:r>
            <a:r>
              <a:rPr sz="1466" lang="en-US">
                <a:solidFill>
                  <a:srgbClr val="000000"/>
                </a:solidFill>
                <a:latin typeface="Arial"/>
                <a:ea typeface="Arial"/>
                <a:cs typeface="Arial"/>
                <a:sym typeface="Arial"/>
              </a:rPr>
              <a:t> with profile photo.</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Replace </a:t>
            </a:r>
            <a:r>
              <a:rPr b="1" sz="1466" lang="en-US">
                <a:solidFill>
                  <a:srgbClr val="000000"/>
                </a:solidFill>
                <a:latin typeface="Arial"/>
                <a:ea typeface="Arial"/>
                <a:cs typeface="Arial"/>
                <a:sym typeface="Arial"/>
              </a:rPr>
              <a:t>profile name</a:t>
            </a:r>
            <a:r>
              <a:rPr sz="1466" lang="en-US">
                <a:solidFill>
                  <a:srgbClr val="000000"/>
                </a:solidFill>
                <a:latin typeface="Arial"/>
                <a:ea typeface="Arial"/>
                <a:cs typeface="Arial"/>
                <a:sym typeface="Arial"/>
              </a:rPr>
              <a:t> with of person featured in this profile. </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rPr sz="1466" lang="en-US">
                <a:solidFill>
                  <a:srgbClr val="000000"/>
                </a:solidFill>
                <a:latin typeface="Arial"/>
                <a:ea typeface="Arial"/>
                <a:cs typeface="Arial"/>
                <a:sym typeface="Arial"/>
              </a:rPr>
              <a:t>In the </a:t>
            </a:r>
            <a:r>
              <a:rPr b="1" sz="1466" lang="en-US">
                <a:solidFill>
                  <a:srgbClr val="000000"/>
                </a:solidFill>
                <a:latin typeface="Arial"/>
                <a:ea typeface="Arial"/>
                <a:cs typeface="Arial"/>
                <a:sym typeface="Arial"/>
              </a:rPr>
              <a:t>Video's Of </a:t>
            </a:r>
            <a:r>
              <a:rPr sz="1466" lang="en-US">
                <a:solidFill>
                  <a:srgbClr val="000000"/>
                </a:solidFill>
                <a:latin typeface="Arial"/>
                <a:ea typeface="Arial"/>
                <a:cs typeface="Arial"/>
                <a:sym typeface="Arial"/>
              </a:rPr>
              <a:t>section....</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the ____ with the name of the person</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 with the number of photos shown.</a:t>
            </a:r>
          </a:p>
          <a:p>
            <a:pPr rtl="0" lvl="0" marR="0" indent="-220133" marL="381000">
              <a:lnSpc>
                <a:spcPct val="100000"/>
              </a:lnSpc>
              <a:spcBef>
                <a:spcPts val="0"/>
              </a:spcBef>
              <a:spcAft>
                <a:spcPts val="0"/>
              </a:spcAft>
              <a:buClr>
                <a:srgbClr val="000000"/>
              </a:buClr>
              <a:buSzPct val="177777"/>
              <a:buFont typeface="Arial"/>
              <a:buChar char="●"/>
            </a:pPr>
            <a:r>
              <a:rPr sz="1466" lang="en-US">
                <a:solidFill>
                  <a:srgbClr val="000000"/>
                </a:solidFill>
                <a:latin typeface="Arial"/>
                <a:ea typeface="Arial"/>
                <a:cs typeface="Arial"/>
                <a:sym typeface="Arial"/>
              </a:rPr>
              <a:t>replace each white box with a relevant video from YouTube.</a:t>
            </a:r>
          </a:p>
          <a:p>
            <a:pPr rtl="0">
              <a:lnSpc>
                <a:spcPct val="100000"/>
              </a:lnSpc>
              <a:spcBef>
                <a:spcPts val="0"/>
              </a:spcBef>
              <a:buNone/>
            </a:pPr>
            <a:r>
              <a:rPr sz="1466" lang="en-US">
                <a:solidFill>
                  <a:srgbClr val="000000"/>
                </a:solidFill>
                <a:latin typeface="Arial"/>
                <a:ea typeface="Arial"/>
                <a:cs typeface="Arial"/>
                <a:sym typeface="Arial"/>
              </a:rPr>
              <a:t> </a:t>
            </a:r>
          </a:p>
          <a:p>
            <a:pPr rtl="0">
              <a:lnSpc>
                <a:spcPct val="100000"/>
              </a:lnSpc>
              <a:spcBef>
                <a:spcPts val="0"/>
              </a:spcBef>
              <a:buNone/>
            </a:pPr>
            <a:r>
              <a:rPr b="1" sz="1466" lang="en-US">
                <a:solidFill>
                  <a:srgbClr val="000000"/>
                </a:solidFill>
                <a:latin typeface="Arial"/>
                <a:ea typeface="Arial"/>
                <a:cs typeface="Arial"/>
                <a:sym typeface="Arial"/>
              </a:rPr>
              <a:t>To insert the video:</a:t>
            </a:r>
          </a:p>
          <a:p>
            <a:pPr rtl="0">
              <a:lnSpc>
                <a:spcPct val="100000"/>
              </a:lnSpc>
              <a:spcBef>
                <a:spcPts val="0"/>
              </a:spcBef>
              <a:buNone/>
            </a:pPr>
            <a:r>
              <a:rPr b="0" sz="1466" lang="en-US">
                <a:solidFill>
                  <a:srgbClr val="000000"/>
                </a:solidFill>
                <a:latin typeface="Arial"/>
                <a:ea typeface="Arial"/>
                <a:cs typeface="Arial"/>
                <a:sym typeface="Arial"/>
              </a:rPr>
              <a:t>1. Insert menu</a:t>
            </a:r>
          </a:p>
          <a:p>
            <a:pPr rtl="0">
              <a:lnSpc>
                <a:spcPct val="100000"/>
              </a:lnSpc>
              <a:spcBef>
                <a:spcPts val="0"/>
              </a:spcBef>
              <a:buNone/>
            </a:pPr>
            <a:r>
              <a:rPr sz="1466" lang="en-US">
                <a:solidFill>
                  <a:srgbClr val="000000"/>
                </a:solidFill>
                <a:latin typeface="Arial"/>
                <a:ea typeface="Arial"/>
                <a:cs typeface="Arial"/>
                <a:sym typeface="Arial"/>
              </a:rPr>
              <a:t>2. Video</a:t>
            </a:r>
          </a:p>
          <a:p>
            <a:pPr rtl="0">
              <a:lnSpc>
                <a:spcPct val="100000"/>
              </a:lnSpc>
              <a:spcBef>
                <a:spcPts val="0"/>
              </a:spcBef>
              <a:buNone/>
            </a:pPr>
            <a:r>
              <a:rPr sz="1466" lang="en-US">
                <a:solidFill>
                  <a:srgbClr val="000000"/>
                </a:solidFill>
                <a:latin typeface="Arial"/>
                <a:ea typeface="Arial"/>
                <a:cs typeface="Arial"/>
                <a:sym typeface="Arial"/>
              </a:rPr>
              <a:t>3. search YouTube for a video</a:t>
            </a:r>
          </a:p>
          <a:p>
            <a:pPr rtl="0">
              <a:lnSpc>
                <a:spcPct val="100000"/>
              </a:lnSpc>
              <a:spcBef>
                <a:spcPts val="0"/>
              </a:spcBef>
              <a:buNone/>
            </a:pPr>
            <a:r>
              <a:rPr sz="1466" lang="en-US">
                <a:solidFill>
                  <a:srgbClr val="000000"/>
                </a:solidFill>
                <a:latin typeface="Arial"/>
                <a:ea typeface="Arial"/>
                <a:cs typeface="Arial"/>
                <a:sym typeface="Arial"/>
              </a:rPr>
              <a:t>4. click on the video to play it</a:t>
            </a:r>
          </a:p>
          <a:p>
            <a:pPr rtl="0">
              <a:lnSpc>
                <a:spcPct val="100000"/>
              </a:lnSpc>
              <a:spcBef>
                <a:spcPts val="0"/>
              </a:spcBef>
              <a:buNone/>
            </a:pPr>
            <a:r>
              <a:rPr sz="1466" lang="en-US">
                <a:solidFill>
                  <a:srgbClr val="000000"/>
                </a:solidFill>
                <a:latin typeface="Arial"/>
                <a:ea typeface="Arial"/>
                <a:cs typeface="Arial"/>
                <a:sym typeface="Arial"/>
              </a:rPr>
              <a:t>5. click the select video button.</a:t>
            </a:r>
          </a:p>
          <a:p>
            <a:pPr rtl="0">
              <a:lnSpc>
                <a:spcPct val="100000"/>
              </a:lnSpc>
              <a:spcBef>
                <a:spcPts val="0"/>
              </a:spcBef>
              <a:buNone/>
            </a:pPr>
            <a:r>
              <a:rPr sz="1466" lang="en-US">
                <a:solidFill>
                  <a:srgbClr val="000000"/>
                </a:solidFill>
                <a:latin typeface="Arial"/>
                <a:ea typeface="Arial"/>
                <a:cs typeface="Arial"/>
                <a:sym typeface="Arial"/>
              </a:rPr>
              <a:t>6. resize the video to fit.</a:t>
            </a:r>
          </a:p>
          <a:p>
            <a:pPr rtl="0">
              <a:lnSpc>
                <a:spcPct val="100000"/>
              </a:lnSpc>
              <a:spcBef>
                <a:spcPts val="0"/>
              </a:spcBef>
              <a:buNone/>
            </a:pPr>
            <a:r>
              <a:t/>
            </a:r>
            <a:endParaRPr sz="1466">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7" name="Shape 287"/>
        <p:cNvGrpSpPr/>
        <p:nvPr/>
      </p:nvGrpSpPr>
      <p:grpSpPr>
        <a:xfrm>
          <a:off y="0" x="0"/>
          <a:ext cy="0" cx="0"/>
          <a:chOff y="0" x="0"/>
          <a:chExt cy="0" cx="0"/>
        </a:xfrm>
      </p:grpSpPr>
      <p:sp>
        <p:nvSpPr>
          <p:cNvPr id="288" name="Shape 288"/>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89" name="Shape 289"/>
          <p:cNvSpPr txBox="1"/>
          <p:nvPr>
            <p:ph idx="1" type="body"/>
          </p:nvPr>
        </p:nvSpPr>
        <p:spPr>
          <a:xfrm>
            <a:off y="4826000" x="762000"/>
            <a:ext cy="4572000" cx="6096000"/>
          </a:xfrm>
          <a:prstGeom prst="rect">
            <a:avLst/>
          </a:prstGeom>
        </p:spPr>
        <p:txBody>
          <a:bodyPr bIns="91425" rIns="91425" lIns="91425" tIns="91425" anchor="t" anchorCtr="0">
            <a:normAutofit/>
          </a:bodyPr>
          <a:lstStyle/>
          <a:p>
            <a:pPr rtl="0">
              <a:lnSpc>
                <a:spcPct val="100000"/>
              </a:lnSpc>
              <a:spcBef>
                <a:spcPts val="0"/>
              </a:spcBef>
              <a:buNone/>
            </a:pPr>
            <a:r>
              <a:rPr sz="1466" lang="en-US">
                <a:solidFill>
                  <a:srgbClr val="000000"/>
                </a:solidFill>
                <a:latin typeface="Arial"/>
                <a:ea typeface="Arial"/>
                <a:cs typeface="Arial"/>
                <a:sym typeface="Arial"/>
              </a:rPr>
              <a:t>When giving students directions, show them how to duplicate the last slide and move it up in the cue. This can be done by dragging the slide to the desired location.</a:t>
            </a:r>
          </a:p>
          <a:p>
            <a:pPr rtl="0">
              <a:lnSpc>
                <a:spcPct val="100000"/>
              </a:lnSpc>
              <a:spcBef>
                <a:spcPts val="0"/>
              </a:spcBef>
              <a:buNone/>
            </a:pPr>
            <a:r>
              <a:rPr sz="1466" lang="en-US">
                <a:solidFill>
                  <a:srgbClr val="000000"/>
                </a:solidFill>
                <a:latin typeface="Arial"/>
                <a:ea typeface="Arial"/>
                <a:cs typeface="Arial"/>
                <a:sym typeface="Arial"/>
              </a:rPr>
              <a:t> </a:t>
            </a:r>
          </a:p>
          <a:p>
            <a:pPr rtl="0">
              <a:lnSpc>
                <a:spcPct val="100000"/>
              </a:lnSpc>
              <a:spcBef>
                <a:spcPts val="0"/>
              </a:spcBef>
              <a:buNone/>
            </a:pPr>
            <a:r>
              <a:rPr sz="1466" lang="en-US">
                <a:solidFill>
                  <a:srgbClr val="000000"/>
                </a:solidFill>
                <a:latin typeface="Arial"/>
                <a:ea typeface="Arial"/>
                <a:cs typeface="Arial"/>
                <a:sym typeface="Arial"/>
              </a:rPr>
              <a:t>This will allow students do make as many pages of wall posts as necessary to complete the assignment.</a:t>
            </a: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t/>
            </a:r>
            <a:endParaRPr sz="1466">
              <a:solidFill>
                <a:srgbClr val="000000"/>
              </a:solidFill>
              <a:latin typeface="Arial"/>
              <a:ea typeface="Arial"/>
              <a:cs typeface="Arial"/>
              <a:sym typeface="Arial"/>
            </a:endParaRPr>
          </a:p>
          <a:p>
            <a:pPr rtl="0">
              <a:lnSpc>
                <a:spcPct val="100000"/>
              </a:lnSpc>
              <a:spcBef>
                <a:spcPts val="0"/>
              </a:spcBef>
              <a:buNone/>
            </a:pPr>
            <a:r>
              <a:t/>
            </a:r>
            <a:endParaRPr sz="1466">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 name="Shape 5"/>
        <p:cNvGrpSpPr/>
        <p:nvPr/>
      </p:nvGrpSpPr>
      <p:grpSpPr>
        <a:xfrm>
          <a:off y="0" x="0"/>
          <a:ext cy="0" cx="0"/>
          <a:chOff y="0" x="0"/>
          <a:chExt cy="0" cx="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6" name="Shape 6"/>
        <p:cNvGrpSpPr/>
        <p:nvPr/>
      </p:nvGrpSpPr>
      <p:grpSpPr>
        <a:xfrm>
          <a:off y="0" x="0"/>
          <a:ext cy="0" cx="0"/>
          <a:chOff y="0" x="0"/>
          <a:chExt cy="0" cx="0"/>
        </a:xfrm>
      </p:grpSpPr>
      <p:sp>
        <p:nvSpPr>
          <p:cNvPr id="7" name="Shape 7"/>
          <p:cNvSpPr txBox="1"/>
          <p:nvPr>
            <p:ph type="ctrTitle"/>
          </p:nvPr>
        </p:nvSpPr>
        <p:spPr>
          <a:xfrm>
            <a:off y="3048000" x="914400"/>
            <a:ext cy="1219199" cx="8331200"/>
          </a:xfrm>
          <a:prstGeom prst="rect">
            <a:avLst/>
          </a:prstGeom>
          <a:noFill/>
          <a:ln>
            <a:noFill/>
          </a:ln>
        </p:spPr>
        <p:txBody>
          <a:bodyPr bIns="91425" rIns="91425" lIns="91425" tIns="91425" anchor="t"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8" name="Shape 8"/>
          <p:cNvSpPr txBox="1"/>
          <p:nvPr>
            <p:ph idx="1" type="subTitle"/>
          </p:nvPr>
        </p:nvSpPr>
        <p:spPr>
          <a:xfrm>
            <a:off y="4572000" x="1828800"/>
            <a:ext cy="914400" cx="6502399"/>
          </a:xfrm>
          <a:prstGeom prst="rect">
            <a:avLst/>
          </a:prstGeom>
          <a:noFill/>
          <a:ln>
            <a:noFill/>
          </a:ln>
        </p:spPr>
        <p:txBody>
          <a:bodyPr bIns="91425" rIns="91425" lIns="91425" tIns="91425" anchor="t" anchorCtr="0"/>
          <a:lstStyle>
            <a:lvl1pPr algn="ctr">
              <a:spcBef>
                <a:spcPts val="0"/>
              </a:spcBef>
              <a:buSzPct val="100000"/>
              <a:defRPr sz="3200"/>
            </a:lvl1pPr>
            <a:lvl2pPr algn="ctr">
              <a:spcBef>
                <a:spcPts val="0"/>
              </a:spcBef>
              <a:buSzPct val="100000"/>
              <a:defRPr sz="3200"/>
            </a:lvl2pPr>
            <a:lvl3pPr algn="ctr">
              <a:spcBef>
                <a:spcPts val="0"/>
              </a:spcBef>
              <a:buSzPct val="100000"/>
              <a:defRPr sz="3200"/>
            </a:lvl3pPr>
            <a:lvl4pPr algn="ctr">
              <a:spcBef>
                <a:spcPts val="0"/>
              </a:spcBef>
              <a:buSzPct val="100000"/>
              <a:defRPr sz="3200"/>
            </a:lvl4pPr>
            <a:lvl5pPr algn="ctr">
              <a:spcBef>
                <a:spcPts val="0"/>
              </a:spcBef>
              <a:buSzPct val="100000"/>
              <a:defRPr sz="3200"/>
            </a:lvl5pPr>
            <a:lvl6pPr algn="ctr">
              <a:spcBef>
                <a:spcPts val="0"/>
              </a:spcBef>
              <a:buSzPct val="100000"/>
              <a:defRPr sz="3200"/>
            </a:lvl6pPr>
            <a:lvl7pPr algn="ctr">
              <a:spcBef>
                <a:spcPts val="0"/>
              </a:spcBef>
              <a:buSzPct val="100000"/>
              <a:defRPr sz="3200"/>
            </a:lvl7pPr>
            <a:lvl8pPr algn="ctr">
              <a:spcBef>
                <a:spcPts val="0"/>
              </a:spcBef>
              <a:buSzPct val="100000"/>
              <a:defRPr sz="3200"/>
            </a:lvl8pPr>
            <a:lvl9pPr algn="ctr">
              <a:spcBef>
                <a:spcPts val="0"/>
              </a:spcBef>
              <a:buSzPct val="100000"/>
              <a:defRPr sz="32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9" name="Shape 9"/>
        <p:cNvGrpSpPr/>
        <p:nvPr/>
      </p:nvGrpSpPr>
      <p:grpSpPr>
        <a:xfrm>
          <a:off y="0" x="0"/>
          <a:ext cy="0" cx="0"/>
          <a:chOff y="0" x="0"/>
          <a:chExt cy="0" cx="0"/>
        </a:xfrm>
      </p:grpSpPr>
      <p:sp>
        <p:nvSpPr>
          <p:cNvPr id="10" name="Shape 10"/>
          <p:cNvSpPr txBox="1"/>
          <p:nvPr>
            <p:ph type="title"/>
          </p:nvPr>
        </p:nvSpPr>
        <p:spPr>
          <a:xfrm>
            <a:off y="304800" x="304800"/>
            <a:ext cy="914400" cx="9550400"/>
          </a:xfrm>
          <a:prstGeom prst="rect">
            <a:avLst/>
          </a:prstGeom>
          <a:noFill/>
          <a:ln>
            <a:noFill/>
          </a:ln>
        </p:spPr>
        <p:txBody>
          <a:bodyPr bIns="91425" rIns="91425" lIns="91425" tIns="91425" anchor="t" anchorCtr="0"/>
          <a:lstStyle>
            <a:lvl1pPr>
              <a:spcBef>
                <a:spcPts val="0"/>
              </a:spcBef>
              <a:buSzPct val="99224"/>
              <a:defRPr sz="4266"/>
            </a:lvl1pPr>
            <a:lvl2pPr>
              <a:spcBef>
                <a:spcPts val="0"/>
              </a:spcBef>
              <a:buSzPct val="99224"/>
              <a:defRPr sz="4266"/>
            </a:lvl2pPr>
            <a:lvl3pPr>
              <a:spcBef>
                <a:spcPts val="0"/>
              </a:spcBef>
              <a:buSzPct val="99224"/>
              <a:defRPr sz="4266"/>
            </a:lvl3pPr>
            <a:lvl4pPr>
              <a:spcBef>
                <a:spcPts val="0"/>
              </a:spcBef>
              <a:buSzPct val="99224"/>
              <a:defRPr sz="4266"/>
            </a:lvl4pPr>
            <a:lvl5pPr>
              <a:spcBef>
                <a:spcPts val="0"/>
              </a:spcBef>
              <a:buSzPct val="99224"/>
              <a:defRPr sz="4266"/>
            </a:lvl5pPr>
            <a:lvl6pPr>
              <a:spcBef>
                <a:spcPts val="0"/>
              </a:spcBef>
              <a:buSzPct val="99224"/>
              <a:defRPr sz="4266"/>
            </a:lvl6pPr>
            <a:lvl7pPr>
              <a:spcBef>
                <a:spcPts val="0"/>
              </a:spcBef>
              <a:buSzPct val="99224"/>
              <a:defRPr sz="4266"/>
            </a:lvl7pPr>
            <a:lvl8pPr>
              <a:spcBef>
                <a:spcPts val="0"/>
              </a:spcBef>
              <a:buSzPct val="99224"/>
              <a:defRPr sz="4266"/>
            </a:lvl8pPr>
            <a:lvl9pPr>
              <a:spcBef>
                <a:spcPts val="0"/>
              </a:spcBef>
              <a:buSzPct val="99224"/>
              <a:defRPr sz="4266"/>
            </a:lvl9pPr>
          </a:lstStyle>
          <a:p/>
        </p:txBody>
      </p:sp>
      <p:sp>
        <p:nvSpPr>
          <p:cNvPr id="11" name="Shape 11"/>
          <p:cNvSpPr txBox="1"/>
          <p:nvPr>
            <p:ph idx="1" type="body"/>
          </p:nvPr>
        </p:nvSpPr>
        <p:spPr>
          <a:xfrm>
            <a:off y="1828800" x="304800"/>
            <a:ext cy="5486399" cx="9550400"/>
          </a:xfrm>
          <a:prstGeom prst="rect">
            <a:avLst/>
          </a:prstGeom>
          <a:noFill/>
          <a:ln>
            <a:noFill/>
          </a:ln>
        </p:spPr>
        <p:txBody>
          <a:bodyPr bIns="91425" rIns="91425" lIns="91425" tIns="91425" anchor="t" anchorCtr="0"/>
          <a:lstStyle>
            <a:lvl1pPr>
              <a:spcBef>
                <a:spcPts val="0"/>
              </a:spcBef>
              <a:buSzPct val="98765"/>
              <a:defRPr sz="2666"/>
            </a:lvl1pPr>
            <a:lvl2pPr>
              <a:spcBef>
                <a:spcPts val="0"/>
              </a:spcBef>
              <a:buSzPct val="98765"/>
              <a:defRPr sz="2666"/>
            </a:lvl2pPr>
            <a:lvl3pPr>
              <a:spcBef>
                <a:spcPts val="0"/>
              </a:spcBef>
              <a:buSzPct val="98765"/>
              <a:defRPr sz="2666"/>
            </a:lvl3pPr>
            <a:lvl4pPr>
              <a:spcBef>
                <a:spcPts val="0"/>
              </a:spcBef>
              <a:buSzPct val="98765"/>
              <a:defRPr sz="2666"/>
            </a:lvl4pPr>
            <a:lvl5pPr>
              <a:spcBef>
                <a:spcPts val="0"/>
              </a:spcBef>
              <a:buSzPct val="98765"/>
              <a:defRPr sz="2666"/>
            </a:lvl5pPr>
            <a:lvl6pPr>
              <a:spcBef>
                <a:spcPts val="0"/>
              </a:spcBef>
              <a:buSzPct val="98765"/>
              <a:defRPr sz="2666"/>
            </a:lvl6pPr>
            <a:lvl7pPr>
              <a:spcBef>
                <a:spcPts val="0"/>
              </a:spcBef>
              <a:buSzPct val="98765"/>
              <a:defRPr sz="2666"/>
            </a:lvl7pPr>
            <a:lvl8pPr>
              <a:spcBef>
                <a:spcPts val="0"/>
              </a:spcBef>
              <a:buSzPct val="98765"/>
              <a:defRPr sz="2666"/>
            </a:lvl8pPr>
            <a:lvl9pPr>
              <a:spcBef>
                <a:spcPts val="0"/>
              </a:spcBef>
              <a:buSzPct val="98765"/>
              <a:defRPr sz="2666"/>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2" name="Shape 12"/>
        <p:cNvGrpSpPr/>
        <p:nvPr/>
      </p:nvGrpSpPr>
      <p:grpSpPr>
        <a:xfrm>
          <a:off y="0" x="0"/>
          <a:ext cy="0" cx="0"/>
          <a:chOff y="0" x="0"/>
          <a:chExt cy="0" cx="0"/>
        </a:xfrm>
      </p:grpSpPr>
      <p:sp>
        <p:nvSpPr>
          <p:cNvPr id="13" name="Shape 13"/>
          <p:cNvSpPr txBox="1"/>
          <p:nvPr>
            <p:ph type="title"/>
          </p:nvPr>
        </p:nvSpPr>
        <p:spPr>
          <a:xfrm>
            <a:off y="304800" x="304800"/>
            <a:ext cy="914400" cx="9550400"/>
          </a:xfrm>
          <a:prstGeom prst="rect">
            <a:avLst/>
          </a:prstGeom>
          <a:noFill/>
          <a:ln>
            <a:noFill/>
          </a:ln>
        </p:spPr>
        <p:txBody>
          <a:bodyPr bIns="91425" rIns="91425" lIns="91425" tIns="91425" anchor="t" anchorCtr="0"/>
          <a:lstStyle>
            <a:lvl1pPr>
              <a:spcBef>
                <a:spcPts val="0"/>
              </a:spcBef>
              <a:buSzPct val="99224"/>
              <a:defRPr sz="4266"/>
            </a:lvl1pPr>
            <a:lvl2pPr>
              <a:spcBef>
                <a:spcPts val="0"/>
              </a:spcBef>
              <a:buSzPct val="99224"/>
              <a:defRPr sz="4266"/>
            </a:lvl2pPr>
            <a:lvl3pPr>
              <a:spcBef>
                <a:spcPts val="0"/>
              </a:spcBef>
              <a:buSzPct val="99224"/>
              <a:defRPr sz="4266"/>
            </a:lvl3pPr>
            <a:lvl4pPr>
              <a:spcBef>
                <a:spcPts val="0"/>
              </a:spcBef>
              <a:buSzPct val="99224"/>
              <a:defRPr sz="4266"/>
            </a:lvl4pPr>
            <a:lvl5pPr>
              <a:spcBef>
                <a:spcPts val="0"/>
              </a:spcBef>
              <a:buSzPct val="99224"/>
              <a:defRPr sz="4266"/>
            </a:lvl5pPr>
            <a:lvl6pPr>
              <a:spcBef>
                <a:spcPts val="0"/>
              </a:spcBef>
              <a:buSzPct val="99224"/>
              <a:defRPr sz="4266"/>
            </a:lvl6pPr>
            <a:lvl7pPr>
              <a:spcBef>
                <a:spcPts val="0"/>
              </a:spcBef>
              <a:buSzPct val="99224"/>
              <a:defRPr sz="4266"/>
            </a:lvl7pPr>
            <a:lvl8pPr>
              <a:spcBef>
                <a:spcPts val="0"/>
              </a:spcBef>
              <a:buSzPct val="99224"/>
              <a:defRPr sz="4266"/>
            </a:lvl8pPr>
            <a:lvl9pPr>
              <a:spcBef>
                <a:spcPts val="0"/>
              </a:spcBef>
              <a:buSzPct val="99224"/>
              <a:defRPr sz="4266"/>
            </a:lvl9pPr>
          </a:lstStyle>
          <a:p/>
        </p:txBody>
      </p:sp>
      <p:sp>
        <p:nvSpPr>
          <p:cNvPr id="14" name="Shape 14"/>
          <p:cNvSpPr txBox="1"/>
          <p:nvPr>
            <p:ph idx="1" type="body"/>
          </p:nvPr>
        </p:nvSpPr>
        <p:spPr>
          <a:xfrm>
            <a:off y="1828800" x="304800"/>
            <a:ext cy="5486399" cx="4470399"/>
          </a:xfrm>
          <a:prstGeom prst="rect">
            <a:avLst/>
          </a:prstGeom>
          <a:noFill/>
          <a:ln>
            <a:noFill/>
          </a:ln>
        </p:spPr>
        <p:txBody>
          <a:bodyPr bIns="91425" rIns="91425" lIns="91425" tIns="91425" anchor="t" anchorCtr="0"/>
          <a:lstStyle>
            <a:lvl1pPr>
              <a:spcBef>
                <a:spcPts val="0"/>
              </a:spcBef>
              <a:buSzPct val="98765"/>
              <a:defRPr sz="2666"/>
            </a:lvl1pPr>
            <a:lvl2pPr>
              <a:spcBef>
                <a:spcPts val="0"/>
              </a:spcBef>
              <a:buSzPct val="98765"/>
              <a:defRPr sz="2666"/>
            </a:lvl2pPr>
            <a:lvl3pPr>
              <a:spcBef>
                <a:spcPts val="0"/>
              </a:spcBef>
              <a:buSzPct val="98765"/>
              <a:defRPr sz="2666"/>
            </a:lvl3pPr>
            <a:lvl4pPr>
              <a:spcBef>
                <a:spcPts val="0"/>
              </a:spcBef>
              <a:buSzPct val="98765"/>
              <a:defRPr sz="2666"/>
            </a:lvl4pPr>
            <a:lvl5pPr>
              <a:spcBef>
                <a:spcPts val="0"/>
              </a:spcBef>
              <a:buSzPct val="98765"/>
              <a:defRPr sz="2666"/>
            </a:lvl5pPr>
            <a:lvl6pPr>
              <a:spcBef>
                <a:spcPts val="0"/>
              </a:spcBef>
              <a:buSzPct val="98765"/>
              <a:defRPr sz="2666"/>
            </a:lvl6pPr>
            <a:lvl7pPr>
              <a:spcBef>
                <a:spcPts val="0"/>
              </a:spcBef>
              <a:buSzPct val="98765"/>
              <a:defRPr sz="2666"/>
            </a:lvl7pPr>
            <a:lvl8pPr>
              <a:spcBef>
                <a:spcPts val="0"/>
              </a:spcBef>
              <a:buSzPct val="98765"/>
              <a:defRPr sz="2666"/>
            </a:lvl8pPr>
            <a:lvl9pPr>
              <a:spcBef>
                <a:spcPts val="0"/>
              </a:spcBef>
              <a:buSzPct val="98765"/>
              <a:defRPr sz="2666"/>
            </a:lvl9pPr>
          </a:lstStyle>
          <a:p/>
        </p:txBody>
      </p:sp>
      <p:sp>
        <p:nvSpPr>
          <p:cNvPr id="15" name="Shape 15"/>
          <p:cNvSpPr txBox="1"/>
          <p:nvPr>
            <p:ph idx="2" type="body"/>
          </p:nvPr>
        </p:nvSpPr>
        <p:spPr>
          <a:xfrm>
            <a:off y="1828800" x="5384800"/>
            <a:ext cy="5486399" cx="4470399"/>
          </a:xfrm>
          <a:prstGeom prst="rect">
            <a:avLst/>
          </a:prstGeom>
          <a:noFill/>
          <a:ln>
            <a:noFill/>
          </a:ln>
        </p:spPr>
        <p:txBody>
          <a:bodyPr bIns="91425" rIns="91425" lIns="91425" tIns="91425" anchor="t" anchorCtr="0"/>
          <a:lstStyle>
            <a:lvl1pPr>
              <a:spcBef>
                <a:spcPts val="0"/>
              </a:spcBef>
              <a:buSzPct val="98765"/>
              <a:defRPr sz="2666"/>
            </a:lvl1pPr>
            <a:lvl2pPr>
              <a:spcBef>
                <a:spcPts val="0"/>
              </a:spcBef>
              <a:buSzPct val="98765"/>
              <a:defRPr sz="2666"/>
            </a:lvl2pPr>
            <a:lvl3pPr>
              <a:spcBef>
                <a:spcPts val="0"/>
              </a:spcBef>
              <a:buSzPct val="98765"/>
              <a:defRPr sz="2666"/>
            </a:lvl3pPr>
            <a:lvl4pPr>
              <a:spcBef>
                <a:spcPts val="0"/>
              </a:spcBef>
              <a:buSzPct val="98765"/>
              <a:defRPr sz="2666"/>
            </a:lvl4pPr>
            <a:lvl5pPr>
              <a:spcBef>
                <a:spcPts val="0"/>
              </a:spcBef>
              <a:buSzPct val="98765"/>
              <a:defRPr sz="2666"/>
            </a:lvl5pPr>
            <a:lvl6pPr>
              <a:spcBef>
                <a:spcPts val="0"/>
              </a:spcBef>
              <a:buSzPct val="98765"/>
              <a:defRPr sz="2666"/>
            </a:lvl6pPr>
            <a:lvl7pPr>
              <a:spcBef>
                <a:spcPts val="0"/>
              </a:spcBef>
              <a:buSzPct val="98765"/>
              <a:defRPr sz="2666"/>
            </a:lvl7pPr>
            <a:lvl8pPr>
              <a:spcBef>
                <a:spcPts val="0"/>
              </a:spcBef>
              <a:buSzPct val="98765"/>
              <a:defRPr sz="2666"/>
            </a:lvl8pPr>
            <a:lvl9pPr>
              <a:spcBef>
                <a:spcPts val="0"/>
              </a:spcBef>
              <a:buSzPct val="98765"/>
              <a:defRPr sz="2666"/>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6" name="Shape 16"/>
        <p:cNvGrpSpPr/>
        <p:nvPr/>
      </p:nvGrpSpPr>
      <p:grpSpPr>
        <a:xfrm>
          <a:off y="0" x="0"/>
          <a:ext cy="0" cx="0"/>
          <a:chOff y="0" x="0"/>
          <a:chExt cy="0" cx="0"/>
        </a:xfrm>
      </p:grpSpPr>
      <p:sp>
        <p:nvSpPr>
          <p:cNvPr id="17" name="Shape 17"/>
          <p:cNvSpPr txBox="1"/>
          <p:nvPr>
            <p:ph idx="1" type="body"/>
          </p:nvPr>
        </p:nvSpPr>
        <p:spPr>
          <a:xfrm>
            <a:off y="6705600" x="304800"/>
            <a:ext cy="609599" cx="9550400"/>
          </a:xfrm>
          <a:prstGeom prst="rect">
            <a:avLst/>
          </a:prstGeom>
          <a:noFill/>
          <a:ln>
            <a:noFill/>
          </a:ln>
        </p:spPr>
        <p:txBody>
          <a:bodyPr bIns="91425" rIns="91425" lIns="91425" tIns="91425" anchor="t" anchorCtr="0"/>
          <a:lstStyle>
            <a:lvl1pPr algn="ctr">
              <a:spcBef>
                <a:spcPts val="0"/>
              </a:spcBef>
              <a:buSzPct val="100000"/>
              <a:defRPr sz="3200"/>
            </a:lvl1pPr>
            <a:lvl2pPr algn="ctr">
              <a:spcBef>
                <a:spcPts val="0"/>
              </a:spcBef>
              <a:buSzPct val="100000"/>
              <a:defRPr sz="3200"/>
            </a:lvl2pPr>
            <a:lvl3pPr algn="ctr">
              <a:spcBef>
                <a:spcPts val="0"/>
              </a:spcBef>
              <a:buSzPct val="100000"/>
              <a:defRPr sz="3200"/>
            </a:lvl3pPr>
            <a:lvl4pPr algn="ctr">
              <a:spcBef>
                <a:spcPts val="0"/>
              </a:spcBef>
              <a:buSzPct val="100000"/>
              <a:defRPr sz="3200"/>
            </a:lvl4pPr>
            <a:lvl5pPr algn="ctr">
              <a:spcBef>
                <a:spcPts val="0"/>
              </a:spcBef>
              <a:buSzPct val="100000"/>
              <a:defRPr sz="3200"/>
            </a:lvl5pPr>
            <a:lvl6pPr algn="ctr">
              <a:spcBef>
                <a:spcPts val="0"/>
              </a:spcBef>
              <a:buSzPct val="100000"/>
              <a:defRPr sz="3200"/>
            </a:lvl6pPr>
            <a:lvl7pPr algn="ctr">
              <a:spcBef>
                <a:spcPts val="0"/>
              </a:spcBef>
              <a:buSzPct val="100000"/>
              <a:defRPr sz="3200"/>
            </a:lvl7pPr>
            <a:lvl8pPr algn="ctr">
              <a:spcBef>
                <a:spcPts val="0"/>
              </a:spcBef>
              <a:buSzPct val="100000"/>
              <a:defRPr sz="3200"/>
            </a:lvl8pPr>
            <a:lvl9pPr algn="ctr">
              <a:spcBef>
                <a:spcPts val="0"/>
              </a:spcBef>
              <a:buSzPct val="100000"/>
              <a:defRPr sz="32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theme/theme3.xml" Type="http://schemas.openxmlformats.org/officeDocument/2006/relationships/theme" Id="rId6"/><Relationship Target="../slideLayouts/slideLayout5.xml" Type="http://schemas.openxmlformats.org/officeDocument/2006/relationships/slideLayout" Id="rId5"/></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4" name="Shape 4"/>
        <p:cNvGrpSpPr/>
        <p:nvPr/>
      </p:nvGrpSpPr>
      <p:grpSpPr>
        <a:xfrm>
          <a:off y="0" x="0"/>
          <a:ext cy="0" cx="0"/>
          <a:chOff y="0" x="0"/>
          <a:chExt cy="0" cx="0"/>
        </a:xfrm>
      </p:grpSpPr>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media/image22.jpg" Type="http://schemas.openxmlformats.org/officeDocument/2006/relationships/image" Id="rId17"/><Relationship Target="../media/image14.png" Type="http://schemas.openxmlformats.org/officeDocument/2006/relationships/image" Id="rId16"/><Relationship Target="../media/image10.png" Type="http://schemas.openxmlformats.org/officeDocument/2006/relationships/image" Id="rId15"/><Relationship Target="../media/image15.png" Type="http://schemas.openxmlformats.org/officeDocument/2006/relationships/image" Id="rId14"/><Relationship Target="../notesSlides/notesSlide1.xml" Type="http://schemas.openxmlformats.org/officeDocument/2006/relationships/notesSlide" Id="rId2"/><Relationship Target="../media/image13.png" Type="http://schemas.openxmlformats.org/officeDocument/2006/relationships/image" Id="rId12"/><Relationship Target="../media/image09.png" Type="http://schemas.openxmlformats.org/officeDocument/2006/relationships/image" Id="rId13"/><Relationship Target="../slideLayouts/slideLayout1.xml" Type="http://schemas.openxmlformats.org/officeDocument/2006/relationships/slideLayout" Id="rId1"/><Relationship Target="../media/image06.png" Type="http://schemas.openxmlformats.org/officeDocument/2006/relationships/image" Id="rId4"/><Relationship Target="../media/image03.png" Type="http://schemas.openxmlformats.org/officeDocument/2006/relationships/image" Id="rId10"/><Relationship Target="../media/image04.png" Type="http://schemas.openxmlformats.org/officeDocument/2006/relationships/image" Id="rId3"/><Relationship Target="../media/image08.png" Type="http://schemas.openxmlformats.org/officeDocument/2006/relationships/image" Id="rId11"/><Relationship Target="../media/image00.png" Type="http://schemas.openxmlformats.org/officeDocument/2006/relationships/image" Id="rId9"/><Relationship Target="../media/image07.png" Type="http://schemas.openxmlformats.org/officeDocument/2006/relationships/image" Id="rId6"/><Relationship Target="../media/image05.png" Type="http://schemas.openxmlformats.org/officeDocument/2006/relationships/image" Id="rId5"/><Relationship Target="../media/image01.png" Type="http://schemas.openxmlformats.org/officeDocument/2006/relationships/image" Id="rId8"/><Relationship Target="../media/image02.png" Type="http://schemas.openxmlformats.org/officeDocument/2006/relationships/image" Id="rId7"/></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1.xml" Type="http://schemas.openxmlformats.org/officeDocument/2006/relationships/slideLayout" Id="rId1"/><Relationship Target="../media/image05.png" Type="http://schemas.openxmlformats.org/officeDocument/2006/relationships/image" Id="rId4"/><Relationship Target="../media/image06.png" Type="http://schemas.openxmlformats.org/officeDocument/2006/relationships/image" Id="rId3"/><Relationship Target="../media/image02.png" Type="http://schemas.openxmlformats.org/officeDocument/2006/relationships/image" Id="rId6"/><Relationship Target="../media/image07.png" Type="http://schemas.openxmlformats.org/officeDocument/2006/relationships/image" Id="rId5"/><Relationship Target="../media/image00.png" Type="http://schemas.openxmlformats.org/officeDocument/2006/relationships/image" Id="rId8"/><Relationship Target="../media/image01.png" Type="http://schemas.openxmlformats.org/officeDocument/2006/relationships/image" Id="rId7"/></Relationships>
</file>

<file path=ppt/slides/_rels/slide3.xml.rels><?xml version="1.0" encoding="UTF-8" standalone="yes"?><Relationships xmlns="http://schemas.openxmlformats.org/package/2006/relationships"><Relationship Target="../media/image17.png" Type="http://schemas.openxmlformats.org/officeDocument/2006/relationships/image" Id="rId17"/><Relationship Target="../media/image14.png" Type="http://schemas.openxmlformats.org/officeDocument/2006/relationships/image" Id="rId16"/><Relationship Target="../media/image15.png" Type="http://schemas.openxmlformats.org/officeDocument/2006/relationships/image" Id="rId15"/><Relationship Target="../media/image13.png" Type="http://schemas.openxmlformats.org/officeDocument/2006/relationships/image" Id="rId14"/><Relationship Target="../media/image11.png" Type="http://schemas.openxmlformats.org/officeDocument/2006/relationships/image" Id="rId12"/><Relationship Target="../notesSlides/notesSlide3.xml" Type="http://schemas.openxmlformats.org/officeDocument/2006/relationships/notesSlide" Id="rId2"/><Relationship Target="../media/image16.png" Type="http://schemas.openxmlformats.org/officeDocument/2006/relationships/image" Id="rId13"/><Relationship Target="../slideLayouts/slideLayout1.xml" Type="http://schemas.openxmlformats.org/officeDocument/2006/relationships/slideLayout" Id="rId1"/><Relationship Target="../media/image00.png" Type="http://schemas.openxmlformats.org/officeDocument/2006/relationships/image" Id="rId10"/><Relationship Target="../media/image04.png" Type="http://schemas.openxmlformats.org/officeDocument/2006/relationships/image" Id="rId4"/><Relationship Target="../media/image03.png" Type="http://schemas.openxmlformats.org/officeDocument/2006/relationships/image" Id="rId11"/><Relationship Target="../media/image12.png" Type="http://schemas.openxmlformats.org/officeDocument/2006/relationships/image" Id="rId3"/><Relationship Target="../media/image01.png" Type="http://schemas.openxmlformats.org/officeDocument/2006/relationships/image" Id="rId9"/><Relationship Target="../media/image05.png" Type="http://schemas.openxmlformats.org/officeDocument/2006/relationships/image" Id="rId6"/><Relationship Target="../media/image06.png" Type="http://schemas.openxmlformats.org/officeDocument/2006/relationships/image" Id="rId5"/><Relationship Target="../media/image02.png" Type="http://schemas.openxmlformats.org/officeDocument/2006/relationships/image" Id="rId8"/><Relationship Target="../media/image07.png" Type="http://schemas.openxmlformats.org/officeDocument/2006/relationships/image" Id="rId7"/></Relationships>
</file>

<file path=ppt/slides/_rels/slide4.xml.rels><?xml version="1.0" encoding="UTF-8" standalone="yes"?><Relationships xmlns="http://schemas.openxmlformats.org/package/2006/relationships"><Relationship Target="../media/image21.png" Type="http://schemas.openxmlformats.org/officeDocument/2006/relationships/image" Id="rId15"/><Relationship Target="../media/image16.png" Type="http://schemas.openxmlformats.org/officeDocument/2006/relationships/image" Id="rId14"/><Relationship Target="../media/image18.png" Type="http://schemas.openxmlformats.org/officeDocument/2006/relationships/image" Id="rId12"/><Relationship Target="../notesSlides/notesSlide4.xml" Type="http://schemas.openxmlformats.org/officeDocument/2006/relationships/notesSlide" Id="rId2"/><Relationship Target="../media/image13.png" Type="http://schemas.openxmlformats.org/officeDocument/2006/relationships/image" Id="rId13"/><Relationship Target="../slideLayouts/slideLayout1.xml" Type="http://schemas.openxmlformats.org/officeDocument/2006/relationships/slideLayout" Id="rId1"/><Relationship Target="../media/image01.png" Type="http://schemas.openxmlformats.org/officeDocument/2006/relationships/image" Id="rId10"/><Relationship Target="../media/image20.png" Type="http://schemas.openxmlformats.org/officeDocument/2006/relationships/image" Id="rId4"/><Relationship Target="../media/image00.png" Type="http://schemas.openxmlformats.org/officeDocument/2006/relationships/image" Id="rId11"/><Relationship Target="../media/image19.png" Type="http://schemas.openxmlformats.org/officeDocument/2006/relationships/image" Id="rId3"/><Relationship Target="../media/image02.png" Type="http://schemas.openxmlformats.org/officeDocument/2006/relationships/image" Id="rId9"/><Relationship Target="../media/image06.png" Type="http://schemas.openxmlformats.org/officeDocument/2006/relationships/image" Id="rId6"/><Relationship Target="../media/image04.png" Type="http://schemas.openxmlformats.org/officeDocument/2006/relationships/image" Id="rId5"/><Relationship Target="../media/image07.png" Type="http://schemas.openxmlformats.org/officeDocument/2006/relationships/image" Id="rId8"/><Relationship Target="../media/image05.png" Type="http://schemas.openxmlformats.org/officeDocument/2006/relationships/image" Id="rId7"/></Relationships>
</file>

<file path=ppt/slides/_rels/slide5.xml.rels><?xml version="1.0" encoding="UTF-8" standalone="yes"?><Relationships xmlns="http://schemas.openxmlformats.org/package/2006/relationships"><Relationship Target="../media/image16.png" Type="http://schemas.openxmlformats.org/officeDocument/2006/relationships/image" Id="rId12"/><Relationship Target="../notesSlides/notesSlide5.xml" Type="http://schemas.openxmlformats.org/officeDocument/2006/relationships/notesSlide" Id="rId2"/><Relationship Target="../media/image23.png" Type="http://schemas.openxmlformats.org/officeDocument/2006/relationships/image" Id="rId13"/><Relationship Target="../slideLayouts/slideLayout1.xml" Type="http://schemas.openxmlformats.org/officeDocument/2006/relationships/slideLayout" Id="rId1"/><Relationship Target="../media/image18.png" Type="http://schemas.openxmlformats.org/officeDocument/2006/relationships/image" Id="rId10"/><Relationship Target="../media/image06.png" Type="http://schemas.openxmlformats.org/officeDocument/2006/relationships/image" Id="rId4"/><Relationship Target="../media/image13.png" Type="http://schemas.openxmlformats.org/officeDocument/2006/relationships/image" Id="rId11"/><Relationship Target="../media/image04.png" Type="http://schemas.openxmlformats.org/officeDocument/2006/relationships/image" Id="rId3"/><Relationship Target="../media/image00.png" Type="http://schemas.openxmlformats.org/officeDocument/2006/relationships/image" Id="rId9"/><Relationship Target="../media/image07.png" Type="http://schemas.openxmlformats.org/officeDocument/2006/relationships/image" Id="rId6"/><Relationship Target="../media/image05.png" Type="http://schemas.openxmlformats.org/officeDocument/2006/relationships/image" Id="rId5"/><Relationship Target="../media/image01.png" Type="http://schemas.openxmlformats.org/officeDocument/2006/relationships/image" Id="rId8"/><Relationship Target="../media/image02.png" Type="http://schemas.openxmlformats.org/officeDocument/2006/relationships/image" Id="rId7"/></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1.xml" Type="http://schemas.openxmlformats.org/officeDocument/2006/relationships/slideLayout" Id="rId1"/><Relationship Target="../media/image05.png" Type="http://schemas.openxmlformats.org/officeDocument/2006/relationships/image" Id="rId4"/><Relationship Target="../media/image06.png" Type="http://schemas.openxmlformats.org/officeDocument/2006/relationships/image" Id="rId3"/><Relationship Target="../media/image02.png" Type="http://schemas.openxmlformats.org/officeDocument/2006/relationships/image" Id="rId6"/><Relationship Target="../media/image07.png" Type="http://schemas.openxmlformats.org/officeDocument/2006/relationships/image" Id="rId5"/><Relationship Target="../media/image00.png" Type="http://schemas.openxmlformats.org/officeDocument/2006/relationships/image" Id="rId8"/><Relationship Target="../media/image01.png" Type="http://schemas.openxmlformats.org/officeDocument/2006/relationships/image" Id="rId7"/></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 name="Shape 18"/>
        <p:cNvGrpSpPr/>
        <p:nvPr/>
      </p:nvGrpSpPr>
      <p:grpSpPr>
        <a:xfrm>
          <a:off y="0" x="0"/>
          <a:ext cy="0" cx="0"/>
          <a:chOff y="0" x="0"/>
          <a:chExt cy="0" cx="0"/>
        </a:xfrm>
      </p:grpSpPr>
      <p:pic>
        <p:nvPicPr>
          <p:cNvPr id="19" name="Shape 19"/>
          <p:cNvPicPr preferRelativeResize="0"/>
          <p:nvPr/>
        </p:nvPicPr>
        <p:blipFill>
          <a:blip r:embed="rId3">
            <a:alphaModFix/>
          </a:blip>
          <a:stretch>
            <a:fillRect/>
          </a:stretch>
        </p:blipFill>
        <p:spPr>
          <a:xfrm>
            <a:off y="423325" x="0"/>
            <a:ext cy="1100650" cx="10160000"/>
          </a:xfrm>
          <a:prstGeom prst="rect">
            <a:avLst/>
          </a:prstGeom>
          <a:noFill/>
          <a:ln>
            <a:noFill/>
          </a:ln>
        </p:spPr>
      </p:pic>
      <p:pic>
        <p:nvPicPr>
          <p:cNvPr id="20" name="Shape 20"/>
          <p:cNvPicPr preferRelativeResize="0"/>
          <p:nvPr/>
        </p:nvPicPr>
        <p:blipFill>
          <a:blip r:embed="rId4">
            <a:alphaModFix/>
          </a:blip>
          <a:stretch>
            <a:fillRect/>
          </a:stretch>
        </p:blipFill>
        <p:spPr>
          <a:xfrm>
            <a:off y="0" x="0"/>
            <a:ext cy="423325" cx="1439324"/>
          </a:xfrm>
          <a:prstGeom prst="rect">
            <a:avLst/>
          </a:prstGeom>
          <a:noFill/>
          <a:ln>
            <a:noFill/>
          </a:ln>
        </p:spPr>
      </p:pic>
      <p:sp>
        <p:nvSpPr>
          <p:cNvPr id="21" name="Shape 21"/>
          <p:cNvSpPr txBox="1"/>
          <p:nvPr>
            <p:ph type="ctrTitle"/>
          </p:nvPr>
        </p:nvSpPr>
        <p:spPr>
          <a:xfrm>
            <a:off y="51150" x="102300"/>
            <a:ext cy="397225" cx="1310899"/>
          </a:xfrm>
          <a:prstGeom prst="rect">
            <a:avLst/>
          </a:prstGeom>
          <a:noFill/>
          <a:ln>
            <a:noFill/>
          </a:ln>
        </p:spPr>
        <p:txBody>
          <a:bodyPr bIns="38100" rIns="38100" lIns="38100" tIns="38100" anchor="ctr" anchorCtr="0">
            <a:normAutofit/>
          </a:bodyPr>
          <a:lstStyle/>
          <a:p>
            <a:pPr algn="ctr" rtl="0" marR="0" indent="0" marL="0">
              <a:lnSpc>
                <a:spcPct val="119642"/>
              </a:lnSpc>
              <a:spcBef>
                <a:spcPts val="0"/>
              </a:spcBef>
              <a:spcAft>
                <a:spcPts val="0"/>
              </a:spcAft>
              <a:buNone/>
            </a:pPr>
            <a:r>
              <a:rPr b="1" sz="1555" lang="en-US">
                <a:solidFill>
                  <a:srgbClr val="FFFFFF"/>
                </a:solidFill>
                <a:latin typeface="Arial"/>
                <a:ea typeface="Arial"/>
                <a:cs typeface="Arial"/>
                <a:sym typeface="Arial"/>
              </a:rPr>
              <a:t>f</a:t>
            </a:r>
            <a:r>
              <a:rPr b="1" sz="1555" lang="en-US">
                <a:solidFill>
                  <a:srgbClr val="FFFFFF"/>
                </a:solidFill>
              </a:rPr>
              <a:t>ace</a:t>
            </a:r>
            <a:r>
              <a:rPr b="1" sz="1555" lang="en-US">
                <a:solidFill>
                  <a:srgbClr val="FFFFFF"/>
                </a:solidFill>
                <a:latin typeface="Arial"/>
                <a:ea typeface="Arial"/>
                <a:cs typeface="Arial"/>
                <a:sym typeface="Arial"/>
              </a:rPr>
              <a:t>book</a:t>
            </a:r>
          </a:p>
        </p:txBody>
      </p:sp>
      <p:sp>
        <p:nvSpPr>
          <p:cNvPr id="22" name="Shape 22"/>
          <p:cNvSpPr txBox="1"/>
          <p:nvPr>
            <p:ph idx="1" type="subTitle"/>
          </p:nvPr>
        </p:nvSpPr>
        <p:spPr>
          <a:xfrm>
            <a:off y="813150" x="2134300"/>
            <a:ext cy="481874" cx="6983575"/>
          </a:xfrm>
          <a:prstGeom prst="rect">
            <a:avLst/>
          </a:prstGeom>
          <a:noFill/>
          <a:ln>
            <a:noFill/>
          </a:ln>
        </p:spPr>
        <p:txBody>
          <a:bodyPr bIns="38100" rIns="38100" lIns="38100" tIns="38100" anchor="t" anchorCtr="0">
            <a:normAutofit/>
          </a:bodyPr>
          <a:lstStyle/>
          <a:p>
            <a:pPr algn="l" rtl="0" marR="0" indent="0" marL="0">
              <a:lnSpc>
                <a:spcPct val="108035"/>
              </a:lnSpc>
              <a:spcBef>
                <a:spcPts val="0"/>
              </a:spcBef>
              <a:spcAft>
                <a:spcPts val="0"/>
              </a:spcAft>
              <a:buNone/>
            </a:pPr>
            <a:r>
              <a:rPr sz="1555" lang="en-US"/>
              <a:t>Katie Feldman</a:t>
            </a:r>
          </a:p>
        </p:txBody>
      </p:sp>
      <p:pic>
        <p:nvPicPr>
          <p:cNvPr id="23" name="Shape 23"/>
          <p:cNvPicPr preferRelativeResize="0"/>
          <p:nvPr/>
        </p:nvPicPr>
        <p:blipFill>
          <a:blip r:embed="rId5">
            <a:alphaModFix/>
          </a:blip>
          <a:stretch>
            <a:fillRect/>
          </a:stretch>
        </p:blipFill>
        <p:spPr>
          <a:xfrm>
            <a:off y="0" x="1439325"/>
            <a:ext cy="423325" cx="846650"/>
          </a:xfrm>
          <a:prstGeom prst="rect">
            <a:avLst/>
          </a:prstGeom>
          <a:noFill/>
          <a:ln>
            <a:noFill/>
          </a:ln>
        </p:spPr>
      </p:pic>
      <p:pic>
        <p:nvPicPr>
          <p:cNvPr id="24" name="Shape 24"/>
          <p:cNvPicPr preferRelativeResize="0"/>
          <p:nvPr/>
        </p:nvPicPr>
        <p:blipFill>
          <a:blip r:embed="rId6">
            <a:alphaModFix/>
          </a:blip>
          <a:stretch>
            <a:fillRect/>
          </a:stretch>
        </p:blipFill>
        <p:spPr>
          <a:xfrm>
            <a:off y="0" x="2286000"/>
            <a:ext cy="423325" cx="931325"/>
          </a:xfrm>
          <a:prstGeom prst="rect">
            <a:avLst/>
          </a:prstGeom>
          <a:noFill/>
          <a:ln>
            <a:noFill/>
          </a:ln>
        </p:spPr>
      </p:pic>
      <p:pic>
        <p:nvPicPr>
          <p:cNvPr id="25" name="Shape 25"/>
          <p:cNvPicPr preferRelativeResize="0"/>
          <p:nvPr/>
        </p:nvPicPr>
        <p:blipFill>
          <a:blip r:embed="rId5">
            <a:alphaModFix/>
          </a:blip>
          <a:stretch>
            <a:fillRect/>
          </a:stretch>
        </p:blipFill>
        <p:spPr>
          <a:xfrm>
            <a:off y="0" x="3217325"/>
            <a:ext cy="423325" cx="846650"/>
          </a:xfrm>
          <a:prstGeom prst="rect">
            <a:avLst/>
          </a:prstGeom>
          <a:noFill/>
          <a:ln>
            <a:noFill/>
          </a:ln>
        </p:spPr>
      </p:pic>
      <p:pic>
        <p:nvPicPr>
          <p:cNvPr id="26" name="Shape 26"/>
          <p:cNvPicPr preferRelativeResize="0"/>
          <p:nvPr/>
        </p:nvPicPr>
        <p:blipFill>
          <a:blip r:embed="rId6">
            <a:alphaModFix/>
          </a:blip>
          <a:stretch>
            <a:fillRect/>
          </a:stretch>
        </p:blipFill>
        <p:spPr>
          <a:xfrm>
            <a:off y="0" x="4064000"/>
            <a:ext cy="423325" cx="931325"/>
          </a:xfrm>
          <a:prstGeom prst="rect">
            <a:avLst/>
          </a:prstGeom>
          <a:noFill/>
          <a:ln>
            <a:noFill/>
          </a:ln>
        </p:spPr>
      </p:pic>
      <p:pic>
        <p:nvPicPr>
          <p:cNvPr id="27" name="Shape 27"/>
          <p:cNvPicPr preferRelativeResize="0"/>
          <p:nvPr/>
        </p:nvPicPr>
        <p:blipFill>
          <a:blip r:embed="rId7">
            <a:alphaModFix/>
          </a:blip>
          <a:stretch>
            <a:fillRect/>
          </a:stretch>
        </p:blipFill>
        <p:spPr>
          <a:xfrm>
            <a:off y="0" x="4995325"/>
            <a:ext cy="423325" cx="2116649"/>
          </a:xfrm>
          <a:prstGeom prst="rect">
            <a:avLst/>
          </a:prstGeom>
          <a:noFill/>
          <a:ln>
            <a:noFill/>
          </a:ln>
        </p:spPr>
      </p:pic>
      <p:pic>
        <p:nvPicPr>
          <p:cNvPr id="28" name="Shape 28"/>
          <p:cNvPicPr preferRelativeResize="0"/>
          <p:nvPr/>
        </p:nvPicPr>
        <p:blipFill>
          <a:blip r:embed="rId8">
            <a:alphaModFix/>
          </a:blip>
          <a:stretch>
            <a:fillRect/>
          </a:stretch>
        </p:blipFill>
        <p:spPr>
          <a:xfrm>
            <a:off y="0" x="7112000"/>
            <a:ext cy="423325" cx="1947324"/>
          </a:xfrm>
          <a:prstGeom prst="rect">
            <a:avLst/>
          </a:prstGeom>
          <a:noFill/>
          <a:ln>
            <a:noFill/>
          </a:ln>
        </p:spPr>
      </p:pic>
      <p:sp>
        <p:nvSpPr>
          <p:cNvPr id="29" name="Shape 29"/>
          <p:cNvSpPr txBox="1"/>
          <p:nvPr/>
        </p:nvSpPr>
        <p:spPr>
          <a:xfrm>
            <a:off y="51150" x="7214300"/>
            <a:ext cy="397225" cx="1818899"/>
          </a:xfrm>
          <a:prstGeom prst="rect">
            <a:avLst/>
          </a:prstGeom>
          <a:noFill/>
          <a:ln>
            <a:noFill/>
          </a:ln>
        </p:spPr>
        <p:txBody>
          <a:bodyPr bIns="38100" rIns="38100" lIns="38100" tIns="38100" anchor="ctr" anchorCtr="0">
            <a:normAutofit/>
          </a:bodyPr>
          <a:lstStyle/>
          <a:p>
            <a:pPr algn="ctr" rtl="0" marR="0" indent="0" marL="0">
              <a:lnSpc>
                <a:spcPct val="119791"/>
              </a:lnSpc>
              <a:spcBef>
                <a:spcPts val="0"/>
              </a:spcBef>
              <a:spcAft>
                <a:spcPts val="0"/>
              </a:spcAft>
              <a:buNone/>
            </a:pPr>
            <a:r>
              <a:rPr sz="1333" lang="en-US">
                <a:solidFill>
                  <a:srgbClr val="FFFFFF"/>
                </a:solidFill>
              </a:rPr>
              <a:t>Katie Feldman</a:t>
            </a:r>
          </a:p>
        </p:txBody>
      </p:sp>
      <p:pic>
        <p:nvPicPr>
          <p:cNvPr id="30" name="Shape 30"/>
          <p:cNvPicPr preferRelativeResize="0"/>
          <p:nvPr/>
        </p:nvPicPr>
        <p:blipFill>
          <a:blip r:embed="rId9">
            <a:alphaModFix/>
          </a:blip>
          <a:stretch>
            <a:fillRect/>
          </a:stretch>
        </p:blipFill>
        <p:spPr>
          <a:xfrm>
            <a:off y="0" x="9059325"/>
            <a:ext cy="423325" cx="1100650"/>
          </a:xfrm>
          <a:prstGeom prst="rect">
            <a:avLst/>
          </a:prstGeom>
          <a:noFill/>
          <a:ln>
            <a:noFill/>
          </a:ln>
        </p:spPr>
      </p:pic>
      <p:sp>
        <p:nvSpPr>
          <p:cNvPr id="31" name="Shape 31"/>
          <p:cNvSpPr txBox="1"/>
          <p:nvPr/>
        </p:nvSpPr>
        <p:spPr>
          <a:xfrm>
            <a:off y="51150" x="9161625"/>
            <a:ext cy="397225" cx="972249"/>
          </a:xfrm>
          <a:prstGeom prst="rect">
            <a:avLst/>
          </a:prstGeom>
          <a:noFill/>
          <a:ln>
            <a:noFill/>
          </a:ln>
        </p:spPr>
        <p:txBody>
          <a:bodyPr bIns="38100" rIns="38100" lIns="38100" tIns="38100" anchor="ctr" anchorCtr="0">
            <a:normAutofit/>
          </a:bodyPr>
          <a:lstStyle/>
          <a:p>
            <a:pPr algn="ctr" marR="0" indent="0" marL="0">
              <a:lnSpc>
                <a:spcPct val="119791"/>
              </a:lnSpc>
              <a:spcBef>
                <a:spcPts val="0"/>
              </a:spcBef>
              <a:spcAft>
                <a:spcPts val="0"/>
              </a:spcAft>
              <a:buNone/>
            </a:pPr>
            <a:r>
              <a:rPr sz="1333" lang="en-US">
                <a:solidFill>
                  <a:srgbClr val="FFFFFF"/>
                </a:solidFill>
                <a:latin typeface="Arial"/>
                <a:ea typeface="Arial"/>
                <a:cs typeface="Arial"/>
                <a:sym typeface="Arial"/>
              </a:rPr>
              <a:t>Logout</a:t>
            </a:r>
          </a:p>
        </p:txBody>
      </p:sp>
      <p:sp>
        <p:nvSpPr>
          <p:cNvPr id="32" name="Shape 32"/>
          <p:cNvSpPr txBox="1"/>
          <p:nvPr/>
        </p:nvSpPr>
        <p:spPr>
          <a:xfrm>
            <a:off y="2760475" x="271625"/>
            <a:ext cy="194374" cx="1649574"/>
          </a:xfrm>
          <a:prstGeom prst="rect">
            <a:avLst/>
          </a:prstGeom>
          <a:noFill/>
          <a:ln>
            <a:noFill/>
          </a:ln>
        </p:spPr>
        <p:txBody>
          <a:bodyPr bIns="38100" rIns="38100" lIns="38100" tIns="38100" anchor="t" anchorCtr="0">
            <a:normAutofit/>
          </a:bodyPr>
          <a:lstStyle/>
          <a:p>
            <a:pPr algn="l" rtl="0" marR="0" indent="0" marL="0">
              <a:lnSpc>
                <a:spcPct val="119642"/>
              </a:lnSpc>
              <a:spcBef>
                <a:spcPts val="0"/>
              </a:spcBef>
              <a:spcAft>
                <a:spcPts val="0"/>
              </a:spcAft>
              <a:buNone/>
            </a:pPr>
            <a:r>
              <a:rPr u="sng" sz="777" lang="en-US">
                <a:solidFill>
                  <a:srgbClr val="009999"/>
                </a:solidFill>
                <a:latin typeface="Arial"/>
                <a:ea typeface="Arial"/>
                <a:cs typeface="Arial"/>
                <a:sym typeface="Arial"/>
              </a:rPr>
              <a:t>View photos of </a:t>
            </a:r>
            <a:r>
              <a:rPr u="sng" sz="777" lang="en-US">
                <a:solidFill>
                  <a:srgbClr val="009999"/>
                </a:solidFill>
              </a:rPr>
              <a:t>Katie</a:t>
            </a:r>
          </a:p>
        </p:txBody>
      </p:sp>
      <p:pic>
        <p:nvPicPr>
          <p:cNvPr id="33" name="Shape 33"/>
          <p:cNvPicPr preferRelativeResize="0"/>
          <p:nvPr/>
        </p:nvPicPr>
        <p:blipFill>
          <a:blip r:embed="rId10">
            <a:alphaModFix/>
          </a:blip>
          <a:stretch>
            <a:fillRect/>
          </a:stretch>
        </p:blipFill>
        <p:spPr>
          <a:xfrm>
            <a:off y="2952750" x="169325"/>
            <a:ext cy="21150" cx="1778000"/>
          </a:xfrm>
          <a:prstGeom prst="rect">
            <a:avLst/>
          </a:prstGeom>
          <a:noFill/>
          <a:ln>
            <a:noFill/>
          </a:ln>
        </p:spPr>
      </p:pic>
      <p:sp>
        <p:nvSpPr>
          <p:cNvPr id="34" name="Shape 34"/>
          <p:cNvSpPr txBox="1"/>
          <p:nvPr/>
        </p:nvSpPr>
        <p:spPr>
          <a:xfrm>
            <a:off y="3014475" x="271625"/>
            <a:ext cy="194374" cx="1649574"/>
          </a:xfrm>
          <a:prstGeom prst="rect">
            <a:avLst/>
          </a:prstGeom>
          <a:noFill/>
          <a:ln>
            <a:noFill/>
          </a:ln>
        </p:spPr>
        <p:txBody>
          <a:bodyPr bIns="38100" rIns="38100" lIns="38100" tIns="38100" anchor="t" anchorCtr="0">
            <a:normAutofit/>
          </a:bodyPr>
          <a:lstStyle/>
          <a:p>
            <a:pPr algn="l" rtl="0" marR="0" indent="0" marL="0">
              <a:lnSpc>
                <a:spcPct val="119642"/>
              </a:lnSpc>
              <a:spcBef>
                <a:spcPts val="0"/>
              </a:spcBef>
              <a:spcAft>
                <a:spcPts val="0"/>
              </a:spcAft>
              <a:buNone/>
            </a:pPr>
            <a:r>
              <a:rPr sz="777" lang="en-US">
                <a:solidFill>
                  <a:srgbClr val="000000"/>
                </a:solidFill>
                <a:latin typeface="Arial"/>
                <a:ea typeface="Arial"/>
                <a:cs typeface="Arial"/>
                <a:sym typeface="Arial"/>
              </a:rPr>
              <a:t>Send </a:t>
            </a:r>
            <a:r>
              <a:rPr sz="777" lang="en-US"/>
              <a:t>Katie </a:t>
            </a:r>
            <a:r>
              <a:rPr sz="777" lang="en-US">
                <a:solidFill>
                  <a:srgbClr val="000000"/>
                </a:solidFill>
                <a:latin typeface="Arial"/>
                <a:ea typeface="Arial"/>
                <a:cs typeface="Arial"/>
                <a:sym typeface="Arial"/>
              </a:rPr>
              <a:t> a message</a:t>
            </a:r>
          </a:p>
        </p:txBody>
      </p:sp>
      <p:sp>
        <p:nvSpPr>
          <p:cNvPr id="35" name="Shape 35"/>
          <p:cNvSpPr txBox="1"/>
          <p:nvPr/>
        </p:nvSpPr>
        <p:spPr>
          <a:xfrm>
            <a:off y="3268475" x="271625"/>
            <a:ext cy="309300" cx="1649574"/>
          </a:xfrm>
          <a:prstGeom prst="rect">
            <a:avLst/>
          </a:prstGeom>
          <a:noFill/>
          <a:ln>
            <a:noFill/>
          </a:ln>
        </p:spPr>
        <p:txBody>
          <a:bodyPr bIns="38100" rIns="38100" lIns="38100" tIns="38100" anchor="t" anchorCtr="0">
            <a:normAutofit/>
          </a:bodyPr>
          <a:lstStyle/>
          <a:p>
            <a:pPr algn="l" rtl="0" marR="0" indent="0" marL="0">
              <a:lnSpc>
                <a:spcPct val="119642"/>
              </a:lnSpc>
              <a:spcBef>
                <a:spcPts val="0"/>
              </a:spcBef>
              <a:spcAft>
                <a:spcPts val="0"/>
              </a:spcAft>
              <a:buNone/>
            </a:pPr>
            <a:r>
              <a:rPr sz="777" lang="en-US">
                <a:solidFill>
                  <a:srgbClr val="000000"/>
                </a:solidFill>
                <a:latin typeface="Arial"/>
                <a:ea typeface="Arial"/>
                <a:cs typeface="Arial"/>
                <a:sym typeface="Arial"/>
              </a:rPr>
              <a:t>Poke Kat</a:t>
            </a:r>
            <a:r>
              <a:rPr sz="777" lang="en-US"/>
              <a:t>ie</a:t>
            </a:r>
          </a:p>
          <a:p>
            <a:pPr algn="l" rtl="0" marR="0" indent="0" marL="0">
              <a:lnSpc>
                <a:spcPct val="119643"/>
              </a:lnSpc>
              <a:spcBef>
                <a:spcPts val="0"/>
              </a:spcBef>
              <a:spcAft>
                <a:spcPts val="0"/>
              </a:spcAft>
              <a:buNone/>
            </a:pPr>
            <a:r>
              <a:rPr sz="777" lang="en-US">
                <a:solidFill>
                  <a:srgbClr val="000000"/>
                </a:solidFill>
                <a:latin typeface="Arial"/>
                <a:ea typeface="Arial"/>
                <a:cs typeface="Arial"/>
                <a:sym typeface="Arial"/>
              </a:rPr>
              <a:t> </a:t>
            </a:r>
          </a:p>
        </p:txBody>
      </p:sp>
      <p:pic>
        <p:nvPicPr>
          <p:cNvPr id="36" name="Shape 36"/>
          <p:cNvPicPr preferRelativeResize="0"/>
          <p:nvPr/>
        </p:nvPicPr>
        <p:blipFill>
          <a:blip r:embed="rId10">
            <a:alphaModFix/>
          </a:blip>
          <a:stretch>
            <a:fillRect/>
          </a:stretch>
        </p:blipFill>
        <p:spPr>
          <a:xfrm>
            <a:off y="3206725" x="169325"/>
            <a:ext cy="21150" cx="1778000"/>
          </a:xfrm>
          <a:prstGeom prst="rect">
            <a:avLst/>
          </a:prstGeom>
          <a:noFill/>
          <a:ln>
            <a:noFill/>
          </a:ln>
        </p:spPr>
      </p:pic>
      <p:pic>
        <p:nvPicPr>
          <p:cNvPr id="37" name="Shape 37"/>
          <p:cNvPicPr preferRelativeResize="0"/>
          <p:nvPr/>
        </p:nvPicPr>
        <p:blipFill>
          <a:blip r:embed="rId10">
            <a:alphaModFix/>
          </a:blip>
          <a:stretch>
            <a:fillRect/>
          </a:stretch>
        </p:blipFill>
        <p:spPr>
          <a:xfrm>
            <a:off y="3460750" x="169325"/>
            <a:ext cy="21150" cx="1778000"/>
          </a:xfrm>
          <a:prstGeom prst="rect">
            <a:avLst/>
          </a:prstGeom>
          <a:noFill/>
          <a:ln>
            <a:noFill/>
          </a:ln>
        </p:spPr>
      </p:pic>
      <p:pic>
        <p:nvPicPr>
          <p:cNvPr id="38" name="Shape 38"/>
          <p:cNvPicPr preferRelativeResize="0"/>
          <p:nvPr/>
        </p:nvPicPr>
        <p:blipFill>
          <a:blip r:embed="rId11">
            <a:alphaModFix/>
          </a:blip>
          <a:stretch>
            <a:fillRect/>
          </a:stretch>
        </p:blipFill>
        <p:spPr>
          <a:xfrm>
            <a:off y="1269975" x="2286000"/>
            <a:ext cy="275149" cx="931325"/>
          </a:xfrm>
          <a:prstGeom prst="rect">
            <a:avLst/>
          </a:prstGeom>
          <a:noFill/>
          <a:ln>
            <a:noFill/>
          </a:ln>
        </p:spPr>
      </p:pic>
      <p:sp>
        <p:nvSpPr>
          <p:cNvPr id="39" name="Shape 39"/>
          <p:cNvSpPr txBox="1"/>
          <p:nvPr/>
        </p:nvSpPr>
        <p:spPr>
          <a:xfrm>
            <a:off y="1321150" x="2388300"/>
            <a:ext cy="245525" cx="802899"/>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Wall</a:t>
            </a:r>
          </a:p>
        </p:txBody>
      </p:sp>
      <p:pic>
        <p:nvPicPr>
          <p:cNvPr id="40" name="Shape 40"/>
          <p:cNvPicPr preferRelativeResize="0"/>
          <p:nvPr/>
        </p:nvPicPr>
        <p:blipFill>
          <a:blip r:embed="rId12">
            <a:alphaModFix/>
          </a:blip>
          <a:stretch>
            <a:fillRect/>
          </a:stretch>
        </p:blipFill>
        <p:spPr>
          <a:xfrm>
            <a:off y="1259400" x="3206750"/>
            <a:ext cy="306899" cx="867824"/>
          </a:xfrm>
          <a:prstGeom prst="rect">
            <a:avLst/>
          </a:prstGeom>
          <a:noFill/>
          <a:ln>
            <a:noFill/>
          </a:ln>
        </p:spPr>
      </p:pic>
      <p:sp>
        <p:nvSpPr>
          <p:cNvPr id="41" name="Shape 41"/>
          <p:cNvSpPr txBox="1"/>
          <p:nvPr/>
        </p:nvSpPr>
        <p:spPr>
          <a:xfrm>
            <a:off y="1326425" x="332492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000000"/>
                </a:solidFill>
                <a:latin typeface="Arial"/>
                <a:ea typeface="Arial"/>
                <a:cs typeface="Arial"/>
                <a:sym typeface="Arial"/>
              </a:rPr>
              <a:t>Info</a:t>
            </a:r>
          </a:p>
        </p:txBody>
      </p:sp>
      <p:pic>
        <p:nvPicPr>
          <p:cNvPr id="42" name="Shape 42"/>
          <p:cNvPicPr preferRelativeResize="0"/>
          <p:nvPr/>
        </p:nvPicPr>
        <p:blipFill>
          <a:blip r:embed="rId12">
            <a:alphaModFix/>
          </a:blip>
          <a:stretch>
            <a:fillRect/>
          </a:stretch>
        </p:blipFill>
        <p:spPr>
          <a:xfrm>
            <a:off y="1259400" x="4053400"/>
            <a:ext cy="306899" cx="867824"/>
          </a:xfrm>
          <a:prstGeom prst="rect">
            <a:avLst/>
          </a:prstGeom>
          <a:noFill/>
          <a:ln>
            <a:noFill/>
          </a:ln>
        </p:spPr>
      </p:pic>
      <p:sp>
        <p:nvSpPr>
          <p:cNvPr id="43" name="Shape 43"/>
          <p:cNvSpPr txBox="1"/>
          <p:nvPr/>
        </p:nvSpPr>
        <p:spPr>
          <a:xfrm>
            <a:off y="1326425" x="417157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000000"/>
                </a:solidFill>
                <a:latin typeface="Arial"/>
                <a:ea typeface="Arial"/>
                <a:cs typeface="Arial"/>
                <a:sym typeface="Arial"/>
              </a:rPr>
              <a:t>Photos</a:t>
            </a:r>
          </a:p>
        </p:txBody>
      </p:sp>
      <p:pic>
        <p:nvPicPr>
          <p:cNvPr id="44" name="Shape 44"/>
          <p:cNvPicPr preferRelativeResize="0"/>
          <p:nvPr/>
        </p:nvPicPr>
        <p:blipFill>
          <a:blip r:embed="rId12">
            <a:alphaModFix/>
          </a:blip>
          <a:stretch>
            <a:fillRect/>
          </a:stretch>
        </p:blipFill>
        <p:spPr>
          <a:xfrm>
            <a:off y="1259400" x="4900075"/>
            <a:ext cy="306899" cx="867824"/>
          </a:xfrm>
          <a:prstGeom prst="rect">
            <a:avLst/>
          </a:prstGeom>
          <a:noFill/>
          <a:ln>
            <a:noFill/>
          </a:ln>
        </p:spPr>
      </p:pic>
      <p:sp>
        <p:nvSpPr>
          <p:cNvPr id="45" name="Shape 45"/>
          <p:cNvSpPr txBox="1"/>
          <p:nvPr/>
        </p:nvSpPr>
        <p:spPr>
          <a:xfrm>
            <a:off y="1326425" x="5018250"/>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Videos</a:t>
            </a:r>
          </a:p>
        </p:txBody>
      </p:sp>
      <p:pic>
        <p:nvPicPr>
          <p:cNvPr id="46" name="Shape 46"/>
          <p:cNvPicPr preferRelativeResize="0"/>
          <p:nvPr/>
        </p:nvPicPr>
        <p:blipFill>
          <a:blip r:embed="rId13">
            <a:alphaModFix/>
          </a:blip>
          <a:stretch>
            <a:fillRect/>
          </a:stretch>
        </p:blipFill>
        <p:spPr>
          <a:xfrm>
            <a:off y="1682750" x="2275400"/>
            <a:ext cy="952500" cx="6709824"/>
          </a:xfrm>
          <a:prstGeom prst="rect">
            <a:avLst/>
          </a:prstGeom>
          <a:noFill/>
          <a:ln>
            <a:noFill/>
          </a:ln>
        </p:spPr>
      </p:pic>
      <p:pic>
        <p:nvPicPr>
          <p:cNvPr id="47" name="Shape 47"/>
          <p:cNvPicPr preferRelativeResize="0"/>
          <p:nvPr/>
        </p:nvPicPr>
        <p:blipFill>
          <a:blip r:embed="rId14">
            <a:alphaModFix/>
          </a:blip>
          <a:stretch>
            <a:fillRect/>
          </a:stretch>
        </p:blipFill>
        <p:spPr>
          <a:xfrm>
            <a:off y="2116650" x="2370650"/>
            <a:ext cy="306899" cx="5503325"/>
          </a:xfrm>
          <a:prstGeom prst="rect">
            <a:avLst/>
          </a:prstGeom>
          <a:noFill/>
          <a:ln>
            <a:noFill/>
          </a:ln>
        </p:spPr>
      </p:pic>
      <p:sp>
        <p:nvSpPr>
          <p:cNvPr id="48" name="Shape 48"/>
          <p:cNvSpPr txBox="1"/>
          <p:nvPr/>
        </p:nvSpPr>
        <p:spPr>
          <a:xfrm>
            <a:off y="1829150" x="2472950"/>
            <a:ext cy="245525" cx="2496250"/>
          </a:xfrm>
          <a:prstGeom prst="rect">
            <a:avLst/>
          </a:prstGeom>
          <a:noFill/>
          <a:ln>
            <a:noFill/>
          </a:ln>
        </p:spPr>
        <p:txBody>
          <a:bodyPr bIns="38100" rIns="38100" lIns="38100" tIns="38100" anchor="t" anchorCtr="0">
            <a:normAutofit/>
          </a:bodyPr>
          <a:lstStyle/>
          <a:p>
            <a:pPr algn="l" marR="0" indent="0" marL="0">
              <a:lnSpc>
                <a:spcPct val="120000"/>
              </a:lnSpc>
              <a:spcBef>
                <a:spcPts val="0"/>
              </a:spcBef>
              <a:spcAft>
                <a:spcPts val="0"/>
              </a:spcAft>
              <a:buNone/>
            </a:pPr>
            <a:r>
              <a:rPr sz="1111" lang="en-US">
                <a:solidFill>
                  <a:srgbClr val="343434"/>
                </a:solidFill>
                <a:latin typeface="Arial"/>
                <a:ea typeface="Arial"/>
                <a:cs typeface="Arial"/>
                <a:sym typeface="Arial"/>
              </a:rPr>
              <a:t>Write something…</a:t>
            </a:r>
          </a:p>
        </p:txBody>
      </p:sp>
      <p:pic>
        <p:nvPicPr>
          <p:cNvPr id="49" name="Shape 49"/>
          <p:cNvPicPr preferRelativeResize="0"/>
          <p:nvPr/>
        </p:nvPicPr>
        <p:blipFill>
          <a:blip r:embed="rId15">
            <a:alphaModFix/>
          </a:blip>
          <a:stretch>
            <a:fillRect/>
          </a:stretch>
        </p:blipFill>
        <p:spPr>
          <a:xfrm>
            <a:off y="2116650" x="7958650"/>
            <a:ext cy="275149" cx="762000"/>
          </a:xfrm>
          <a:prstGeom prst="rect">
            <a:avLst/>
          </a:prstGeom>
          <a:noFill/>
          <a:ln>
            <a:noFill/>
          </a:ln>
        </p:spPr>
      </p:pic>
      <p:sp>
        <p:nvSpPr>
          <p:cNvPr id="50" name="Shape 50"/>
          <p:cNvSpPr txBox="1"/>
          <p:nvPr/>
        </p:nvSpPr>
        <p:spPr>
          <a:xfrm>
            <a:off y="2167800" x="8060950"/>
            <a:ext cy="245525" cx="633575"/>
          </a:xfrm>
          <a:prstGeom prst="rect">
            <a:avLst/>
          </a:prstGeom>
          <a:noFill/>
          <a:ln>
            <a:noFill/>
          </a:ln>
        </p:spPr>
        <p:txBody>
          <a:bodyPr bIns="38100" rIns="38100" lIns="38100" tIns="38100" anchor="t" anchorCtr="0">
            <a:normAutofit/>
          </a:bodyPr>
          <a:lstStyle/>
          <a:p>
            <a:pPr algn="l" marR="0" indent="0" marL="0">
              <a:lnSpc>
                <a:spcPct val="120000"/>
              </a:lnSpc>
              <a:spcBef>
                <a:spcPts val="0"/>
              </a:spcBef>
              <a:spcAft>
                <a:spcPts val="0"/>
              </a:spcAft>
              <a:buNone/>
            </a:pPr>
            <a:r>
              <a:rPr sz="1111" lang="en-US">
                <a:solidFill>
                  <a:srgbClr val="000000"/>
                </a:solidFill>
                <a:latin typeface="Arial"/>
                <a:ea typeface="Arial"/>
                <a:cs typeface="Arial"/>
                <a:sym typeface="Arial"/>
              </a:rPr>
              <a:t>Share</a:t>
            </a:r>
          </a:p>
        </p:txBody>
      </p:sp>
      <p:pic>
        <p:nvPicPr>
          <p:cNvPr id="51" name="Shape 51"/>
          <p:cNvPicPr preferRelativeResize="0"/>
          <p:nvPr/>
        </p:nvPicPr>
        <p:blipFill>
          <a:blip r:embed="rId10">
            <a:alphaModFix/>
          </a:blip>
          <a:stretch>
            <a:fillRect/>
          </a:stretch>
        </p:blipFill>
        <p:spPr>
          <a:xfrm>
            <a:off y="3714750" x="169325"/>
            <a:ext cy="21150" cx="1778000"/>
          </a:xfrm>
          <a:prstGeom prst="rect">
            <a:avLst/>
          </a:prstGeom>
          <a:noFill/>
          <a:ln>
            <a:noFill/>
          </a:ln>
        </p:spPr>
      </p:pic>
      <p:pic>
        <p:nvPicPr>
          <p:cNvPr id="52" name="Shape 52"/>
          <p:cNvPicPr preferRelativeResize="0"/>
          <p:nvPr/>
        </p:nvPicPr>
        <p:blipFill>
          <a:blip r:embed="rId10">
            <a:alphaModFix/>
          </a:blip>
          <a:stretch>
            <a:fillRect/>
          </a:stretch>
        </p:blipFill>
        <p:spPr>
          <a:xfrm>
            <a:off y="4006475" x="203200"/>
            <a:ext cy="21150" cx="1778000"/>
          </a:xfrm>
          <a:prstGeom prst="rect">
            <a:avLst/>
          </a:prstGeom>
          <a:noFill/>
          <a:ln>
            <a:noFill/>
          </a:ln>
        </p:spPr>
      </p:pic>
      <p:pic>
        <p:nvPicPr>
          <p:cNvPr id="53" name="Shape 53"/>
          <p:cNvPicPr preferRelativeResize="0"/>
          <p:nvPr/>
        </p:nvPicPr>
        <p:blipFill>
          <a:blip r:embed="rId16">
            <a:alphaModFix/>
          </a:blip>
          <a:stretch>
            <a:fillRect/>
          </a:stretch>
        </p:blipFill>
        <p:spPr>
          <a:xfrm>
            <a:off y="3860800" x="203200"/>
            <a:ext cy="253974" cx="1778000"/>
          </a:xfrm>
          <a:prstGeom prst="rect">
            <a:avLst/>
          </a:prstGeom>
          <a:noFill/>
          <a:ln>
            <a:noFill/>
          </a:ln>
        </p:spPr>
      </p:pic>
      <p:sp>
        <p:nvSpPr>
          <p:cNvPr id="54" name="Shape 54"/>
          <p:cNvSpPr txBox="1"/>
          <p:nvPr/>
        </p:nvSpPr>
        <p:spPr>
          <a:xfrm>
            <a:off y="3873850" x="290862"/>
            <a:ext cy="227999" cx="1649699"/>
          </a:xfrm>
          <a:prstGeom prst="rect">
            <a:avLst/>
          </a:prstGeom>
          <a:noFill/>
          <a:ln>
            <a:noFill/>
          </a:ln>
        </p:spPr>
        <p:txBody>
          <a:bodyPr bIns="38100" rIns="38100" lIns="38100" tIns="38100" anchor="t" anchorCtr="0">
            <a:normAutofit/>
          </a:bodyPr>
          <a:lstStyle/>
          <a:p>
            <a:pPr algn="l" rtl="0" marR="0" indent="0" marL="0">
              <a:lnSpc>
                <a:spcPct val="119444"/>
              </a:lnSpc>
              <a:spcBef>
                <a:spcPts val="0"/>
              </a:spcBef>
              <a:spcAft>
                <a:spcPts val="0"/>
              </a:spcAft>
              <a:buNone/>
            </a:pPr>
            <a:r>
              <a:rPr sz="1000" lang="en-US">
                <a:solidFill>
                  <a:srgbClr val="000000"/>
                </a:solidFill>
                <a:latin typeface="Arial"/>
                <a:ea typeface="Arial"/>
                <a:cs typeface="Arial"/>
                <a:sym typeface="Arial"/>
              </a:rPr>
              <a:t>Friends</a:t>
            </a:r>
          </a:p>
        </p:txBody>
      </p:sp>
      <p:sp>
        <p:nvSpPr>
          <p:cNvPr id="55" name="Shape 55"/>
          <p:cNvSpPr txBox="1"/>
          <p:nvPr/>
        </p:nvSpPr>
        <p:spPr>
          <a:xfrm>
            <a:off y="4793250" x="232300"/>
            <a:ext cy="209625" cx="4159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888" lang="en-US">
                <a:solidFill>
                  <a:srgbClr val="000000"/>
                </a:solidFill>
                <a:latin typeface="Arial"/>
                <a:ea typeface="Arial"/>
                <a:cs typeface="Arial"/>
                <a:sym typeface="Arial"/>
              </a:rPr>
              <a:t>name</a:t>
            </a:r>
          </a:p>
        </p:txBody>
      </p:sp>
      <p:sp>
        <p:nvSpPr>
          <p:cNvPr id="56" name="Shape 56"/>
          <p:cNvSpPr txBox="1"/>
          <p:nvPr/>
        </p:nvSpPr>
        <p:spPr>
          <a:xfrm>
            <a:off y="2929800" x="298095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57" name="Shape 57"/>
          <p:cNvSpPr/>
          <p:nvPr/>
        </p:nvSpPr>
        <p:spPr>
          <a:xfrm>
            <a:off y="4260525" x="238650"/>
            <a:ext cy="490299" cx="373499"/>
          </a:xfrm>
          <a:prstGeom prst="rect">
            <a:avLst/>
          </a:prstGeom>
          <a:solidFill>
            <a:srgbClr val="FFFF00"/>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58" name="Shape 58"/>
          <p:cNvSpPr txBox="1"/>
          <p:nvPr/>
        </p:nvSpPr>
        <p:spPr>
          <a:xfrm>
            <a:off y="4793250" x="1425875"/>
            <a:ext cy="209625" cx="4159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888" lang="en-US">
                <a:solidFill>
                  <a:srgbClr val="000000"/>
                </a:solidFill>
                <a:latin typeface="Arial"/>
                <a:ea typeface="Arial"/>
                <a:cs typeface="Arial"/>
                <a:sym typeface="Arial"/>
              </a:rPr>
              <a:t>name</a:t>
            </a:r>
          </a:p>
        </p:txBody>
      </p:sp>
      <p:sp>
        <p:nvSpPr>
          <p:cNvPr id="59" name="Shape 59"/>
          <p:cNvSpPr/>
          <p:nvPr/>
        </p:nvSpPr>
        <p:spPr>
          <a:xfrm>
            <a:off y="4260525" x="1432225"/>
            <a:ext cy="490299" cx="373499"/>
          </a:xfrm>
          <a:prstGeom prst="rect">
            <a:avLst/>
          </a:prstGeom>
          <a:solidFill>
            <a:srgbClr val="FFFF00"/>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60" name="Shape 60"/>
          <p:cNvSpPr txBox="1"/>
          <p:nvPr/>
        </p:nvSpPr>
        <p:spPr>
          <a:xfrm>
            <a:off y="4778675" x="829100"/>
            <a:ext cy="209625" cx="4159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888" lang="en-US">
                <a:solidFill>
                  <a:srgbClr val="000000"/>
                </a:solidFill>
                <a:latin typeface="Arial"/>
                <a:ea typeface="Arial"/>
                <a:cs typeface="Arial"/>
                <a:sym typeface="Arial"/>
              </a:rPr>
              <a:t>name</a:t>
            </a:r>
          </a:p>
        </p:txBody>
      </p:sp>
      <p:sp>
        <p:nvSpPr>
          <p:cNvPr id="61" name="Shape 61"/>
          <p:cNvSpPr/>
          <p:nvPr/>
        </p:nvSpPr>
        <p:spPr>
          <a:xfrm>
            <a:off y="4245950" x="835450"/>
            <a:ext cy="490299" cx="373499"/>
          </a:xfrm>
          <a:prstGeom prst="rect">
            <a:avLst/>
          </a:prstGeom>
          <a:solidFill>
            <a:srgbClr val="FFFF00"/>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62" name="Shape 62"/>
          <p:cNvSpPr txBox="1"/>
          <p:nvPr/>
        </p:nvSpPr>
        <p:spPr>
          <a:xfrm>
            <a:off y="5580025" x="217750"/>
            <a:ext cy="209625" cx="4159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888" lang="en-US">
                <a:solidFill>
                  <a:srgbClr val="000000"/>
                </a:solidFill>
                <a:latin typeface="Arial"/>
                <a:ea typeface="Arial"/>
                <a:cs typeface="Arial"/>
                <a:sym typeface="Arial"/>
              </a:rPr>
              <a:t>name</a:t>
            </a:r>
          </a:p>
        </p:txBody>
      </p:sp>
      <p:sp>
        <p:nvSpPr>
          <p:cNvPr id="63" name="Shape 63"/>
          <p:cNvSpPr/>
          <p:nvPr/>
        </p:nvSpPr>
        <p:spPr>
          <a:xfrm>
            <a:off y="5047300" x="224100"/>
            <a:ext cy="490299" cx="373499"/>
          </a:xfrm>
          <a:prstGeom prst="rect">
            <a:avLst/>
          </a:prstGeom>
          <a:solidFill>
            <a:srgbClr val="FFFF00"/>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64" name="Shape 64"/>
          <p:cNvSpPr txBox="1"/>
          <p:nvPr/>
        </p:nvSpPr>
        <p:spPr>
          <a:xfrm>
            <a:off y="5580025" x="1411325"/>
            <a:ext cy="209625" cx="4159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888" lang="en-US">
                <a:solidFill>
                  <a:srgbClr val="000000"/>
                </a:solidFill>
                <a:latin typeface="Arial"/>
                <a:ea typeface="Arial"/>
                <a:cs typeface="Arial"/>
                <a:sym typeface="Arial"/>
              </a:rPr>
              <a:t>name</a:t>
            </a:r>
          </a:p>
        </p:txBody>
      </p:sp>
      <p:sp>
        <p:nvSpPr>
          <p:cNvPr id="65" name="Shape 65"/>
          <p:cNvSpPr/>
          <p:nvPr/>
        </p:nvSpPr>
        <p:spPr>
          <a:xfrm>
            <a:off y="5047300" x="1417675"/>
            <a:ext cy="490299" cx="373499"/>
          </a:xfrm>
          <a:prstGeom prst="rect">
            <a:avLst/>
          </a:prstGeom>
          <a:solidFill>
            <a:srgbClr val="FFFF00"/>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66" name="Shape 66"/>
          <p:cNvSpPr txBox="1"/>
          <p:nvPr/>
        </p:nvSpPr>
        <p:spPr>
          <a:xfrm>
            <a:off y="5565450" x="814525"/>
            <a:ext cy="209625" cx="4159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888" lang="en-US">
                <a:solidFill>
                  <a:srgbClr val="000000"/>
                </a:solidFill>
                <a:latin typeface="Arial"/>
                <a:ea typeface="Arial"/>
                <a:cs typeface="Arial"/>
                <a:sym typeface="Arial"/>
              </a:rPr>
              <a:t>name</a:t>
            </a:r>
          </a:p>
        </p:txBody>
      </p:sp>
      <p:sp>
        <p:nvSpPr>
          <p:cNvPr id="67" name="Shape 67"/>
          <p:cNvSpPr/>
          <p:nvPr/>
        </p:nvSpPr>
        <p:spPr>
          <a:xfrm>
            <a:off y="5032725" x="820875"/>
            <a:ext cy="490299" cx="373499"/>
          </a:xfrm>
          <a:prstGeom prst="rect">
            <a:avLst/>
          </a:prstGeom>
          <a:solidFill>
            <a:srgbClr val="FFFF00"/>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68" name="Shape 68"/>
          <p:cNvSpPr/>
          <p:nvPr/>
        </p:nvSpPr>
        <p:spPr>
          <a:xfrm>
            <a:off y="2851150" x="24447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69" name="Shape 69"/>
          <p:cNvSpPr/>
          <p:nvPr/>
        </p:nvSpPr>
        <p:spPr>
          <a:xfrm>
            <a:off y="3564850" x="2444750"/>
            <a:ext cy="4901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70" name="Shape 70"/>
          <p:cNvSpPr/>
          <p:nvPr/>
        </p:nvSpPr>
        <p:spPr>
          <a:xfrm>
            <a:off y="4375150" x="24447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71" name="Shape 71"/>
          <p:cNvSpPr/>
          <p:nvPr/>
        </p:nvSpPr>
        <p:spPr>
          <a:xfrm>
            <a:off y="5187950" x="24447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72" name="Shape 72"/>
          <p:cNvSpPr/>
          <p:nvPr/>
        </p:nvSpPr>
        <p:spPr>
          <a:xfrm>
            <a:off y="6000750" x="24447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73" name="Shape 73"/>
          <p:cNvSpPr/>
          <p:nvPr/>
        </p:nvSpPr>
        <p:spPr>
          <a:xfrm>
            <a:off y="6711950" x="24447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74" name="Shape 74"/>
          <p:cNvSpPr txBox="1"/>
          <p:nvPr/>
        </p:nvSpPr>
        <p:spPr>
          <a:xfrm>
            <a:off y="3645575" x="3007075"/>
            <a:ext cy="409500"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75" name="Shape 75"/>
          <p:cNvSpPr txBox="1"/>
          <p:nvPr/>
        </p:nvSpPr>
        <p:spPr>
          <a:xfrm>
            <a:off y="4470400" x="2946400"/>
            <a:ext cy="39722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76" name="Shape 76"/>
          <p:cNvSpPr txBox="1"/>
          <p:nvPr/>
        </p:nvSpPr>
        <p:spPr>
          <a:xfrm>
            <a:off y="5181600" x="2946400"/>
            <a:ext cy="411299"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77" name="Shape 77"/>
          <p:cNvSpPr txBox="1"/>
          <p:nvPr/>
        </p:nvSpPr>
        <p:spPr>
          <a:xfrm>
            <a:off y="5994375" x="2946400"/>
            <a:ext cy="411299"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78" name="Shape 78"/>
          <p:cNvSpPr txBox="1"/>
          <p:nvPr/>
        </p:nvSpPr>
        <p:spPr>
          <a:xfrm>
            <a:off y="6705600" x="29464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79" name="Shape 79"/>
          <p:cNvSpPr/>
          <p:nvPr/>
        </p:nvSpPr>
        <p:spPr>
          <a:xfrm>
            <a:off y="647050" x="231775"/>
            <a:ext cy="1973400" cx="1767750"/>
          </a:xfrm>
          <a:prstGeom prst="rect">
            <a:avLst/>
          </a:prstGeom>
          <a:solidFill>
            <a:srgbClr val="6AA84F"/>
          </a:solidFill>
          <a:ln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pic>
        <p:nvPicPr>
          <p:cNvPr id="80" name="Shape 80"/>
          <p:cNvPicPr preferRelativeResize="0"/>
          <p:nvPr/>
        </p:nvPicPr>
        <p:blipFill>
          <a:blip r:embed="rId17">
            <a:alphaModFix/>
          </a:blip>
          <a:stretch>
            <a:fillRect/>
          </a:stretch>
        </p:blipFill>
        <p:spPr>
          <a:xfrm>
            <a:off y="636623" x="232049"/>
            <a:ext cy="1994252" cx="1767326"/>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y="0" x="0"/>
          <a:ext cy="0" cx="0"/>
          <a:chOff y="0" x="0"/>
          <a:chExt cy="0" cx="0"/>
        </a:xfrm>
      </p:grpSpPr>
      <p:sp>
        <p:nvSpPr>
          <p:cNvPr id="85" name="Shape 85"/>
          <p:cNvSpPr/>
          <p:nvPr/>
        </p:nvSpPr>
        <p:spPr>
          <a:xfrm>
            <a:off y="5143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86" name="Shape 86"/>
          <p:cNvSpPr txBox="1"/>
          <p:nvPr/>
        </p:nvSpPr>
        <p:spPr>
          <a:xfrm>
            <a:off y="6096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87" name="Shape 87"/>
          <p:cNvSpPr/>
          <p:nvPr/>
        </p:nvSpPr>
        <p:spPr>
          <a:xfrm>
            <a:off y="12255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88" name="Shape 88"/>
          <p:cNvSpPr/>
          <p:nvPr/>
        </p:nvSpPr>
        <p:spPr>
          <a:xfrm>
            <a:off y="1936725"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89" name="Shape 89"/>
          <p:cNvSpPr/>
          <p:nvPr/>
        </p:nvSpPr>
        <p:spPr>
          <a:xfrm>
            <a:off y="26479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0" name="Shape 90"/>
          <p:cNvSpPr/>
          <p:nvPr/>
        </p:nvSpPr>
        <p:spPr>
          <a:xfrm>
            <a:off y="3359125"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1" name="Shape 91"/>
          <p:cNvSpPr/>
          <p:nvPr/>
        </p:nvSpPr>
        <p:spPr>
          <a:xfrm>
            <a:off y="40703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2" name="Shape 92"/>
          <p:cNvSpPr/>
          <p:nvPr/>
        </p:nvSpPr>
        <p:spPr>
          <a:xfrm>
            <a:off y="47815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3" name="Shape 93"/>
          <p:cNvSpPr/>
          <p:nvPr/>
        </p:nvSpPr>
        <p:spPr>
          <a:xfrm>
            <a:off y="54927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4" name="Shape 94"/>
          <p:cNvSpPr/>
          <p:nvPr/>
        </p:nvSpPr>
        <p:spPr>
          <a:xfrm>
            <a:off y="69151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5" name="Shape 95"/>
          <p:cNvSpPr/>
          <p:nvPr/>
        </p:nvSpPr>
        <p:spPr>
          <a:xfrm>
            <a:off y="6203925"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96" name="Shape 96"/>
          <p:cNvSpPr txBox="1"/>
          <p:nvPr/>
        </p:nvSpPr>
        <p:spPr>
          <a:xfrm>
            <a:off y="13208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97" name="Shape 97"/>
          <p:cNvSpPr txBox="1"/>
          <p:nvPr/>
        </p:nvSpPr>
        <p:spPr>
          <a:xfrm>
            <a:off y="2031975"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98" name="Shape 98"/>
          <p:cNvSpPr txBox="1"/>
          <p:nvPr/>
        </p:nvSpPr>
        <p:spPr>
          <a:xfrm>
            <a:off y="27432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99" name="Shape 99"/>
          <p:cNvSpPr txBox="1"/>
          <p:nvPr/>
        </p:nvSpPr>
        <p:spPr>
          <a:xfrm>
            <a:off y="3454375"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100" name="Shape 100"/>
          <p:cNvSpPr txBox="1"/>
          <p:nvPr/>
        </p:nvSpPr>
        <p:spPr>
          <a:xfrm>
            <a:off y="41656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101" name="Shape 101"/>
          <p:cNvSpPr txBox="1"/>
          <p:nvPr/>
        </p:nvSpPr>
        <p:spPr>
          <a:xfrm>
            <a:off y="48768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102" name="Shape 102"/>
          <p:cNvSpPr txBox="1"/>
          <p:nvPr/>
        </p:nvSpPr>
        <p:spPr>
          <a:xfrm>
            <a:off y="55880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103" name="Shape 103"/>
          <p:cNvSpPr txBox="1"/>
          <p:nvPr/>
        </p:nvSpPr>
        <p:spPr>
          <a:xfrm>
            <a:off y="6299175"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104" name="Shape 104"/>
          <p:cNvSpPr txBox="1"/>
          <p:nvPr/>
        </p:nvSpPr>
        <p:spPr>
          <a:xfrm>
            <a:off y="70104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pic>
        <p:nvPicPr>
          <p:cNvPr id="105" name="Shape 105"/>
          <p:cNvPicPr preferRelativeResize="0"/>
          <p:nvPr/>
        </p:nvPicPr>
        <p:blipFill>
          <a:blip r:embed="rId3">
            <a:alphaModFix/>
          </a:blip>
          <a:stretch>
            <a:fillRect/>
          </a:stretch>
        </p:blipFill>
        <p:spPr>
          <a:xfrm>
            <a:off y="0" x="0"/>
            <a:ext cy="423325" cx="1439324"/>
          </a:xfrm>
          <a:prstGeom prst="rect">
            <a:avLst/>
          </a:prstGeom>
          <a:noFill/>
          <a:ln>
            <a:noFill/>
          </a:ln>
        </p:spPr>
      </p:pic>
      <p:sp>
        <p:nvSpPr>
          <p:cNvPr id="106" name="Shape 106"/>
          <p:cNvSpPr txBox="1"/>
          <p:nvPr>
            <p:ph type="ctrTitle"/>
          </p:nvPr>
        </p:nvSpPr>
        <p:spPr>
          <a:xfrm>
            <a:off y="45425" x="105975"/>
            <a:ext cy="397225" cx="1310899"/>
          </a:xfrm>
          <a:prstGeom prst="rect">
            <a:avLst/>
          </a:prstGeom>
          <a:noFill/>
          <a:ln>
            <a:noFill/>
          </a:ln>
        </p:spPr>
        <p:txBody>
          <a:bodyPr bIns="38100" rIns="38100" lIns="38100" tIns="38100" anchor="ctr" anchorCtr="0">
            <a:normAutofit/>
          </a:bodyPr>
          <a:lstStyle/>
          <a:p>
            <a:pPr algn="ctr" rtl="0" marR="0" indent="0" marL="0">
              <a:lnSpc>
                <a:spcPct val="119642"/>
              </a:lnSpc>
              <a:spcBef>
                <a:spcPts val="0"/>
              </a:spcBef>
              <a:spcAft>
                <a:spcPts val="0"/>
              </a:spcAft>
              <a:buNone/>
            </a:pPr>
            <a:r>
              <a:rPr b="1" sz="1555" lang="en-US">
                <a:solidFill>
                  <a:srgbClr val="FFFFFF"/>
                </a:solidFill>
                <a:latin typeface="Arial"/>
                <a:ea typeface="Arial"/>
                <a:cs typeface="Arial"/>
                <a:sym typeface="Arial"/>
              </a:rPr>
              <a:t>fakebook</a:t>
            </a:r>
          </a:p>
        </p:txBody>
      </p:sp>
      <p:pic>
        <p:nvPicPr>
          <p:cNvPr id="107" name="Shape 107"/>
          <p:cNvPicPr preferRelativeResize="0"/>
          <p:nvPr/>
        </p:nvPicPr>
        <p:blipFill>
          <a:blip r:embed="rId4">
            <a:alphaModFix/>
          </a:blip>
          <a:stretch>
            <a:fillRect/>
          </a:stretch>
        </p:blipFill>
        <p:spPr>
          <a:xfrm>
            <a:off y="0" x="1438450"/>
            <a:ext cy="423325" cx="846650"/>
          </a:xfrm>
          <a:prstGeom prst="rect">
            <a:avLst/>
          </a:prstGeom>
          <a:noFill/>
          <a:ln>
            <a:noFill/>
          </a:ln>
        </p:spPr>
      </p:pic>
      <p:pic>
        <p:nvPicPr>
          <p:cNvPr id="108" name="Shape 108"/>
          <p:cNvPicPr preferRelativeResize="0"/>
          <p:nvPr/>
        </p:nvPicPr>
        <p:blipFill>
          <a:blip r:embed="rId5">
            <a:alphaModFix/>
          </a:blip>
          <a:stretch>
            <a:fillRect/>
          </a:stretch>
        </p:blipFill>
        <p:spPr>
          <a:xfrm>
            <a:off y="0" x="2286375"/>
            <a:ext cy="423325" cx="931325"/>
          </a:xfrm>
          <a:prstGeom prst="rect">
            <a:avLst/>
          </a:prstGeom>
          <a:noFill/>
          <a:ln>
            <a:noFill/>
          </a:ln>
        </p:spPr>
      </p:pic>
      <p:pic>
        <p:nvPicPr>
          <p:cNvPr id="109" name="Shape 109"/>
          <p:cNvPicPr preferRelativeResize="0"/>
          <p:nvPr/>
        </p:nvPicPr>
        <p:blipFill>
          <a:blip r:embed="rId4">
            <a:alphaModFix/>
          </a:blip>
          <a:stretch>
            <a:fillRect/>
          </a:stretch>
        </p:blipFill>
        <p:spPr>
          <a:xfrm>
            <a:off y="0" x="3225150"/>
            <a:ext cy="423325" cx="846650"/>
          </a:xfrm>
          <a:prstGeom prst="rect">
            <a:avLst/>
          </a:prstGeom>
          <a:noFill/>
          <a:ln>
            <a:noFill/>
          </a:ln>
        </p:spPr>
      </p:pic>
      <p:pic>
        <p:nvPicPr>
          <p:cNvPr id="110" name="Shape 110"/>
          <p:cNvPicPr preferRelativeResize="0"/>
          <p:nvPr/>
        </p:nvPicPr>
        <p:blipFill>
          <a:blip r:embed="rId5">
            <a:alphaModFix/>
          </a:blip>
          <a:stretch>
            <a:fillRect/>
          </a:stretch>
        </p:blipFill>
        <p:spPr>
          <a:xfrm>
            <a:off y="0" x="4073075"/>
            <a:ext cy="423325" cx="931325"/>
          </a:xfrm>
          <a:prstGeom prst="rect">
            <a:avLst/>
          </a:prstGeom>
          <a:noFill/>
          <a:ln>
            <a:noFill/>
          </a:ln>
        </p:spPr>
      </p:pic>
      <p:pic>
        <p:nvPicPr>
          <p:cNvPr id="111" name="Shape 111"/>
          <p:cNvPicPr preferRelativeResize="0"/>
          <p:nvPr/>
        </p:nvPicPr>
        <p:blipFill>
          <a:blip r:embed="rId6">
            <a:alphaModFix/>
          </a:blip>
          <a:stretch>
            <a:fillRect/>
          </a:stretch>
        </p:blipFill>
        <p:spPr>
          <a:xfrm>
            <a:off y="0" x="4996700"/>
            <a:ext cy="423325" cx="2116649"/>
          </a:xfrm>
          <a:prstGeom prst="rect">
            <a:avLst/>
          </a:prstGeom>
          <a:noFill/>
          <a:ln>
            <a:noFill/>
          </a:ln>
        </p:spPr>
      </p:pic>
      <p:pic>
        <p:nvPicPr>
          <p:cNvPr id="112" name="Shape 112"/>
          <p:cNvPicPr preferRelativeResize="0"/>
          <p:nvPr/>
        </p:nvPicPr>
        <p:blipFill>
          <a:blip r:embed="rId7">
            <a:alphaModFix/>
          </a:blip>
          <a:stretch>
            <a:fillRect/>
          </a:stretch>
        </p:blipFill>
        <p:spPr>
          <a:xfrm>
            <a:off y="0" x="7116525"/>
            <a:ext cy="423325" cx="1947324"/>
          </a:xfrm>
          <a:prstGeom prst="rect">
            <a:avLst/>
          </a:prstGeom>
          <a:noFill/>
          <a:ln>
            <a:noFill/>
          </a:ln>
        </p:spPr>
      </p:pic>
      <p:sp>
        <p:nvSpPr>
          <p:cNvPr id="113" name="Shape 113"/>
          <p:cNvSpPr txBox="1"/>
          <p:nvPr/>
        </p:nvSpPr>
        <p:spPr>
          <a:xfrm>
            <a:off y="45425" x="7222525"/>
            <a:ext cy="397225" cx="1818899"/>
          </a:xfrm>
          <a:prstGeom prst="rect">
            <a:avLst/>
          </a:prstGeom>
          <a:noFill/>
          <a:ln>
            <a:noFill/>
          </a:ln>
        </p:spPr>
        <p:txBody>
          <a:bodyPr bIns="38100" rIns="38100" lIns="38100" tIns="38100" anchor="ctr" anchorCtr="0">
            <a:normAutofit/>
          </a:bodyPr>
          <a:lstStyle/>
          <a:p>
            <a:pPr algn="ctr" rtl="0" marR="0" indent="0" marL="0">
              <a:lnSpc>
                <a:spcPct val="119791"/>
              </a:lnSpc>
              <a:spcBef>
                <a:spcPts val="0"/>
              </a:spcBef>
              <a:spcAft>
                <a:spcPts val="0"/>
              </a:spcAft>
              <a:buNone/>
            </a:pPr>
            <a:r>
              <a:rPr sz="1333" lang="en-US">
                <a:solidFill>
                  <a:srgbClr val="FFFFFF"/>
                </a:solidFill>
                <a:latin typeface="Arial"/>
                <a:ea typeface="Arial"/>
                <a:cs typeface="Arial"/>
                <a:sym typeface="Arial"/>
              </a:rPr>
              <a:t>PROFILE NAME</a:t>
            </a:r>
          </a:p>
        </p:txBody>
      </p:sp>
      <p:pic>
        <p:nvPicPr>
          <p:cNvPr id="114" name="Shape 114"/>
          <p:cNvPicPr preferRelativeResize="0"/>
          <p:nvPr/>
        </p:nvPicPr>
        <p:blipFill>
          <a:blip r:embed="rId8">
            <a:alphaModFix/>
          </a:blip>
          <a:stretch>
            <a:fillRect/>
          </a:stretch>
        </p:blipFill>
        <p:spPr>
          <a:xfrm>
            <a:off y="0" x="9069800"/>
            <a:ext cy="423325" cx="1100650"/>
          </a:xfrm>
          <a:prstGeom prst="rect">
            <a:avLst/>
          </a:prstGeom>
          <a:noFill/>
          <a:ln>
            <a:noFill/>
          </a:ln>
        </p:spPr>
      </p:pic>
      <p:sp>
        <p:nvSpPr>
          <p:cNvPr id="115" name="Shape 115"/>
          <p:cNvSpPr txBox="1"/>
          <p:nvPr/>
        </p:nvSpPr>
        <p:spPr>
          <a:xfrm>
            <a:off y="45425" x="9160650"/>
            <a:ext cy="397225" cx="972249"/>
          </a:xfrm>
          <a:prstGeom prst="rect">
            <a:avLst/>
          </a:prstGeom>
          <a:noFill/>
          <a:ln>
            <a:noFill/>
          </a:ln>
        </p:spPr>
        <p:txBody>
          <a:bodyPr bIns="38100" rIns="38100" lIns="38100" tIns="38100" anchor="ctr" anchorCtr="0">
            <a:normAutofit/>
          </a:bodyPr>
          <a:lstStyle/>
          <a:p>
            <a:pPr algn="ctr" marR="0" indent="0" marL="0">
              <a:lnSpc>
                <a:spcPct val="119791"/>
              </a:lnSpc>
              <a:spcBef>
                <a:spcPts val="0"/>
              </a:spcBef>
              <a:spcAft>
                <a:spcPts val="0"/>
              </a:spcAft>
              <a:buNone/>
            </a:pPr>
            <a:r>
              <a:rPr sz="1333" lang="en-US">
                <a:solidFill>
                  <a:srgbClr val="FFFFFF"/>
                </a:solidFill>
                <a:latin typeface="Arial"/>
                <a:ea typeface="Arial"/>
                <a:cs typeface="Arial"/>
                <a:sym typeface="Arial"/>
              </a:rPr>
              <a:t>Logout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pic>
        <p:nvPicPr>
          <p:cNvPr id="120" name="Shape 120"/>
          <p:cNvPicPr preferRelativeResize="0"/>
          <p:nvPr/>
        </p:nvPicPr>
        <p:blipFill>
          <a:blip r:embed="rId3">
            <a:alphaModFix/>
          </a:blip>
          <a:stretch>
            <a:fillRect/>
          </a:stretch>
        </p:blipFill>
        <p:spPr>
          <a:xfrm>
            <a:off y="3657600" x="3860800"/>
            <a:ext cy="21150" cx="3471324"/>
          </a:xfrm>
          <a:prstGeom prst="rect">
            <a:avLst/>
          </a:prstGeom>
          <a:noFill/>
          <a:ln>
            <a:noFill/>
          </a:ln>
        </p:spPr>
      </p:pic>
      <p:sp>
        <p:nvSpPr>
          <p:cNvPr id="121" name="Shape 121"/>
          <p:cNvSpPr txBox="1"/>
          <p:nvPr/>
        </p:nvSpPr>
        <p:spPr>
          <a:xfrm>
            <a:off y="3556000" x="2438400"/>
            <a:ext cy="227875" cx="1480250"/>
          </a:xfrm>
          <a:prstGeom prst="rect">
            <a:avLst/>
          </a:prstGeom>
          <a:noFill/>
          <a:ln>
            <a:noFill/>
          </a:ln>
        </p:spPr>
        <p:txBody>
          <a:bodyPr bIns="38100" rIns="38100" lIns="38100" tIns="38100" anchor="t" anchorCtr="0">
            <a:normAutofit/>
          </a:bodyPr>
          <a:lstStyle/>
          <a:p>
            <a:pPr algn="l" rtl="0" marR="0" indent="0" marL="0">
              <a:lnSpc>
                <a:spcPct val="119444"/>
              </a:lnSpc>
              <a:spcBef>
                <a:spcPts val="0"/>
              </a:spcBef>
              <a:spcAft>
                <a:spcPts val="0"/>
              </a:spcAft>
              <a:buNone/>
            </a:pPr>
            <a:r>
              <a:rPr b="1" sz="1000" lang="en-US">
                <a:solidFill>
                  <a:srgbClr val="000000"/>
                </a:solidFill>
                <a:latin typeface="Arial"/>
                <a:ea typeface="Arial"/>
                <a:cs typeface="Arial"/>
                <a:sym typeface="Arial"/>
              </a:rPr>
              <a:t>Personal Information</a:t>
            </a:r>
          </a:p>
        </p:txBody>
      </p:sp>
      <p:pic>
        <p:nvPicPr>
          <p:cNvPr id="122" name="Shape 122"/>
          <p:cNvPicPr preferRelativeResize="0"/>
          <p:nvPr/>
        </p:nvPicPr>
        <p:blipFill>
          <a:blip r:embed="rId4">
            <a:alphaModFix/>
          </a:blip>
          <a:stretch>
            <a:fillRect/>
          </a:stretch>
        </p:blipFill>
        <p:spPr>
          <a:xfrm>
            <a:off y="423325" x="0"/>
            <a:ext cy="1100650" cx="10160000"/>
          </a:xfrm>
          <a:prstGeom prst="rect">
            <a:avLst/>
          </a:prstGeom>
          <a:noFill/>
          <a:ln>
            <a:noFill/>
          </a:ln>
        </p:spPr>
      </p:pic>
      <p:pic>
        <p:nvPicPr>
          <p:cNvPr id="123" name="Shape 123"/>
          <p:cNvPicPr preferRelativeResize="0"/>
          <p:nvPr/>
        </p:nvPicPr>
        <p:blipFill>
          <a:blip r:embed="rId5">
            <a:alphaModFix/>
          </a:blip>
          <a:stretch>
            <a:fillRect/>
          </a:stretch>
        </p:blipFill>
        <p:spPr>
          <a:xfrm>
            <a:off y="0" x="0"/>
            <a:ext cy="423325" cx="1439324"/>
          </a:xfrm>
          <a:prstGeom prst="rect">
            <a:avLst/>
          </a:prstGeom>
          <a:noFill/>
          <a:ln>
            <a:noFill/>
          </a:ln>
        </p:spPr>
      </p:pic>
      <p:sp>
        <p:nvSpPr>
          <p:cNvPr id="124" name="Shape 124"/>
          <p:cNvSpPr txBox="1"/>
          <p:nvPr>
            <p:ph type="ctrTitle"/>
          </p:nvPr>
        </p:nvSpPr>
        <p:spPr>
          <a:xfrm>
            <a:off y="51150" x="102300"/>
            <a:ext cy="397225" cx="1310899"/>
          </a:xfrm>
          <a:prstGeom prst="rect">
            <a:avLst/>
          </a:prstGeom>
          <a:noFill/>
          <a:ln>
            <a:noFill/>
          </a:ln>
        </p:spPr>
        <p:txBody>
          <a:bodyPr bIns="38100" rIns="38100" lIns="38100" tIns="38100" anchor="ctr" anchorCtr="0">
            <a:normAutofit/>
          </a:bodyPr>
          <a:lstStyle/>
          <a:p>
            <a:pPr algn="ctr" rtl="0" marR="0" indent="0" marL="0">
              <a:lnSpc>
                <a:spcPct val="119642"/>
              </a:lnSpc>
              <a:spcBef>
                <a:spcPts val="0"/>
              </a:spcBef>
              <a:spcAft>
                <a:spcPts val="0"/>
              </a:spcAft>
              <a:buNone/>
            </a:pPr>
            <a:r>
              <a:rPr b="1" sz="1555" lang="en-US">
                <a:solidFill>
                  <a:srgbClr val="FFFFFF"/>
                </a:solidFill>
                <a:latin typeface="Arial"/>
                <a:ea typeface="Arial"/>
                <a:cs typeface="Arial"/>
                <a:sym typeface="Arial"/>
              </a:rPr>
              <a:t>fakebook</a:t>
            </a:r>
          </a:p>
        </p:txBody>
      </p:sp>
      <p:sp>
        <p:nvSpPr>
          <p:cNvPr id="125" name="Shape 125"/>
          <p:cNvSpPr txBox="1"/>
          <p:nvPr>
            <p:ph idx="1" type="subTitle"/>
          </p:nvPr>
        </p:nvSpPr>
        <p:spPr>
          <a:xfrm>
            <a:off y="813150" x="2134300"/>
            <a:ext cy="481874" cx="6983575"/>
          </a:xfrm>
          <a:prstGeom prst="rect">
            <a:avLst/>
          </a:prstGeom>
          <a:noFill/>
          <a:ln>
            <a:noFill/>
          </a:ln>
        </p:spPr>
        <p:txBody>
          <a:bodyPr bIns="38100" rIns="38100" lIns="38100" tIns="38100" anchor="t" anchorCtr="0">
            <a:normAutofit/>
          </a:bodyPr>
          <a:lstStyle/>
          <a:p>
            <a:pPr algn="l" rtl="0" marR="0" indent="0" marL="0">
              <a:lnSpc>
                <a:spcPct val="108035"/>
              </a:lnSpc>
              <a:spcBef>
                <a:spcPts val="0"/>
              </a:spcBef>
              <a:spcAft>
                <a:spcPts val="0"/>
              </a:spcAft>
              <a:buNone/>
            </a:pPr>
            <a:r>
              <a:rPr sz="1555" lang="en-US">
                <a:solidFill>
                  <a:srgbClr val="000000"/>
                </a:solidFill>
                <a:latin typeface="Arial"/>
                <a:ea typeface="Arial"/>
                <a:cs typeface="Arial"/>
                <a:sym typeface="Arial"/>
              </a:rPr>
              <a:t>Profile Name</a:t>
            </a:r>
            <a:r>
              <a:rPr sz="1111" lang="en-US">
                <a:solidFill>
                  <a:srgbClr val="000000"/>
                </a:solidFill>
                <a:latin typeface="Arial"/>
                <a:ea typeface="Arial"/>
                <a:cs typeface="Arial"/>
                <a:sym typeface="Arial"/>
              </a:rPr>
              <a:t> </a:t>
            </a:r>
            <a:r>
              <a:rPr sz="1111" lang="en-US" i="1">
                <a:solidFill>
                  <a:srgbClr val="000000"/>
                </a:solidFill>
                <a:latin typeface="Arial"/>
                <a:ea typeface="Arial"/>
                <a:cs typeface="Arial"/>
                <a:sym typeface="Arial"/>
              </a:rPr>
              <a:t>status</a:t>
            </a:r>
          </a:p>
        </p:txBody>
      </p:sp>
      <p:pic>
        <p:nvPicPr>
          <p:cNvPr id="126" name="Shape 126"/>
          <p:cNvPicPr preferRelativeResize="0"/>
          <p:nvPr/>
        </p:nvPicPr>
        <p:blipFill>
          <a:blip r:embed="rId6">
            <a:alphaModFix/>
          </a:blip>
          <a:stretch>
            <a:fillRect/>
          </a:stretch>
        </p:blipFill>
        <p:spPr>
          <a:xfrm>
            <a:off y="0" x="1439325"/>
            <a:ext cy="423325" cx="846650"/>
          </a:xfrm>
          <a:prstGeom prst="rect">
            <a:avLst/>
          </a:prstGeom>
          <a:noFill/>
          <a:ln>
            <a:noFill/>
          </a:ln>
        </p:spPr>
      </p:pic>
      <p:pic>
        <p:nvPicPr>
          <p:cNvPr id="127" name="Shape 127"/>
          <p:cNvPicPr preferRelativeResize="0"/>
          <p:nvPr/>
        </p:nvPicPr>
        <p:blipFill>
          <a:blip r:embed="rId7">
            <a:alphaModFix/>
          </a:blip>
          <a:stretch>
            <a:fillRect/>
          </a:stretch>
        </p:blipFill>
        <p:spPr>
          <a:xfrm>
            <a:off y="0" x="2286000"/>
            <a:ext cy="423325" cx="931325"/>
          </a:xfrm>
          <a:prstGeom prst="rect">
            <a:avLst/>
          </a:prstGeom>
          <a:noFill/>
          <a:ln>
            <a:noFill/>
          </a:ln>
        </p:spPr>
      </p:pic>
      <p:pic>
        <p:nvPicPr>
          <p:cNvPr id="128" name="Shape 128"/>
          <p:cNvPicPr preferRelativeResize="0"/>
          <p:nvPr/>
        </p:nvPicPr>
        <p:blipFill>
          <a:blip r:embed="rId6">
            <a:alphaModFix/>
          </a:blip>
          <a:stretch>
            <a:fillRect/>
          </a:stretch>
        </p:blipFill>
        <p:spPr>
          <a:xfrm>
            <a:off y="0" x="3217325"/>
            <a:ext cy="423325" cx="846650"/>
          </a:xfrm>
          <a:prstGeom prst="rect">
            <a:avLst/>
          </a:prstGeom>
          <a:noFill/>
          <a:ln>
            <a:noFill/>
          </a:ln>
        </p:spPr>
      </p:pic>
      <p:pic>
        <p:nvPicPr>
          <p:cNvPr id="129" name="Shape 129"/>
          <p:cNvPicPr preferRelativeResize="0"/>
          <p:nvPr/>
        </p:nvPicPr>
        <p:blipFill>
          <a:blip r:embed="rId7">
            <a:alphaModFix/>
          </a:blip>
          <a:stretch>
            <a:fillRect/>
          </a:stretch>
        </p:blipFill>
        <p:spPr>
          <a:xfrm>
            <a:off y="0" x="4064000"/>
            <a:ext cy="423325" cx="931325"/>
          </a:xfrm>
          <a:prstGeom prst="rect">
            <a:avLst/>
          </a:prstGeom>
          <a:noFill/>
          <a:ln>
            <a:noFill/>
          </a:ln>
        </p:spPr>
      </p:pic>
      <p:pic>
        <p:nvPicPr>
          <p:cNvPr id="130" name="Shape 130"/>
          <p:cNvPicPr preferRelativeResize="0"/>
          <p:nvPr/>
        </p:nvPicPr>
        <p:blipFill>
          <a:blip r:embed="rId8">
            <a:alphaModFix/>
          </a:blip>
          <a:stretch>
            <a:fillRect/>
          </a:stretch>
        </p:blipFill>
        <p:spPr>
          <a:xfrm>
            <a:off y="0" x="4995325"/>
            <a:ext cy="423325" cx="2116649"/>
          </a:xfrm>
          <a:prstGeom prst="rect">
            <a:avLst/>
          </a:prstGeom>
          <a:noFill/>
          <a:ln>
            <a:noFill/>
          </a:ln>
        </p:spPr>
      </p:pic>
      <p:pic>
        <p:nvPicPr>
          <p:cNvPr id="131" name="Shape 131"/>
          <p:cNvPicPr preferRelativeResize="0"/>
          <p:nvPr/>
        </p:nvPicPr>
        <p:blipFill>
          <a:blip r:embed="rId9">
            <a:alphaModFix/>
          </a:blip>
          <a:stretch>
            <a:fillRect/>
          </a:stretch>
        </p:blipFill>
        <p:spPr>
          <a:xfrm>
            <a:off y="0" x="7112000"/>
            <a:ext cy="423325" cx="1947324"/>
          </a:xfrm>
          <a:prstGeom prst="rect">
            <a:avLst/>
          </a:prstGeom>
          <a:noFill/>
          <a:ln>
            <a:noFill/>
          </a:ln>
        </p:spPr>
      </p:pic>
      <p:sp>
        <p:nvSpPr>
          <p:cNvPr id="132" name="Shape 132"/>
          <p:cNvSpPr txBox="1"/>
          <p:nvPr/>
        </p:nvSpPr>
        <p:spPr>
          <a:xfrm>
            <a:off y="51150" x="7214300"/>
            <a:ext cy="397225" cx="1818899"/>
          </a:xfrm>
          <a:prstGeom prst="rect">
            <a:avLst/>
          </a:prstGeom>
          <a:noFill/>
          <a:ln>
            <a:noFill/>
          </a:ln>
        </p:spPr>
        <p:txBody>
          <a:bodyPr bIns="38100" rIns="38100" lIns="38100" tIns="38100" anchor="ctr" anchorCtr="0">
            <a:normAutofit/>
          </a:bodyPr>
          <a:lstStyle/>
          <a:p>
            <a:pPr algn="ctr" rtl="0" marR="0" indent="0" marL="0">
              <a:lnSpc>
                <a:spcPct val="119791"/>
              </a:lnSpc>
              <a:spcBef>
                <a:spcPts val="0"/>
              </a:spcBef>
              <a:spcAft>
                <a:spcPts val="0"/>
              </a:spcAft>
              <a:buNone/>
            </a:pPr>
            <a:r>
              <a:rPr sz="1333" lang="en-US">
                <a:solidFill>
                  <a:srgbClr val="FFFFFF"/>
                </a:solidFill>
                <a:latin typeface="Arial"/>
                <a:ea typeface="Arial"/>
                <a:cs typeface="Arial"/>
                <a:sym typeface="Arial"/>
              </a:rPr>
              <a:t>Profile NAME</a:t>
            </a:r>
          </a:p>
        </p:txBody>
      </p:sp>
      <p:pic>
        <p:nvPicPr>
          <p:cNvPr id="133" name="Shape 133"/>
          <p:cNvPicPr preferRelativeResize="0"/>
          <p:nvPr/>
        </p:nvPicPr>
        <p:blipFill>
          <a:blip r:embed="rId10">
            <a:alphaModFix/>
          </a:blip>
          <a:stretch>
            <a:fillRect/>
          </a:stretch>
        </p:blipFill>
        <p:spPr>
          <a:xfrm>
            <a:off y="0" x="9059325"/>
            <a:ext cy="423325" cx="1100650"/>
          </a:xfrm>
          <a:prstGeom prst="rect">
            <a:avLst/>
          </a:prstGeom>
          <a:noFill/>
          <a:ln>
            <a:noFill/>
          </a:ln>
        </p:spPr>
      </p:pic>
      <p:sp>
        <p:nvSpPr>
          <p:cNvPr id="134" name="Shape 134"/>
          <p:cNvSpPr txBox="1"/>
          <p:nvPr/>
        </p:nvSpPr>
        <p:spPr>
          <a:xfrm>
            <a:off y="51150" x="9161625"/>
            <a:ext cy="397225" cx="972249"/>
          </a:xfrm>
          <a:prstGeom prst="rect">
            <a:avLst/>
          </a:prstGeom>
          <a:noFill/>
          <a:ln>
            <a:noFill/>
          </a:ln>
        </p:spPr>
        <p:txBody>
          <a:bodyPr bIns="38100" rIns="38100" lIns="38100" tIns="38100" anchor="ctr" anchorCtr="0">
            <a:normAutofit/>
          </a:bodyPr>
          <a:lstStyle/>
          <a:p>
            <a:pPr algn="ctr" marR="0" indent="0" marL="0">
              <a:lnSpc>
                <a:spcPct val="119791"/>
              </a:lnSpc>
              <a:spcBef>
                <a:spcPts val="0"/>
              </a:spcBef>
              <a:spcAft>
                <a:spcPts val="0"/>
              </a:spcAft>
              <a:buNone/>
            </a:pPr>
            <a:r>
              <a:rPr sz="1333" lang="en-US">
                <a:solidFill>
                  <a:srgbClr val="FFFFFF"/>
                </a:solidFill>
                <a:latin typeface="Arial"/>
                <a:ea typeface="Arial"/>
                <a:cs typeface="Arial"/>
                <a:sym typeface="Arial"/>
              </a:rPr>
              <a:t>Logout</a:t>
            </a:r>
          </a:p>
        </p:txBody>
      </p:sp>
      <p:sp>
        <p:nvSpPr>
          <p:cNvPr id="135" name="Shape 135"/>
          <p:cNvSpPr txBox="1"/>
          <p:nvPr/>
        </p:nvSpPr>
        <p:spPr>
          <a:xfrm>
            <a:off y="2760475" x="271625"/>
            <a:ext cy="194374" cx="1649574"/>
          </a:xfrm>
          <a:prstGeom prst="rect">
            <a:avLst/>
          </a:prstGeom>
          <a:noFill/>
          <a:ln>
            <a:noFill/>
          </a:ln>
        </p:spPr>
        <p:txBody>
          <a:bodyPr bIns="38100" rIns="38100" lIns="38100" tIns="38100" anchor="t" anchorCtr="0">
            <a:normAutofit/>
          </a:bodyPr>
          <a:lstStyle/>
          <a:p>
            <a:pPr algn="l" rtl="0" marR="0" indent="0" marL="0">
              <a:lnSpc>
                <a:spcPct val="119642"/>
              </a:lnSpc>
              <a:spcBef>
                <a:spcPts val="0"/>
              </a:spcBef>
              <a:spcAft>
                <a:spcPts val="0"/>
              </a:spcAft>
              <a:buNone/>
            </a:pPr>
            <a:r>
              <a:rPr u="sng" sz="777" lang="en-US">
                <a:solidFill>
                  <a:srgbClr val="009999"/>
                </a:solidFill>
                <a:latin typeface="Arial"/>
                <a:ea typeface="Arial"/>
                <a:cs typeface="Arial"/>
                <a:sym typeface="Arial"/>
              </a:rPr>
              <a:t>View photos of _______</a:t>
            </a:r>
          </a:p>
        </p:txBody>
      </p:sp>
      <p:pic>
        <p:nvPicPr>
          <p:cNvPr id="136" name="Shape 136"/>
          <p:cNvPicPr preferRelativeResize="0"/>
          <p:nvPr/>
        </p:nvPicPr>
        <p:blipFill>
          <a:blip r:embed="rId11">
            <a:alphaModFix/>
          </a:blip>
          <a:stretch>
            <a:fillRect/>
          </a:stretch>
        </p:blipFill>
        <p:spPr>
          <a:xfrm>
            <a:off y="2952750" x="169325"/>
            <a:ext cy="21150" cx="1778000"/>
          </a:xfrm>
          <a:prstGeom prst="rect">
            <a:avLst/>
          </a:prstGeom>
          <a:noFill/>
          <a:ln>
            <a:noFill/>
          </a:ln>
        </p:spPr>
      </p:pic>
      <p:sp>
        <p:nvSpPr>
          <p:cNvPr id="137" name="Shape 137"/>
          <p:cNvSpPr txBox="1"/>
          <p:nvPr/>
        </p:nvSpPr>
        <p:spPr>
          <a:xfrm>
            <a:off y="3014475" x="271625"/>
            <a:ext cy="194374" cx="1649574"/>
          </a:xfrm>
          <a:prstGeom prst="rect">
            <a:avLst/>
          </a:prstGeom>
          <a:noFill/>
          <a:ln>
            <a:noFill/>
          </a:ln>
        </p:spPr>
        <p:txBody>
          <a:bodyPr bIns="38100" rIns="38100" lIns="38100" tIns="38100" anchor="t" anchorCtr="0">
            <a:normAutofit/>
          </a:bodyPr>
          <a:lstStyle/>
          <a:p>
            <a:pPr algn="l" rtl="0" marR="0" indent="0" marL="0">
              <a:lnSpc>
                <a:spcPct val="119642"/>
              </a:lnSpc>
              <a:spcBef>
                <a:spcPts val="0"/>
              </a:spcBef>
              <a:spcAft>
                <a:spcPts val="0"/>
              </a:spcAft>
              <a:buNone/>
            </a:pPr>
            <a:r>
              <a:rPr sz="777" lang="en-US">
                <a:solidFill>
                  <a:srgbClr val="000000"/>
                </a:solidFill>
                <a:latin typeface="Arial"/>
                <a:ea typeface="Arial"/>
                <a:cs typeface="Arial"/>
                <a:sym typeface="Arial"/>
              </a:rPr>
              <a:t>Send _____ a message</a:t>
            </a:r>
          </a:p>
        </p:txBody>
      </p:sp>
      <p:sp>
        <p:nvSpPr>
          <p:cNvPr id="138" name="Shape 138"/>
          <p:cNvSpPr txBox="1"/>
          <p:nvPr/>
        </p:nvSpPr>
        <p:spPr>
          <a:xfrm>
            <a:off y="3268475" x="271625"/>
            <a:ext cy="194374" cx="1649574"/>
          </a:xfrm>
          <a:prstGeom prst="rect">
            <a:avLst/>
          </a:prstGeom>
          <a:noFill/>
          <a:ln>
            <a:noFill/>
          </a:ln>
        </p:spPr>
        <p:txBody>
          <a:bodyPr bIns="38100" rIns="38100" lIns="38100" tIns="38100" anchor="t" anchorCtr="0">
            <a:normAutofit/>
          </a:bodyPr>
          <a:lstStyle/>
          <a:p>
            <a:pPr algn="l" marR="0" indent="0" marL="0">
              <a:lnSpc>
                <a:spcPct val="119642"/>
              </a:lnSpc>
              <a:spcBef>
                <a:spcPts val="0"/>
              </a:spcBef>
              <a:spcAft>
                <a:spcPts val="0"/>
              </a:spcAft>
              <a:buNone/>
            </a:pPr>
            <a:r>
              <a:rPr sz="777" lang="en-US">
                <a:solidFill>
                  <a:srgbClr val="000000"/>
                </a:solidFill>
                <a:latin typeface="Arial"/>
                <a:ea typeface="Arial"/>
                <a:cs typeface="Arial"/>
                <a:sym typeface="Arial"/>
              </a:rPr>
              <a:t>Poke message</a:t>
            </a:r>
          </a:p>
        </p:txBody>
      </p:sp>
      <p:pic>
        <p:nvPicPr>
          <p:cNvPr id="139" name="Shape 139"/>
          <p:cNvPicPr preferRelativeResize="0"/>
          <p:nvPr/>
        </p:nvPicPr>
        <p:blipFill>
          <a:blip r:embed="rId11">
            <a:alphaModFix/>
          </a:blip>
          <a:stretch>
            <a:fillRect/>
          </a:stretch>
        </p:blipFill>
        <p:spPr>
          <a:xfrm>
            <a:off y="3206725" x="169325"/>
            <a:ext cy="21150" cx="1778000"/>
          </a:xfrm>
          <a:prstGeom prst="rect">
            <a:avLst/>
          </a:prstGeom>
          <a:noFill/>
          <a:ln>
            <a:noFill/>
          </a:ln>
        </p:spPr>
      </p:pic>
      <p:pic>
        <p:nvPicPr>
          <p:cNvPr id="140" name="Shape 140"/>
          <p:cNvPicPr preferRelativeResize="0"/>
          <p:nvPr/>
        </p:nvPicPr>
        <p:blipFill>
          <a:blip r:embed="rId11">
            <a:alphaModFix/>
          </a:blip>
          <a:stretch>
            <a:fillRect/>
          </a:stretch>
        </p:blipFill>
        <p:spPr>
          <a:xfrm>
            <a:off y="3460750" x="169325"/>
            <a:ext cy="21150" cx="1778000"/>
          </a:xfrm>
          <a:prstGeom prst="rect">
            <a:avLst/>
          </a:prstGeom>
          <a:noFill/>
          <a:ln>
            <a:noFill/>
          </a:ln>
        </p:spPr>
      </p:pic>
      <p:pic>
        <p:nvPicPr>
          <p:cNvPr id="141" name="Shape 141"/>
          <p:cNvPicPr preferRelativeResize="0"/>
          <p:nvPr/>
        </p:nvPicPr>
        <p:blipFill>
          <a:blip r:embed="rId12">
            <a:alphaModFix/>
          </a:blip>
          <a:stretch>
            <a:fillRect/>
          </a:stretch>
        </p:blipFill>
        <p:spPr>
          <a:xfrm>
            <a:off y="1269975" x="2286000"/>
            <a:ext cy="275149" cx="931325"/>
          </a:xfrm>
          <a:prstGeom prst="rect">
            <a:avLst/>
          </a:prstGeom>
          <a:noFill/>
          <a:ln>
            <a:noFill/>
          </a:ln>
        </p:spPr>
      </p:pic>
      <p:sp>
        <p:nvSpPr>
          <p:cNvPr id="142" name="Shape 142"/>
          <p:cNvSpPr txBox="1"/>
          <p:nvPr/>
        </p:nvSpPr>
        <p:spPr>
          <a:xfrm>
            <a:off y="1321150" x="2388300"/>
            <a:ext cy="245525" cx="802899"/>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333399"/>
                </a:solidFill>
                <a:latin typeface="Arial"/>
                <a:ea typeface="Arial"/>
                <a:cs typeface="Arial"/>
                <a:sym typeface="Arial"/>
              </a:rPr>
              <a:t>Wall</a:t>
            </a:r>
          </a:p>
        </p:txBody>
      </p:sp>
      <p:pic>
        <p:nvPicPr>
          <p:cNvPr id="143" name="Shape 143"/>
          <p:cNvPicPr preferRelativeResize="0"/>
          <p:nvPr/>
        </p:nvPicPr>
        <p:blipFill>
          <a:blip r:embed="rId13">
            <a:alphaModFix/>
          </a:blip>
          <a:stretch>
            <a:fillRect/>
          </a:stretch>
        </p:blipFill>
        <p:spPr>
          <a:xfrm>
            <a:off y="1259400" x="3206750"/>
            <a:ext cy="306899" cx="867824"/>
          </a:xfrm>
          <a:prstGeom prst="rect">
            <a:avLst/>
          </a:prstGeom>
          <a:noFill/>
          <a:ln>
            <a:noFill/>
          </a:ln>
        </p:spPr>
      </p:pic>
      <p:sp>
        <p:nvSpPr>
          <p:cNvPr id="144" name="Shape 144"/>
          <p:cNvSpPr txBox="1"/>
          <p:nvPr/>
        </p:nvSpPr>
        <p:spPr>
          <a:xfrm>
            <a:off y="1326425" x="332492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3333CC"/>
                </a:solidFill>
                <a:latin typeface="Arial"/>
                <a:ea typeface="Arial"/>
                <a:cs typeface="Arial"/>
                <a:sym typeface="Arial"/>
              </a:rPr>
              <a:t>Info</a:t>
            </a:r>
          </a:p>
        </p:txBody>
      </p:sp>
      <p:pic>
        <p:nvPicPr>
          <p:cNvPr id="145" name="Shape 145"/>
          <p:cNvPicPr preferRelativeResize="0"/>
          <p:nvPr/>
        </p:nvPicPr>
        <p:blipFill>
          <a:blip r:embed="rId14">
            <a:alphaModFix/>
          </a:blip>
          <a:stretch>
            <a:fillRect/>
          </a:stretch>
        </p:blipFill>
        <p:spPr>
          <a:xfrm>
            <a:off y="1259400" x="4053400"/>
            <a:ext cy="306899" cx="867824"/>
          </a:xfrm>
          <a:prstGeom prst="rect">
            <a:avLst/>
          </a:prstGeom>
          <a:noFill/>
          <a:ln>
            <a:noFill/>
          </a:ln>
        </p:spPr>
      </p:pic>
      <p:sp>
        <p:nvSpPr>
          <p:cNvPr id="146" name="Shape 146"/>
          <p:cNvSpPr txBox="1"/>
          <p:nvPr/>
        </p:nvSpPr>
        <p:spPr>
          <a:xfrm>
            <a:off y="1326425" x="417157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3333CC"/>
                </a:solidFill>
                <a:latin typeface="Arial"/>
                <a:ea typeface="Arial"/>
                <a:cs typeface="Arial"/>
                <a:sym typeface="Arial"/>
              </a:rPr>
              <a:t>Photos</a:t>
            </a:r>
          </a:p>
        </p:txBody>
      </p:sp>
      <p:pic>
        <p:nvPicPr>
          <p:cNvPr id="147" name="Shape 147"/>
          <p:cNvPicPr preferRelativeResize="0"/>
          <p:nvPr/>
        </p:nvPicPr>
        <p:blipFill>
          <a:blip r:embed="rId14">
            <a:alphaModFix/>
          </a:blip>
          <a:stretch>
            <a:fillRect/>
          </a:stretch>
        </p:blipFill>
        <p:spPr>
          <a:xfrm>
            <a:off y="1259400" x="4900075"/>
            <a:ext cy="306899" cx="867824"/>
          </a:xfrm>
          <a:prstGeom prst="rect">
            <a:avLst/>
          </a:prstGeom>
          <a:noFill/>
          <a:ln>
            <a:noFill/>
          </a:ln>
        </p:spPr>
      </p:pic>
      <p:sp>
        <p:nvSpPr>
          <p:cNvPr id="148" name="Shape 148"/>
          <p:cNvSpPr txBox="1"/>
          <p:nvPr/>
        </p:nvSpPr>
        <p:spPr>
          <a:xfrm>
            <a:off y="1326425" x="5018250"/>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Videos</a:t>
            </a:r>
          </a:p>
        </p:txBody>
      </p:sp>
      <p:pic>
        <p:nvPicPr>
          <p:cNvPr id="149" name="Shape 149"/>
          <p:cNvPicPr preferRelativeResize="0"/>
          <p:nvPr/>
        </p:nvPicPr>
        <p:blipFill>
          <a:blip r:embed="rId15">
            <a:alphaModFix/>
          </a:blip>
          <a:stretch>
            <a:fillRect/>
          </a:stretch>
        </p:blipFill>
        <p:spPr>
          <a:xfrm>
            <a:off y="2116650" x="2370650"/>
            <a:ext cy="306899" cx="5503325"/>
          </a:xfrm>
          <a:prstGeom prst="rect">
            <a:avLst/>
          </a:prstGeom>
          <a:noFill/>
          <a:ln>
            <a:noFill/>
          </a:ln>
        </p:spPr>
      </p:pic>
      <p:sp>
        <p:nvSpPr>
          <p:cNvPr id="150" name="Shape 150"/>
          <p:cNvSpPr txBox="1"/>
          <p:nvPr/>
        </p:nvSpPr>
        <p:spPr>
          <a:xfrm>
            <a:off y="1829150" x="2472950"/>
            <a:ext cy="227875" cx="1226249"/>
          </a:xfrm>
          <a:prstGeom prst="rect">
            <a:avLst/>
          </a:prstGeom>
          <a:noFill/>
          <a:ln>
            <a:noFill/>
          </a:ln>
        </p:spPr>
        <p:txBody>
          <a:bodyPr bIns="38100" rIns="38100" lIns="38100" tIns="38100" anchor="t" anchorCtr="0">
            <a:normAutofit/>
          </a:bodyPr>
          <a:lstStyle/>
          <a:p>
            <a:pPr algn="l" rtl="0" marR="0" indent="0" marL="0">
              <a:lnSpc>
                <a:spcPct val="119444"/>
              </a:lnSpc>
              <a:spcBef>
                <a:spcPts val="0"/>
              </a:spcBef>
              <a:spcAft>
                <a:spcPts val="0"/>
              </a:spcAft>
              <a:buNone/>
            </a:pPr>
            <a:r>
              <a:rPr b="1" sz="1000" lang="en-US">
                <a:solidFill>
                  <a:srgbClr val="000000"/>
                </a:solidFill>
                <a:latin typeface="Arial"/>
                <a:ea typeface="Arial"/>
                <a:cs typeface="Arial"/>
                <a:sym typeface="Arial"/>
              </a:rPr>
              <a:t>Basic Information</a:t>
            </a:r>
          </a:p>
        </p:txBody>
      </p:sp>
      <p:pic>
        <p:nvPicPr>
          <p:cNvPr id="151" name="Shape 151"/>
          <p:cNvPicPr preferRelativeResize="0"/>
          <p:nvPr/>
        </p:nvPicPr>
        <p:blipFill>
          <a:blip r:embed="rId11">
            <a:alphaModFix/>
          </a:blip>
          <a:stretch>
            <a:fillRect/>
          </a:stretch>
        </p:blipFill>
        <p:spPr>
          <a:xfrm>
            <a:off y="3630075" x="169325"/>
            <a:ext cy="21150" cx="1778000"/>
          </a:xfrm>
          <a:prstGeom prst="rect">
            <a:avLst/>
          </a:prstGeom>
          <a:noFill/>
          <a:ln>
            <a:noFill/>
          </a:ln>
        </p:spPr>
      </p:pic>
      <p:pic>
        <p:nvPicPr>
          <p:cNvPr id="152" name="Shape 152"/>
          <p:cNvPicPr preferRelativeResize="0"/>
          <p:nvPr/>
        </p:nvPicPr>
        <p:blipFill>
          <a:blip r:embed="rId16">
            <a:alphaModFix/>
          </a:blip>
          <a:stretch>
            <a:fillRect/>
          </a:stretch>
        </p:blipFill>
        <p:spPr>
          <a:xfrm>
            <a:off y="3860800" x="203200"/>
            <a:ext cy="253974" cx="1778000"/>
          </a:xfrm>
          <a:prstGeom prst="rect">
            <a:avLst/>
          </a:prstGeom>
          <a:noFill/>
          <a:ln>
            <a:noFill/>
          </a:ln>
        </p:spPr>
      </p:pic>
      <p:sp>
        <p:nvSpPr>
          <p:cNvPr id="153" name="Shape 153"/>
          <p:cNvSpPr txBox="1"/>
          <p:nvPr/>
        </p:nvSpPr>
        <p:spPr>
          <a:xfrm>
            <a:off y="3860800" x="275975"/>
            <a:ext cy="227875" cx="1649574"/>
          </a:xfrm>
          <a:prstGeom prst="rect">
            <a:avLst/>
          </a:prstGeom>
          <a:noFill/>
          <a:ln>
            <a:noFill/>
          </a:ln>
        </p:spPr>
        <p:txBody>
          <a:bodyPr bIns="38100" rIns="38100" lIns="38100" tIns="38100" anchor="t" anchorCtr="0">
            <a:normAutofit/>
          </a:bodyPr>
          <a:lstStyle/>
          <a:p>
            <a:pPr algn="l" rtl="0" marR="0" indent="0" marL="0">
              <a:lnSpc>
                <a:spcPct val="119444"/>
              </a:lnSpc>
              <a:spcBef>
                <a:spcPts val="0"/>
              </a:spcBef>
              <a:spcAft>
                <a:spcPts val="0"/>
              </a:spcAft>
              <a:buNone/>
            </a:pPr>
            <a:r>
              <a:rPr sz="1000" lang="en-US">
                <a:solidFill>
                  <a:srgbClr val="000000"/>
                </a:solidFill>
                <a:latin typeface="Arial"/>
                <a:ea typeface="Arial"/>
                <a:cs typeface="Arial"/>
                <a:sym typeface="Arial"/>
              </a:rPr>
              <a:t>Photos</a:t>
            </a:r>
          </a:p>
        </p:txBody>
      </p:sp>
      <p:pic>
        <p:nvPicPr>
          <p:cNvPr id="154" name="Shape 154"/>
          <p:cNvPicPr preferRelativeResize="0"/>
          <p:nvPr/>
        </p:nvPicPr>
        <p:blipFill>
          <a:blip r:embed="rId17">
            <a:alphaModFix/>
          </a:blip>
          <a:stretch>
            <a:fillRect/>
          </a:stretch>
        </p:blipFill>
        <p:spPr>
          <a:xfrm>
            <a:off y="1936725" x="3556000"/>
            <a:ext cy="21150" cx="3556000"/>
          </a:xfrm>
          <a:prstGeom prst="rect">
            <a:avLst/>
          </a:prstGeom>
          <a:noFill/>
          <a:ln>
            <a:noFill/>
          </a:ln>
        </p:spPr>
      </p:pic>
      <p:sp>
        <p:nvSpPr>
          <p:cNvPr id="155" name="Shape 155"/>
          <p:cNvSpPr txBox="1"/>
          <p:nvPr/>
        </p:nvSpPr>
        <p:spPr>
          <a:xfrm>
            <a:off y="3754250" x="2542900"/>
            <a:ext cy="1527624" cx="67834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1333" lang="en-US">
                <a:solidFill>
                  <a:srgbClr val="959EBD"/>
                </a:solidFill>
                <a:latin typeface="Arial"/>
                <a:ea typeface="Arial"/>
                <a:cs typeface="Arial"/>
                <a:sym typeface="Arial"/>
              </a:rPr>
              <a:t>Activities: </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Interests:</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Favorite Music:</a:t>
            </a:r>
            <a:r>
              <a:rPr sz="1333" lang="en-US">
                <a:solidFill>
                  <a:srgbClr val="000000"/>
                </a:solidFill>
                <a:latin typeface="Arial"/>
                <a:ea typeface="Arial"/>
                <a:cs typeface="Arial"/>
                <a:sym typeface="Arial"/>
              </a:rPr>
              <a:t> </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Favorite Movies:</a:t>
            </a:r>
            <a:r>
              <a:rPr sz="1333" lang="en-US">
                <a:solidFill>
                  <a:srgbClr val="000000"/>
                </a:solidFill>
                <a:latin typeface="Arial"/>
                <a:ea typeface="Arial"/>
                <a:cs typeface="Arial"/>
                <a:sym typeface="Arial"/>
              </a:rPr>
              <a:t> </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Favorite TV Shows: </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Favorite Books:</a:t>
            </a:r>
            <a:r>
              <a:rPr sz="1333" lang="en-US">
                <a:solidFill>
                  <a:srgbClr val="000000"/>
                </a:solidFill>
                <a:latin typeface="Arial"/>
                <a:ea typeface="Arial"/>
                <a:cs typeface="Arial"/>
                <a:sym typeface="Arial"/>
              </a:rPr>
              <a:t> </a:t>
            </a:r>
          </a:p>
        </p:txBody>
      </p:sp>
      <p:sp>
        <p:nvSpPr>
          <p:cNvPr id="156" name="Shape 156"/>
          <p:cNvSpPr txBox="1"/>
          <p:nvPr/>
        </p:nvSpPr>
        <p:spPr>
          <a:xfrm>
            <a:off y="4545575" x="1032875"/>
            <a:ext cy="488924" cx="802899"/>
          </a:xfrm>
          <a:prstGeom prst="rect">
            <a:avLst/>
          </a:prstGeom>
          <a:noFill/>
          <a:ln>
            <a:noFill/>
          </a:ln>
        </p:spPr>
        <p:txBody>
          <a:bodyPr bIns="38100" rIns="38100" lIns="38100" tIns="38100" anchor="t" anchorCtr="0">
            <a:normAutofit/>
          </a:bodyPr>
          <a:lstStyle/>
          <a:p>
            <a:pPr algn="l" rtl="0" marR="0" indent="0" marL="0">
              <a:lnSpc>
                <a:spcPct val="101562"/>
              </a:lnSpc>
              <a:spcBef>
                <a:spcPts val="0"/>
              </a:spcBef>
              <a:spcAft>
                <a:spcPts val="0"/>
              </a:spcAft>
              <a:buNone/>
            </a:pPr>
            <a:r>
              <a:rPr sz="888" lang="en-US">
                <a:solidFill>
                  <a:srgbClr val="333399"/>
                </a:solidFill>
                <a:latin typeface="Arial"/>
                <a:ea typeface="Arial"/>
                <a:cs typeface="Arial"/>
                <a:sym typeface="Arial"/>
              </a:rPr>
              <a:t>Album Title </a:t>
            </a:r>
            <a:r>
              <a:rPr sz="888" lang="en-US">
                <a:solidFill>
                  <a:srgbClr val="000000"/>
                </a:solidFill>
                <a:latin typeface="Arial"/>
                <a:ea typeface="Arial"/>
                <a:cs typeface="Arial"/>
                <a:sym typeface="Arial"/>
              </a:rPr>
              <a:t>Updated ....</a:t>
            </a:r>
          </a:p>
        </p:txBody>
      </p:sp>
      <p:sp>
        <p:nvSpPr>
          <p:cNvPr id="157" name="Shape 157"/>
          <p:cNvSpPr txBox="1"/>
          <p:nvPr/>
        </p:nvSpPr>
        <p:spPr>
          <a:xfrm>
            <a:off y="4123050" x="275975"/>
            <a:ext cy="194374" cx="802899"/>
          </a:xfrm>
          <a:prstGeom prst="rect">
            <a:avLst/>
          </a:prstGeom>
          <a:noFill/>
          <a:ln>
            <a:noFill/>
          </a:ln>
        </p:spPr>
        <p:txBody>
          <a:bodyPr bIns="38100" rIns="38100" lIns="38100" tIns="38100" anchor="t" anchorCtr="0">
            <a:normAutofit/>
          </a:bodyPr>
          <a:lstStyle/>
          <a:p>
            <a:pPr algn="l" rtl="0" marR="0" indent="0" marL="0">
              <a:lnSpc>
                <a:spcPct val="119642"/>
              </a:lnSpc>
              <a:spcBef>
                <a:spcPts val="0"/>
              </a:spcBef>
              <a:spcAft>
                <a:spcPts val="0"/>
              </a:spcAft>
              <a:buNone/>
            </a:pPr>
            <a:r>
              <a:rPr sz="777" lang="en-US">
                <a:solidFill>
                  <a:srgbClr val="000000"/>
                </a:solidFill>
                <a:latin typeface="Arial"/>
                <a:ea typeface="Arial"/>
                <a:cs typeface="Arial"/>
                <a:sym typeface="Arial"/>
              </a:rPr>
              <a:t>4 Albums</a:t>
            </a:r>
          </a:p>
        </p:txBody>
      </p:sp>
      <p:sp>
        <p:nvSpPr>
          <p:cNvPr id="158" name="Shape 158"/>
          <p:cNvSpPr txBox="1"/>
          <p:nvPr/>
        </p:nvSpPr>
        <p:spPr>
          <a:xfrm>
            <a:off y="5994375" x="2438400"/>
            <a:ext cy="227875" cx="1480250"/>
          </a:xfrm>
          <a:prstGeom prst="rect">
            <a:avLst/>
          </a:prstGeom>
          <a:noFill/>
          <a:ln>
            <a:noFill/>
          </a:ln>
        </p:spPr>
        <p:txBody>
          <a:bodyPr bIns="38100" rIns="38100" lIns="38100" tIns="38100" anchor="t" anchorCtr="0">
            <a:normAutofit/>
          </a:bodyPr>
          <a:lstStyle/>
          <a:p>
            <a:pPr algn="l" rtl="0" marR="0" indent="0" marL="0">
              <a:lnSpc>
                <a:spcPct val="119444"/>
              </a:lnSpc>
              <a:spcBef>
                <a:spcPts val="0"/>
              </a:spcBef>
              <a:spcAft>
                <a:spcPts val="0"/>
              </a:spcAft>
              <a:buNone/>
            </a:pPr>
            <a:r>
              <a:rPr b="1" sz="1000" lang="en-US">
                <a:solidFill>
                  <a:srgbClr val="000000"/>
                </a:solidFill>
                <a:latin typeface="Arial"/>
                <a:ea typeface="Arial"/>
                <a:cs typeface="Arial"/>
                <a:sym typeface="Arial"/>
              </a:rPr>
              <a:t>Contact Information</a:t>
            </a:r>
          </a:p>
        </p:txBody>
      </p:sp>
      <p:pic>
        <p:nvPicPr>
          <p:cNvPr id="159" name="Shape 159"/>
          <p:cNvPicPr preferRelativeResize="0"/>
          <p:nvPr/>
        </p:nvPicPr>
        <p:blipFill>
          <a:blip r:embed="rId17">
            <a:alphaModFix/>
          </a:blip>
          <a:stretch>
            <a:fillRect/>
          </a:stretch>
        </p:blipFill>
        <p:spPr>
          <a:xfrm>
            <a:off y="6096000" x="3759200"/>
            <a:ext cy="21150" cx="3556000"/>
          </a:xfrm>
          <a:prstGeom prst="rect">
            <a:avLst/>
          </a:prstGeom>
          <a:noFill/>
          <a:ln>
            <a:noFill/>
          </a:ln>
        </p:spPr>
      </p:pic>
      <p:sp>
        <p:nvSpPr>
          <p:cNvPr id="160" name="Shape 160"/>
          <p:cNvSpPr txBox="1"/>
          <p:nvPr/>
        </p:nvSpPr>
        <p:spPr>
          <a:xfrm>
            <a:off y="6299175" x="2438400"/>
            <a:ext cy="760974" cx="4612899"/>
          </a:xfrm>
          <a:prstGeom prst="rect">
            <a:avLst/>
          </a:prstGeom>
          <a:noFill/>
          <a:ln>
            <a:noFill/>
          </a:ln>
        </p:spPr>
        <p:txBody>
          <a:bodyPr bIns="38100" rIns="38100" lIns="38100" tIns="38100" anchor="t" anchorCtr="0">
            <a:normAutofit/>
          </a:bodyPr>
          <a:lstStyle/>
          <a:p>
            <a:pPr algn="l" rtl="0" marR="0" indent="0" marL="0">
              <a:lnSpc>
                <a:spcPct val="120312"/>
              </a:lnSpc>
              <a:spcBef>
                <a:spcPts val="0"/>
              </a:spcBef>
              <a:spcAft>
                <a:spcPts val="0"/>
              </a:spcAft>
              <a:buNone/>
            </a:pPr>
            <a:r>
              <a:rPr sz="1333" lang="en-US">
                <a:solidFill>
                  <a:srgbClr val="959EBD"/>
                </a:solidFill>
                <a:latin typeface="Arial"/>
                <a:ea typeface="Arial"/>
                <a:cs typeface="Arial"/>
                <a:sym typeface="Arial"/>
              </a:rPr>
              <a:t>Address: </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Phone Number: </a:t>
            </a:r>
          </a:p>
          <a:p>
            <a:pPr algn="l" rtl="0" marR="0" indent="0" marL="0">
              <a:lnSpc>
                <a:spcPct val="120312"/>
              </a:lnSpc>
              <a:spcBef>
                <a:spcPts val="406"/>
              </a:spcBef>
              <a:spcAft>
                <a:spcPts val="0"/>
              </a:spcAft>
              <a:buNone/>
            </a:pPr>
            <a:r>
              <a:rPr sz="1333" lang="en-US">
                <a:solidFill>
                  <a:srgbClr val="959EBD"/>
                </a:solidFill>
                <a:latin typeface="Arial"/>
                <a:ea typeface="Arial"/>
                <a:cs typeface="Arial"/>
                <a:sym typeface="Arial"/>
              </a:rPr>
              <a:t>Email Address:</a:t>
            </a:r>
          </a:p>
        </p:txBody>
      </p:sp>
      <p:sp>
        <p:nvSpPr>
          <p:cNvPr id="161" name="Shape 161"/>
          <p:cNvSpPr txBox="1"/>
          <p:nvPr/>
        </p:nvSpPr>
        <p:spPr>
          <a:xfrm>
            <a:off y="2025550" x="2548250"/>
            <a:ext cy="1439599" cx="6796624"/>
          </a:xfrm>
          <a:prstGeom prst="rect">
            <a:avLst/>
          </a:prstGeom>
          <a:noFill/>
          <a:ln>
            <a:noFill/>
          </a:ln>
        </p:spPr>
        <p:txBody>
          <a:bodyPr bIns="38100" rIns="38100" lIns="38100" tIns="38100" anchor="t" anchorCtr="0">
            <a:normAutofit/>
          </a:bodyPr>
          <a:lstStyle/>
          <a:p>
            <a:pPr rtl="0">
              <a:lnSpc>
                <a:spcPct val="100000"/>
              </a:lnSpc>
              <a:spcBef>
                <a:spcPts val="0"/>
              </a:spcBef>
              <a:buNone/>
            </a:pPr>
            <a:r>
              <a:rPr b="1" sz="1333" lang="en-US">
                <a:solidFill>
                  <a:srgbClr val="9FC5E8"/>
                </a:solidFill>
                <a:latin typeface="Arial"/>
                <a:ea typeface="Arial"/>
                <a:cs typeface="Arial"/>
                <a:sym typeface="Arial"/>
              </a:rPr>
              <a:t>Networks:</a:t>
            </a:r>
            <a:br>
              <a:rPr b="1" sz="1333" lang="en-US">
                <a:solidFill>
                  <a:srgbClr val="9FC5E8"/>
                </a:solidFill>
                <a:latin typeface="Arial"/>
                <a:ea typeface="Arial"/>
                <a:cs typeface="Arial"/>
                <a:sym typeface="Arial"/>
              </a:rPr>
            </a:br>
            <a:r>
              <a:rPr b="1" sz="1333" lang="en-US">
                <a:solidFill>
                  <a:srgbClr val="9FC5E8"/>
                </a:solidFill>
                <a:latin typeface="Arial"/>
                <a:ea typeface="Arial"/>
                <a:cs typeface="Arial"/>
                <a:sym typeface="Arial"/>
              </a:rPr>
              <a:t>Birthday:</a:t>
            </a:r>
            <a:br>
              <a:rPr b="1" sz="1333" lang="en-US">
                <a:solidFill>
                  <a:srgbClr val="9FC5E8"/>
                </a:solidFill>
                <a:latin typeface="Arial"/>
                <a:ea typeface="Arial"/>
                <a:cs typeface="Arial"/>
                <a:sym typeface="Arial"/>
              </a:rPr>
            </a:br>
            <a:r>
              <a:rPr b="1" sz="1333" lang="en-US">
                <a:solidFill>
                  <a:srgbClr val="9FC5E8"/>
                </a:solidFill>
                <a:latin typeface="Arial"/>
                <a:ea typeface="Arial"/>
                <a:cs typeface="Arial"/>
                <a:sym typeface="Arial"/>
              </a:rPr>
              <a:t>Political: </a:t>
            </a:r>
            <a:br>
              <a:rPr b="1" sz="1333" lang="en-US">
                <a:solidFill>
                  <a:srgbClr val="9FC5E8"/>
                </a:solidFill>
                <a:latin typeface="Arial"/>
                <a:ea typeface="Arial"/>
                <a:cs typeface="Arial"/>
                <a:sym typeface="Arial"/>
              </a:rPr>
            </a:br>
            <a:r>
              <a:rPr b="1" sz="1333" lang="en-US">
                <a:solidFill>
                  <a:srgbClr val="9FC5E8"/>
                </a:solidFill>
                <a:latin typeface="Arial"/>
                <a:ea typeface="Arial"/>
                <a:cs typeface="Arial"/>
                <a:sym typeface="Arial"/>
              </a:rPr>
              <a:t>Religion:</a:t>
            </a:r>
            <a:br>
              <a:rPr b="1" sz="1333" lang="en-US">
                <a:solidFill>
                  <a:srgbClr val="9FC5E8"/>
                </a:solidFill>
                <a:latin typeface="Arial"/>
                <a:ea typeface="Arial"/>
                <a:cs typeface="Arial"/>
                <a:sym typeface="Arial"/>
              </a:rPr>
            </a:br>
            <a:r>
              <a:rPr b="1" sz="1333" lang="en-US">
                <a:solidFill>
                  <a:srgbClr val="9FC5E8"/>
                </a:solidFill>
                <a:latin typeface="Arial"/>
                <a:ea typeface="Arial"/>
                <a:cs typeface="Arial"/>
                <a:sym typeface="Arial"/>
              </a:rPr>
              <a:t>Hometown:</a:t>
            </a:r>
          </a:p>
          <a:p>
            <a:pPr rtl="0">
              <a:lnSpc>
                <a:spcPct val="100000"/>
              </a:lnSpc>
              <a:spcBef>
                <a:spcPts val="0"/>
              </a:spcBef>
              <a:buNone/>
            </a:pPr>
            <a:r>
              <a:rPr b="1" sz="1333" lang="en-US">
                <a:solidFill>
                  <a:srgbClr val="9FC5E8"/>
                </a:solidFill>
                <a:latin typeface="Arial"/>
                <a:ea typeface="Arial"/>
                <a:cs typeface="Arial"/>
                <a:sym typeface="Arial"/>
              </a:rPr>
              <a:t>Education:</a:t>
            </a:r>
          </a:p>
        </p:txBody>
      </p:sp>
      <p:sp>
        <p:nvSpPr>
          <p:cNvPr id="162" name="Shape 162"/>
          <p:cNvSpPr/>
          <p:nvPr/>
        </p:nvSpPr>
        <p:spPr>
          <a:xfrm>
            <a:off y="4399875" x="217750"/>
            <a:ext cy="505024" cx="580074"/>
          </a:xfrm>
          <a:prstGeom prst="rect">
            <a:avLst/>
          </a:prstGeom>
          <a:solidFill>
            <a:srgbClr val="FF9900"/>
          </a:solidFill>
          <a:ln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163" name="Shape 163"/>
          <p:cNvSpPr txBox="1"/>
          <p:nvPr/>
        </p:nvSpPr>
        <p:spPr>
          <a:xfrm>
            <a:off y="5259475" x="1032875"/>
            <a:ext cy="488924" cx="802899"/>
          </a:xfrm>
          <a:prstGeom prst="rect">
            <a:avLst/>
          </a:prstGeom>
          <a:noFill/>
          <a:ln>
            <a:noFill/>
          </a:ln>
        </p:spPr>
        <p:txBody>
          <a:bodyPr bIns="38100" rIns="38100" lIns="38100" tIns="38100" anchor="t" anchorCtr="0">
            <a:normAutofit/>
          </a:bodyPr>
          <a:lstStyle/>
          <a:p>
            <a:pPr algn="l" rtl="0" marR="0" indent="0" marL="0">
              <a:lnSpc>
                <a:spcPct val="101562"/>
              </a:lnSpc>
              <a:spcBef>
                <a:spcPts val="0"/>
              </a:spcBef>
              <a:spcAft>
                <a:spcPts val="0"/>
              </a:spcAft>
              <a:buNone/>
            </a:pPr>
            <a:r>
              <a:rPr sz="888" lang="en-US">
                <a:solidFill>
                  <a:srgbClr val="333399"/>
                </a:solidFill>
                <a:latin typeface="Arial"/>
                <a:ea typeface="Arial"/>
                <a:cs typeface="Arial"/>
                <a:sym typeface="Arial"/>
              </a:rPr>
              <a:t>Album Title </a:t>
            </a:r>
            <a:r>
              <a:rPr sz="888" lang="en-US">
                <a:solidFill>
                  <a:srgbClr val="000000"/>
                </a:solidFill>
                <a:latin typeface="Arial"/>
                <a:ea typeface="Arial"/>
                <a:cs typeface="Arial"/>
                <a:sym typeface="Arial"/>
              </a:rPr>
              <a:t>Updated ....</a:t>
            </a:r>
          </a:p>
        </p:txBody>
      </p:sp>
      <p:sp>
        <p:nvSpPr>
          <p:cNvPr id="164" name="Shape 164"/>
          <p:cNvSpPr/>
          <p:nvPr/>
        </p:nvSpPr>
        <p:spPr>
          <a:xfrm>
            <a:off y="5113800" x="203200"/>
            <a:ext cy="505024" cx="580074"/>
          </a:xfrm>
          <a:prstGeom prst="rect">
            <a:avLst/>
          </a:prstGeom>
          <a:solidFill>
            <a:srgbClr val="FF9900"/>
          </a:solidFill>
          <a:ln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165" name="Shape 165"/>
          <p:cNvSpPr/>
          <p:nvPr/>
        </p:nvSpPr>
        <p:spPr>
          <a:xfrm>
            <a:off y="615925" x="209550"/>
            <a:ext cy="1984224" cx="1575075"/>
          </a:xfrm>
          <a:prstGeom prst="rect">
            <a:avLst/>
          </a:prstGeom>
          <a:solidFill>
            <a:srgbClr val="6AA84F"/>
          </a:solidFill>
          <a:ln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166" name="Shape 166"/>
          <p:cNvSpPr txBox="1"/>
          <p:nvPr/>
        </p:nvSpPr>
        <p:spPr>
          <a:xfrm>
            <a:off y="5936875" x="1032875"/>
            <a:ext cy="488924" cx="802899"/>
          </a:xfrm>
          <a:prstGeom prst="rect">
            <a:avLst/>
          </a:prstGeom>
          <a:noFill/>
          <a:ln>
            <a:noFill/>
          </a:ln>
        </p:spPr>
        <p:txBody>
          <a:bodyPr bIns="38100" rIns="38100" lIns="38100" tIns="38100" anchor="t" anchorCtr="0">
            <a:normAutofit/>
          </a:bodyPr>
          <a:lstStyle/>
          <a:p>
            <a:pPr algn="l" rtl="0" marR="0" indent="0" marL="0">
              <a:lnSpc>
                <a:spcPct val="101562"/>
              </a:lnSpc>
              <a:spcBef>
                <a:spcPts val="0"/>
              </a:spcBef>
              <a:spcAft>
                <a:spcPts val="0"/>
              </a:spcAft>
              <a:buNone/>
            </a:pPr>
            <a:r>
              <a:rPr sz="888" lang="en-US">
                <a:solidFill>
                  <a:srgbClr val="333399"/>
                </a:solidFill>
                <a:latin typeface="Arial"/>
                <a:ea typeface="Arial"/>
                <a:cs typeface="Arial"/>
                <a:sym typeface="Arial"/>
              </a:rPr>
              <a:t>Album Title </a:t>
            </a:r>
            <a:r>
              <a:rPr sz="888" lang="en-US">
                <a:solidFill>
                  <a:srgbClr val="000000"/>
                </a:solidFill>
                <a:latin typeface="Arial"/>
                <a:ea typeface="Arial"/>
                <a:cs typeface="Arial"/>
                <a:sym typeface="Arial"/>
              </a:rPr>
              <a:t>Updated ....</a:t>
            </a:r>
          </a:p>
        </p:txBody>
      </p:sp>
      <p:sp>
        <p:nvSpPr>
          <p:cNvPr id="167" name="Shape 167"/>
          <p:cNvSpPr/>
          <p:nvPr/>
        </p:nvSpPr>
        <p:spPr>
          <a:xfrm>
            <a:off y="5791200" x="203200"/>
            <a:ext cy="505024" cx="580074"/>
          </a:xfrm>
          <a:prstGeom prst="rect">
            <a:avLst/>
          </a:prstGeom>
          <a:solidFill>
            <a:srgbClr val="FF9900"/>
          </a:solidFill>
          <a:ln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168" name="Shape 168"/>
          <p:cNvSpPr txBox="1"/>
          <p:nvPr/>
        </p:nvSpPr>
        <p:spPr>
          <a:xfrm>
            <a:off y="6749675" x="1032875"/>
            <a:ext cy="488924" cx="802899"/>
          </a:xfrm>
          <a:prstGeom prst="rect">
            <a:avLst/>
          </a:prstGeom>
          <a:noFill/>
          <a:ln>
            <a:noFill/>
          </a:ln>
        </p:spPr>
        <p:txBody>
          <a:bodyPr bIns="38100" rIns="38100" lIns="38100" tIns="38100" anchor="t" anchorCtr="0">
            <a:normAutofit/>
          </a:bodyPr>
          <a:lstStyle/>
          <a:p>
            <a:pPr algn="l" rtl="0" marR="0" indent="0" marL="0">
              <a:lnSpc>
                <a:spcPct val="101562"/>
              </a:lnSpc>
              <a:spcBef>
                <a:spcPts val="0"/>
              </a:spcBef>
              <a:spcAft>
                <a:spcPts val="0"/>
              </a:spcAft>
              <a:buNone/>
            </a:pPr>
            <a:r>
              <a:rPr sz="888" lang="en-US">
                <a:solidFill>
                  <a:srgbClr val="333399"/>
                </a:solidFill>
                <a:latin typeface="Arial"/>
                <a:ea typeface="Arial"/>
                <a:cs typeface="Arial"/>
                <a:sym typeface="Arial"/>
              </a:rPr>
              <a:t>Album Title </a:t>
            </a:r>
            <a:r>
              <a:rPr sz="888" lang="en-US">
                <a:solidFill>
                  <a:srgbClr val="000000"/>
                </a:solidFill>
                <a:latin typeface="Arial"/>
                <a:ea typeface="Arial"/>
                <a:cs typeface="Arial"/>
                <a:sym typeface="Arial"/>
              </a:rPr>
              <a:t>Updated ....</a:t>
            </a:r>
          </a:p>
        </p:txBody>
      </p:sp>
      <p:sp>
        <p:nvSpPr>
          <p:cNvPr id="169" name="Shape 169"/>
          <p:cNvSpPr/>
          <p:nvPr/>
        </p:nvSpPr>
        <p:spPr>
          <a:xfrm>
            <a:off y="6603975" x="203200"/>
            <a:ext cy="505024" cx="580074"/>
          </a:xfrm>
          <a:prstGeom prst="rect">
            <a:avLst/>
          </a:prstGeom>
          <a:solidFill>
            <a:srgbClr val="FF9900"/>
          </a:solidFill>
          <a:ln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y="0" x="0"/>
          <a:ext cy="0" cx="0"/>
          <a:chOff y="0" x="0"/>
          <a:chExt cy="0" cx="0"/>
        </a:xfrm>
      </p:grpSpPr>
      <p:pic>
        <p:nvPicPr>
          <p:cNvPr id="174" name="Shape 174"/>
          <p:cNvPicPr preferRelativeResize="0"/>
          <p:nvPr/>
        </p:nvPicPr>
        <p:blipFill>
          <a:blip r:embed="rId3">
            <a:alphaModFix/>
          </a:blip>
          <a:stretch>
            <a:fillRect/>
          </a:stretch>
        </p:blipFill>
        <p:spPr>
          <a:xfrm>
            <a:off y="5492750" x="751400"/>
            <a:ext cy="1883824" cx="4508500"/>
          </a:xfrm>
          <a:prstGeom prst="rect">
            <a:avLst/>
          </a:prstGeom>
          <a:noFill/>
          <a:ln>
            <a:noFill/>
          </a:ln>
        </p:spPr>
      </p:pic>
      <p:pic>
        <p:nvPicPr>
          <p:cNvPr id="175" name="Shape 175"/>
          <p:cNvPicPr preferRelativeResize="0"/>
          <p:nvPr/>
        </p:nvPicPr>
        <p:blipFill>
          <a:blip r:embed="rId4">
            <a:alphaModFix/>
          </a:blip>
          <a:stretch>
            <a:fillRect/>
          </a:stretch>
        </p:blipFill>
        <p:spPr>
          <a:xfrm>
            <a:off y="5492750" x="751400"/>
            <a:ext cy="1883824" cx="3238500"/>
          </a:xfrm>
          <a:prstGeom prst="rect">
            <a:avLst/>
          </a:prstGeom>
          <a:noFill/>
          <a:ln>
            <a:noFill/>
          </a:ln>
        </p:spPr>
      </p:pic>
      <p:pic>
        <p:nvPicPr>
          <p:cNvPr id="176" name="Shape 176"/>
          <p:cNvPicPr preferRelativeResize="0"/>
          <p:nvPr/>
        </p:nvPicPr>
        <p:blipFill>
          <a:blip r:embed="rId5">
            <a:alphaModFix/>
          </a:blip>
          <a:stretch>
            <a:fillRect/>
          </a:stretch>
        </p:blipFill>
        <p:spPr>
          <a:xfrm>
            <a:off y="423325" x="0"/>
            <a:ext cy="1100650" cx="10160000"/>
          </a:xfrm>
          <a:prstGeom prst="rect">
            <a:avLst/>
          </a:prstGeom>
          <a:noFill/>
          <a:ln>
            <a:noFill/>
          </a:ln>
        </p:spPr>
      </p:pic>
      <p:pic>
        <p:nvPicPr>
          <p:cNvPr id="177" name="Shape 177"/>
          <p:cNvPicPr preferRelativeResize="0"/>
          <p:nvPr/>
        </p:nvPicPr>
        <p:blipFill>
          <a:blip r:embed="rId6">
            <a:alphaModFix/>
          </a:blip>
          <a:stretch>
            <a:fillRect/>
          </a:stretch>
        </p:blipFill>
        <p:spPr>
          <a:xfrm>
            <a:off y="0" x="0"/>
            <a:ext cy="423325" cx="1439324"/>
          </a:xfrm>
          <a:prstGeom prst="rect">
            <a:avLst/>
          </a:prstGeom>
          <a:noFill/>
          <a:ln>
            <a:noFill/>
          </a:ln>
        </p:spPr>
      </p:pic>
      <p:sp>
        <p:nvSpPr>
          <p:cNvPr id="178" name="Shape 178"/>
          <p:cNvSpPr txBox="1"/>
          <p:nvPr>
            <p:ph type="ctrTitle"/>
          </p:nvPr>
        </p:nvSpPr>
        <p:spPr>
          <a:xfrm>
            <a:off y="51150" x="102300"/>
            <a:ext cy="397225" cx="1310899"/>
          </a:xfrm>
          <a:prstGeom prst="rect">
            <a:avLst/>
          </a:prstGeom>
          <a:noFill/>
          <a:ln>
            <a:noFill/>
          </a:ln>
        </p:spPr>
        <p:txBody>
          <a:bodyPr bIns="38100" rIns="38100" lIns="38100" tIns="38100" anchor="ctr" anchorCtr="0">
            <a:normAutofit/>
          </a:bodyPr>
          <a:lstStyle/>
          <a:p>
            <a:pPr algn="ctr" rtl="0" marR="0" indent="0" marL="0">
              <a:lnSpc>
                <a:spcPct val="119642"/>
              </a:lnSpc>
              <a:spcBef>
                <a:spcPts val="0"/>
              </a:spcBef>
              <a:spcAft>
                <a:spcPts val="0"/>
              </a:spcAft>
              <a:buNone/>
            </a:pPr>
            <a:r>
              <a:rPr b="1" sz="1555" lang="en-US">
                <a:solidFill>
                  <a:srgbClr val="FFFFFF"/>
                </a:solidFill>
                <a:latin typeface="Arial"/>
                <a:ea typeface="Arial"/>
                <a:cs typeface="Arial"/>
                <a:sym typeface="Arial"/>
              </a:rPr>
              <a:t>fakebook</a:t>
            </a:r>
          </a:p>
        </p:txBody>
      </p:sp>
      <p:pic>
        <p:nvPicPr>
          <p:cNvPr id="179" name="Shape 179"/>
          <p:cNvPicPr preferRelativeResize="0"/>
          <p:nvPr/>
        </p:nvPicPr>
        <p:blipFill>
          <a:blip r:embed="rId7">
            <a:alphaModFix/>
          </a:blip>
          <a:stretch>
            <a:fillRect/>
          </a:stretch>
        </p:blipFill>
        <p:spPr>
          <a:xfrm>
            <a:off y="0" x="1439325"/>
            <a:ext cy="423325" cx="846650"/>
          </a:xfrm>
          <a:prstGeom prst="rect">
            <a:avLst/>
          </a:prstGeom>
          <a:noFill/>
          <a:ln>
            <a:noFill/>
          </a:ln>
        </p:spPr>
      </p:pic>
      <p:pic>
        <p:nvPicPr>
          <p:cNvPr id="180" name="Shape 180"/>
          <p:cNvPicPr preferRelativeResize="0"/>
          <p:nvPr/>
        </p:nvPicPr>
        <p:blipFill>
          <a:blip r:embed="rId8">
            <a:alphaModFix/>
          </a:blip>
          <a:stretch>
            <a:fillRect/>
          </a:stretch>
        </p:blipFill>
        <p:spPr>
          <a:xfrm>
            <a:off y="0" x="2286000"/>
            <a:ext cy="423325" cx="931325"/>
          </a:xfrm>
          <a:prstGeom prst="rect">
            <a:avLst/>
          </a:prstGeom>
          <a:noFill/>
          <a:ln>
            <a:noFill/>
          </a:ln>
        </p:spPr>
      </p:pic>
      <p:pic>
        <p:nvPicPr>
          <p:cNvPr id="181" name="Shape 181"/>
          <p:cNvPicPr preferRelativeResize="0"/>
          <p:nvPr/>
        </p:nvPicPr>
        <p:blipFill>
          <a:blip r:embed="rId7">
            <a:alphaModFix/>
          </a:blip>
          <a:stretch>
            <a:fillRect/>
          </a:stretch>
        </p:blipFill>
        <p:spPr>
          <a:xfrm>
            <a:off y="0" x="3217325"/>
            <a:ext cy="423325" cx="846650"/>
          </a:xfrm>
          <a:prstGeom prst="rect">
            <a:avLst/>
          </a:prstGeom>
          <a:noFill/>
          <a:ln>
            <a:noFill/>
          </a:ln>
        </p:spPr>
      </p:pic>
      <p:pic>
        <p:nvPicPr>
          <p:cNvPr id="182" name="Shape 182"/>
          <p:cNvPicPr preferRelativeResize="0"/>
          <p:nvPr/>
        </p:nvPicPr>
        <p:blipFill>
          <a:blip r:embed="rId8">
            <a:alphaModFix/>
          </a:blip>
          <a:stretch>
            <a:fillRect/>
          </a:stretch>
        </p:blipFill>
        <p:spPr>
          <a:xfrm>
            <a:off y="0" x="4064000"/>
            <a:ext cy="423325" cx="931325"/>
          </a:xfrm>
          <a:prstGeom prst="rect">
            <a:avLst/>
          </a:prstGeom>
          <a:noFill/>
          <a:ln>
            <a:noFill/>
          </a:ln>
        </p:spPr>
      </p:pic>
      <p:pic>
        <p:nvPicPr>
          <p:cNvPr id="183" name="Shape 183"/>
          <p:cNvPicPr preferRelativeResize="0"/>
          <p:nvPr/>
        </p:nvPicPr>
        <p:blipFill>
          <a:blip r:embed="rId9">
            <a:alphaModFix/>
          </a:blip>
          <a:stretch>
            <a:fillRect/>
          </a:stretch>
        </p:blipFill>
        <p:spPr>
          <a:xfrm>
            <a:off y="0" x="4995325"/>
            <a:ext cy="423325" cx="2116649"/>
          </a:xfrm>
          <a:prstGeom prst="rect">
            <a:avLst/>
          </a:prstGeom>
          <a:noFill/>
          <a:ln>
            <a:noFill/>
          </a:ln>
        </p:spPr>
      </p:pic>
      <p:pic>
        <p:nvPicPr>
          <p:cNvPr id="184" name="Shape 184"/>
          <p:cNvPicPr preferRelativeResize="0"/>
          <p:nvPr/>
        </p:nvPicPr>
        <p:blipFill>
          <a:blip r:embed="rId10">
            <a:alphaModFix/>
          </a:blip>
          <a:stretch>
            <a:fillRect/>
          </a:stretch>
        </p:blipFill>
        <p:spPr>
          <a:xfrm>
            <a:off y="0" x="7112000"/>
            <a:ext cy="423325" cx="1947324"/>
          </a:xfrm>
          <a:prstGeom prst="rect">
            <a:avLst/>
          </a:prstGeom>
          <a:noFill/>
          <a:ln>
            <a:noFill/>
          </a:ln>
        </p:spPr>
      </p:pic>
      <p:sp>
        <p:nvSpPr>
          <p:cNvPr id="185" name="Shape 185"/>
          <p:cNvSpPr txBox="1"/>
          <p:nvPr/>
        </p:nvSpPr>
        <p:spPr>
          <a:xfrm>
            <a:off y="51150" x="7214300"/>
            <a:ext cy="397225" cx="1818899"/>
          </a:xfrm>
          <a:prstGeom prst="rect">
            <a:avLst/>
          </a:prstGeom>
          <a:noFill/>
          <a:ln>
            <a:noFill/>
          </a:ln>
        </p:spPr>
        <p:txBody>
          <a:bodyPr bIns="38100" rIns="38100" lIns="38100" tIns="38100" anchor="ctr" anchorCtr="0">
            <a:normAutofit/>
          </a:bodyPr>
          <a:lstStyle/>
          <a:p>
            <a:pPr algn="ctr" rtl="0" marR="0" indent="0" marL="0">
              <a:lnSpc>
                <a:spcPct val="119791"/>
              </a:lnSpc>
              <a:spcBef>
                <a:spcPts val="0"/>
              </a:spcBef>
              <a:spcAft>
                <a:spcPts val="0"/>
              </a:spcAft>
              <a:buNone/>
            </a:pPr>
            <a:r>
              <a:rPr sz="1333" lang="en-US">
                <a:solidFill>
                  <a:srgbClr val="FFFFFF"/>
                </a:solidFill>
                <a:latin typeface="Arial"/>
                <a:ea typeface="Arial"/>
                <a:cs typeface="Arial"/>
                <a:sym typeface="Arial"/>
              </a:rPr>
              <a:t>Profile Name</a:t>
            </a:r>
          </a:p>
        </p:txBody>
      </p:sp>
      <p:pic>
        <p:nvPicPr>
          <p:cNvPr id="186" name="Shape 186"/>
          <p:cNvPicPr preferRelativeResize="0"/>
          <p:nvPr/>
        </p:nvPicPr>
        <p:blipFill>
          <a:blip r:embed="rId11">
            <a:alphaModFix/>
          </a:blip>
          <a:stretch>
            <a:fillRect/>
          </a:stretch>
        </p:blipFill>
        <p:spPr>
          <a:xfrm>
            <a:off y="0" x="9059325"/>
            <a:ext cy="423325" cx="1100650"/>
          </a:xfrm>
          <a:prstGeom prst="rect">
            <a:avLst/>
          </a:prstGeom>
          <a:noFill/>
          <a:ln>
            <a:noFill/>
          </a:ln>
        </p:spPr>
      </p:pic>
      <p:sp>
        <p:nvSpPr>
          <p:cNvPr id="187" name="Shape 187"/>
          <p:cNvSpPr txBox="1"/>
          <p:nvPr/>
        </p:nvSpPr>
        <p:spPr>
          <a:xfrm>
            <a:off y="51150" x="9161625"/>
            <a:ext cy="397225" cx="972249"/>
          </a:xfrm>
          <a:prstGeom prst="rect">
            <a:avLst/>
          </a:prstGeom>
          <a:noFill/>
          <a:ln>
            <a:noFill/>
          </a:ln>
        </p:spPr>
        <p:txBody>
          <a:bodyPr bIns="38100" rIns="38100" lIns="38100" tIns="38100" anchor="ctr" anchorCtr="0">
            <a:normAutofit/>
          </a:bodyPr>
          <a:lstStyle/>
          <a:p>
            <a:pPr algn="ctr" marR="0" indent="0" marL="0">
              <a:lnSpc>
                <a:spcPct val="119791"/>
              </a:lnSpc>
              <a:spcBef>
                <a:spcPts val="0"/>
              </a:spcBef>
              <a:spcAft>
                <a:spcPts val="0"/>
              </a:spcAft>
              <a:buNone/>
            </a:pPr>
            <a:r>
              <a:rPr sz="1333" lang="en-US">
                <a:solidFill>
                  <a:srgbClr val="FFFFFF"/>
                </a:solidFill>
                <a:latin typeface="Arial"/>
                <a:ea typeface="Arial"/>
                <a:cs typeface="Arial"/>
                <a:sym typeface="Arial"/>
              </a:rPr>
              <a:t>Logout</a:t>
            </a:r>
          </a:p>
        </p:txBody>
      </p:sp>
      <p:pic>
        <p:nvPicPr>
          <p:cNvPr id="188" name="Shape 188"/>
          <p:cNvPicPr preferRelativeResize="0"/>
          <p:nvPr/>
        </p:nvPicPr>
        <p:blipFill>
          <a:blip r:embed="rId12">
            <a:alphaModFix/>
          </a:blip>
          <a:stretch>
            <a:fillRect/>
          </a:stretch>
        </p:blipFill>
        <p:spPr>
          <a:xfrm>
            <a:off y="1259400" x="920750"/>
            <a:ext cy="306899" cx="952500"/>
          </a:xfrm>
          <a:prstGeom prst="rect">
            <a:avLst/>
          </a:prstGeom>
          <a:noFill/>
          <a:ln>
            <a:noFill/>
          </a:ln>
        </p:spPr>
      </p:pic>
      <p:sp>
        <p:nvSpPr>
          <p:cNvPr id="189" name="Shape 189"/>
          <p:cNvSpPr txBox="1"/>
          <p:nvPr/>
        </p:nvSpPr>
        <p:spPr>
          <a:xfrm>
            <a:off y="1326425" x="1038925"/>
            <a:ext cy="245525" cx="792324"/>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3333CC"/>
                </a:solidFill>
                <a:latin typeface="Arial"/>
                <a:ea typeface="Arial"/>
                <a:cs typeface="Arial"/>
                <a:sym typeface="Arial"/>
              </a:rPr>
              <a:t>Wall</a:t>
            </a:r>
          </a:p>
        </p:txBody>
      </p:sp>
      <p:pic>
        <p:nvPicPr>
          <p:cNvPr id="190" name="Shape 190"/>
          <p:cNvPicPr preferRelativeResize="0"/>
          <p:nvPr/>
        </p:nvPicPr>
        <p:blipFill>
          <a:blip r:embed="rId13">
            <a:alphaModFix/>
          </a:blip>
          <a:stretch>
            <a:fillRect/>
          </a:stretch>
        </p:blipFill>
        <p:spPr>
          <a:xfrm>
            <a:off y="1259400" x="1852075"/>
            <a:ext cy="306899" cx="867824"/>
          </a:xfrm>
          <a:prstGeom prst="rect">
            <a:avLst/>
          </a:prstGeom>
          <a:noFill/>
          <a:ln>
            <a:noFill/>
          </a:ln>
        </p:spPr>
      </p:pic>
      <p:sp>
        <p:nvSpPr>
          <p:cNvPr id="191" name="Shape 191"/>
          <p:cNvSpPr txBox="1"/>
          <p:nvPr/>
        </p:nvSpPr>
        <p:spPr>
          <a:xfrm>
            <a:off y="1326425" x="1970250"/>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sz="1111" lang="en-US">
                <a:solidFill>
                  <a:srgbClr val="3333CC"/>
                </a:solidFill>
                <a:latin typeface="Arial"/>
                <a:ea typeface="Arial"/>
                <a:cs typeface="Arial"/>
                <a:sym typeface="Arial"/>
              </a:rPr>
              <a:t>Info</a:t>
            </a:r>
          </a:p>
        </p:txBody>
      </p:sp>
      <p:pic>
        <p:nvPicPr>
          <p:cNvPr id="192" name="Shape 192"/>
          <p:cNvPicPr preferRelativeResize="0"/>
          <p:nvPr/>
        </p:nvPicPr>
        <p:blipFill>
          <a:blip r:embed="rId14">
            <a:alphaModFix/>
          </a:blip>
          <a:stretch>
            <a:fillRect/>
          </a:stretch>
        </p:blipFill>
        <p:spPr>
          <a:xfrm>
            <a:off y="1259400" x="2698750"/>
            <a:ext cy="306899" cx="867824"/>
          </a:xfrm>
          <a:prstGeom prst="rect">
            <a:avLst/>
          </a:prstGeom>
          <a:noFill/>
          <a:ln>
            <a:noFill/>
          </a:ln>
        </p:spPr>
      </p:pic>
      <p:sp>
        <p:nvSpPr>
          <p:cNvPr id="193" name="Shape 193"/>
          <p:cNvSpPr txBox="1"/>
          <p:nvPr/>
        </p:nvSpPr>
        <p:spPr>
          <a:xfrm>
            <a:off y="1326425" x="281692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Photos</a:t>
            </a:r>
          </a:p>
        </p:txBody>
      </p:sp>
      <p:pic>
        <p:nvPicPr>
          <p:cNvPr id="194" name="Shape 194"/>
          <p:cNvPicPr preferRelativeResize="0"/>
          <p:nvPr/>
        </p:nvPicPr>
        <p:blipFill>
          <a:blip r:embed="rId13">
            <a:alphaModFix/>
          </a:blip>
          <a:stretch>
            <a:fillRect/>
          </a:stretch>
        </p:blipFill>
        <p:spPr>
          <a:xfrm>
            <a:off y="1259400" x="3545400"/>
            <a:ext cy="306899" cx="867824"/>
          </a:xfrm>
          <a:prstGeom prst="rect">
            <a:avLst/>
          </a:prstGeom>
          <a:noFill/>
          <a:ln>
            <a:noFill/>
          </a:ln>
        </p:spPr>
      </p:pic>
      <p:sp>
        <p:nvSpPr>
          <p:cNvPr id="195" name="Shape 195"/>
          <p:cNvSpPr txBox="1"/>
          <p:nvPr/>
        </p:nvSpPr>
        <p:spPr>
          <a:xfrm>
            <a:off y="1326425" x="366357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Videos</a:t>
            </a:r>
          </a:p>
        </p:txBody>
      </p:sp>
      <p:pic>
        <p:nvPicPr>
          <p:cNvPr id="196" name="Shape 196"/>
          <p:cNvPicPr preferRelativeResize="0"/>
          <p:nvPr/>
        </p:nvPicPr>
        <p:blipFill>
          <a:blip r:embed="rId15">
            <a:alphaModFix/>
          </a:blip>
          <a:stretch>
            <a:fillRect/>
          </a:stretch>
        </p:blipFill>
        <p:spPr>
          <a:xfrm>
            <a:off y="1936725" x="751400"/>
            <a:ext cy="3153824" cx="8318500"/>
          </a:xfrm>
          <a:prstGeom prst="rect">
            <a:avLst/>
          </a:prstGeom>
          <a:noFill/>
          <a:ln>
            <a:noFill/>
          </a:ln>
        </p:spPr>
      </p:pic>
      <p:sp>
        <p:nvSpPr>
          <p:cNvPr id="197" name="Shape 197"/>
          <p:cNvSpPr txBox="1"/>
          <p:nvPr/>
        </p:nvSpPr>
        <p:spPr>
          <a:xfrm>
            <a:off y="1744475" x="864300"/>
            <a:ext cy="245525" cx="1988250"/>
          </a:xfrm>
          <a:prstGeom prst="rect">
            <a:avLst/>
          </a:prstGeom>
          <a:noFill/>
          <a:ln>
            <a:noFill/>
          </a:ln>
        </p:spPr>
        <p:txBody>
          <a:bodyPr bIns="38100" rIns="38100" lIns="38100" tIns="38100" anchor="t" anchorCtr="0">
            <a:normAutofit/>
          </a:bodyPr>
          <a:lstStyle/>
          <a:p>
            <a:pPr algn="l" rtl="0" marR="0" indent="0" marL="0">
              <a:lnSpc>
                <a:spcPct val="120000"/>
              </a:lnSpc>
              <a:spcBef>
                <a:spcPts val="0"/>
              </a:spcBef>
              <a:spcAft>
                <a:spcPts val="0"/>
              </a:spcAft>
              <a:buNone/>
            </a:pPr>
            <a:r>
              <a:rPr b="1" sz="1111" lang="en-US">
                <a:solidFill>
                  <a:srgbClr val="000000"/>
                </a:solidFill>
                <a:latin typeface="Arial"/>
                <a:ea typeface="Arial"/>
                <a:cs typeface="Arial"/>
                <a:sym typeface="Arial"/>
              </a:rPr>
              <a:t>Photos of _____  </a:t>
            </a:r>
            <a:r>
              <a:rPr b="0" sz="1111" lang="en-US">
                <a:solidFill>
                  <a:srgbClr val="000000"/>
                </a:solidFill>
                <a:latin typeface="Arial"/>
                <a:ea typeface="Arial"/>
                <a:cs typeface="Arial"/>
                <a:sym typeface="Arial"/>
              </a:rPr>
              <a:t>#</a:t>
            </a:r>
            <a:r>
              <a:rPr sz="888" lang="en-US">
                <a:solidFill>
                  <a:srgbClr val="000000"/>
                </a:solidFill>
                <a:latin typeface="Arial"/>
                <a:ea typeface="Arial"/>
                <a:cs typeface="Arial"/>
                <a:sym typeface="Arial"/>
              </a:rPr>
              <a:t> Photos</a:t>
            </a:r>
          </a:p>
        </p:txBody>
      </p:sp>
      <p:sp>
        <p:nvSpPr>
          <p:cNvPr id="198" name="Shape 198"/>
          <p:cNvSpPr txBox="1"/>
          <p:nvPr/>
        </p:nvSpPr>
        <p:spPr>
          <a:xfrm>
            <a:off y="5300475" x="864300"/>
            <a:ext cy="251024" cx="1988250"/>
          </a:xfrm>
          <a:prstGeom prst="rect">
            <a:avLst/>
          </a:prstGeom>
          <a:noFill/>
          <a:ln>
            <a:noFill/>
          </a:ln>
        </p:spPr>
        <p:txBody>
          <a:bodyPr bIns="38100" rIns="38100" lIns="38100" tIns="38100" anchor="t" anchorCtr="0">
            <a:normAutofit/>
          </a:bodyPr>
          <a:lstStyle/>
          <a:p>
            <a:pPr algn="l" rtl="0" marR="0" indent="0" marL="0">
              <a:lnSpc>
                <a:spcPct val="120000"/>
              </a:lnSpc>
              <a:spcBef>
                <a:spcPts val="0"/>
              </a:spcBef>
              <a:spcAft>
                <a:spcPts val="0"/>
              </a:spcAft>
              <a:buNone/>
            </a:pPr>
            <a:r>
              <a:rPr b="1" sz="1111" lang="en-US">
                <a:solidFill>
                  <a:srgbClr val="000000"/>
                </a:solidFill>
                <a:latin typeface="Arial"/>
                <a:ea typeface="Arial"/>
                <a:cs typeface="Arial"/>
                <a:sym typeface="Arial"/>
              </a:rPr>
              <a:t>NAME Albums</a:t>
            </a:r>
            <a:r>
              <a:rPr sz="1111" lang="en-US">
                <a:solidFill>
                  <a:srgbClr val="000000"/>
                </a:solidFill>
                <a:latin typeface="Arial"/>
                <a:ea typeface="Arial"/>
                <a:cs typeface="Arial"/>
                <a:sym typeface="Arial"/>
              </a:rPr>
              <a:t> </a:t>
            </a:r>
            <a:r>
              <a:rPr sz="888" lang="en-US">
                <a:solidFill>
                  <a:srgbClr val="000000"/>
                </a:solidFill>
                <a:latin typeface="Arial"/>
                <a:ea typeface="Arial"/>
                <a:cs typeface="Arial"/>
                <a:sym typeface="Arial"/>
              </a:rPr>
              <a:t>2 Photo Albums </a:t>
            </a:r>
          </a:p>
        </p:txBody>
      </p:sp>
      <p:sp>
        <p:nvSpPr>
          <p:cNvPr id="199" name="Shape 199"/>
          <p:cNvSpPr txBox="1"/>
          <p:nvPr/>
        </p:nvSpPr>
        <p:spPr>
          <a:xfrm>
            <a:off y="7010400" x="940575"/>
            <a:ext cy="327474" cx="966750"/>
          </a:xfrm>
          <a:prstGeom prst="rect">
            <a:avLst/>
          </a:prstGeom>
          <a:noFill/>
          <a:ln>
            <a:noFill/>
          </a:ln>
        </p:spPr>
        <p:txBody>
          <a:bodyPr bIns="38100" rIns="38100" lIns="38100" tIns="38100" anchor="t" anchorCtr="0">
            <a:normAutofit/>
          </a:bodyPr>
          <a:lstStyle/>
          <a:p>
            <a:pPr algn="l" rtl="0" marR="0" indent="0" marL="0">
              <a:lnSpc>
                <a:spcPct val="100000"/>
              </a:lnSpc>
              <a:spcBef>
                <a:spcPts val="0"/>
              </a:spcBef>
              <a:spcAft>
                <a:spcPts val="0"/>
              </a:spcAft>
              <a:buNone/>
            </a:pPr>
            <a:r>
              <a:rPr b="1" sz="888" lang="en-US" i="1">
                <a:solidFill>
                  <a:srgbClr val="000000"/>
                </a:solidFill>
                <a:latin typeface="Arial"/>
                <a:ea typeface="Arial"/>
                <a:cs typeface="Arial"/>
                <a:sym typeface="Arial"/>
              </a:rPr>
              <a:t>Album Name</a:t>
            </a:r>
          </a:p>
          <a:p>
            <a:pPr algn="l" rtl="0" marR="0" indent="0" marL="0">
              <a:lnSpc>
                <a:spcPct val="100000"/>
              </a:lnSpc>
              <a:spcBef>
                <a:spcPts val="0"/>
              </a:spcBef>
              <a:spcAft>
                <a:spcPts val="0"/>
              </a:spcAft>
              <a:buNone/>
            </a:pPr>
            <a:r>
              <a:t/>
            </a:r>
            <a:endParaRPr b="1" sz="888" i="1">
              <a:solidFill>
                <a:srgbClr val="000000"/>
              </a:solidFill>
              <a:latin typeface="Arial"/>
              <a:ea typeface="Arial"/>
              <a:cs typeface="Arial"/>
              <a:sym typeface="Arial"/>
            </a:endParaRPr>
          </a:p>
          <a:p>
            <a:pPr algn="l" rtl="0" marR="0" indent="0" marL="0">
              <a:lnSpc>
                <a:spcPct val="100000"/>
              </a:lnSpc>
              <a:spcBef>
                <a:spcPts val="0"/>
              </a:spcBef>
              <a:spcAft>
                <a:spcPts val="0"/>
              </a:spcAft>
              <a:buNone/>
            </a:pPr>
            <a:r>
              <a:rPr b="1" sz="888" lang="en-US" i="1">
                <a:solidFill>
                  <a:srgbClr val="000000"/>
                </a:solidFill>
                <a:latin typeface="Arial"/>
                <a:ea typeface="Arial"/>
                <a:cs typeface="Arial"/>
                <a:sym typeface="Arial"/>
              </a:rPr>
              <a:t> </a:t>
            </a:r>
            <a:r>
              <a:rPr sz="888" lang="en-US">
                <a:solidFill>
                  <a:srgbClr val="000000"/>
                </a:solidFill>
                <a:latin typeface="Arial"/>
                <a:ea typeface="Arial"/>
                <a:cs typeface="Arial"/>
                <a:sym typeface="Arial"/>
              </a:rPr>
              <a:t>5 photos</a:t>
            </a:r>
          </a:p>
        </p:txBody>
      </p:sp>
      <p:sp>
        <p:nvSpPr>
          <p:cNvPr id="200" name="Shape 200"/>
          <p:cNvSpPr txBox="1"/>
          <p:nvPr/>
        </p:nvSpPr>
        <p:spPr>
          <a:xfrm>
            <a:off y="7078475" x="4166300"/>
            <a:ext cy="282549" cx="1056899"/>
          </a:xfrm>
          <a:prstGeom prst="rect">
            <a:avLst/>
          </a:prstGeom>
          <a:noFill/>
          <a:ln>
            <a:noFill/>
          </a:ln>
        </p:spPr>
        <p:txBody>
          <a:bodyPr bIns="38100" rIns="38100" lIns="38100" tIns="38100" anchor="t" anchorCtr="0">
            <a:normAutofit/>
          </a:bodyPr>
          <a:lstStyle/>
          <a:p>
            <a:pPr algn="l" marR="0" indent="0" marL="0">
              <a:lnSpc>
                <a:spcPct val="100000"/>
              </a:lnSpc>
              <a:spcBef>
                <a:spcPts val="0"/>
              </a:spcBef>
              <a:spcAft>
                <a:spcPts val="0"/>
              </a:spcAft>
              <a:buNone/>
            </a:pPr>
            <a:r>
              <a:rPr b="1" sz="888" lang="en-US">
                <a:solidFill>
                  <a:srgbClr val="000000"/>
                </a:solidFill>
                <a:latin typeface="Arial"/>
                <a:ea typeface="Arial"/>
                <a:cs typeface="Arial"/>
                <a:sym typeface="Arial"/>
              </a:rPr>
              <a:t>Profile Pictures </a:t>
            </a:r>
          </a:p>
          <a:p>
            <a:pPr algn="l" marR="0" indent="0" marL="0">
              <a:lnSpc>
                <a:spcPct val="100000"/>
              </a:lnSpc>
              <a:spcBef>
                <a:spcPts val="406"/>
              </a:spcBef>
              <a:spcAft>
                <a:spcPts val="0"/>
              </a:spcAft>
              <a:buNone/>
            </a:pPr>
            <a:r>
              <a:rPr sz="888" lang="en-US">
                <a:solidFill>
                  <a:srgbClr val="000000"/>
                </a:solidFill>
                <a:latin typeface="Arial"/>
                <a:ea typeface="Arial"/>
                <a:cs typeface="Arial"/>
                <a:sym typeface="Arial"/>
              </a:rPr>
              <a:t>1 photo</a:t>
            </a:r>
          </a:p>
        </p:txBody>
      </p:sp>
      <p:sp>
        <p:nvSpPr>
          <p:cNvPr id="201" name="Shape 201"/>
          <p:cNvSpPr txBox="1"/>
          <p:nvPr/>
        </p:nvSpPr>
        <p:spPr>
          <a:xfrm>
            <a:off y="813150" x="1033625"/>
            <a:ext cy="481874" cx="6983575"/>
          </a:xfrm>
          <a:prstGeom prst="rect">
            <a:avLst/>
          </a:prstGeom>
          <a:noFill/>
          <a:ln>
            <a:noFill/>
          </a:ln>
        </p:spPr>
        <p:txBody>
          <a:bodyPr bIns="38100" rIns="38100" lIns="38100" tIns="38100" anchor="t" anchorCtr="0">
            <a:normAutofit/>
          </a:bodyPr>
          <a:lstStyle/>
          <a:p>
            <a:pPr algn="l" rtl="0" marR="0" indent="0" marL="0">
              <a:lnSpc>
                <a:spcPct val="108035"/>
              </a:lnSpc>
              <a:spcBef>
                <a:spcPts val="0"/>
              </a:spcBef>
              <a:spcAft>
                <a:spcPts val="0"/>
              </a:spcAft>
              <a:buNone/>
            </a:pPr>
            <a:r>
              <a:rPr sz="1555" lang="en-US">
                <a:solidFill>
                  <a:srgbClr val="000000"/>
                </a:solidFill>
                <a:latin typeface="Arial"/>
                <a:ea typeface="Arial"/>
                <a:cs typeface="Arial"/>
                <a:sym typeface="Arial"/>
              </a:rPr>
              <a:t>Profile Name</a:t>
            </a:r>
            <a:r>
              <a:rPr sz="1111" lang="en-US">
                <a:solidFill>
                  <a:srgbClr val="000000"/>
                </a:solidFill>
                <a:latin typeface="Arial"/>
                <a:ea typeface="Arial"/>
                <a:cs typeface="Arial"/>
                <a:sym typeface="Arial"/>
              </a:rPr>
              <a:t> </a:t>
            </a:r>
            <a:r>
              <a:rPr sz="1111" lang="en-US" i="1">
                <a:solidFill>
                  <a:srgbClr val="000000"/>
                </a:solidFill>
                <a:latin typeface="Arial"/>
                <a:ea typeface="Arial"/>
                <a:cs typeface="Arial"/>
                <a:sym typeface="Arial"/>
              </a:rPr>
              <a:t>status</a:t>
            </a:r>
          </a:p>
        </p:txBody>
      </p:sp>
      <p:sp>
        <p:nvSpPr>
          <p:cNvPr id="202" name="Shape 202"/>
          <p:cNvSpPr/>
          <p:nvPr/>
        </p:nvSpPr>
        <p:spPr>
          <a:xfrm>
            <a:off y="615925" x="209550"/>
            <a:ext cy="770324" cx="581949"/>
          </a:xfrm>
          <a:prstGeom prst="rect">
            <a:avLst/>
          </a:prstGeom>
          <a:solidFill>
            <a:srgbClr val="6AA84F"/>
          </a:solidFill>
          <a:ln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3" name="Shape 203"/>
          <p:cNvSpPr/>
          <p:nvPr/>
        </p:nvSpPr>
        <p:spPr>
          <a:xfrm>
            <a:off y="2147725" x="936275"/>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4" name="Shape 204"/>
          <p:cNvSpPr/>
          <p:nvPr/>
        </p:nvSpPr>
        <p:spPr>
          <a:xfrm>
            <a:off y="2139950" x="2546350"/>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5" name="Shape 205"/>
          <p:cNvSpPr/>
          <p:nvPr/>
        </p:nvSpPr>
        <p:spPr>
          <a:xfrm>
            <a:off y="2139950" x="4171950"/>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6" name="Shape 206"/>
          <p:cNvSpPr/>
          <p:nvPr/>
        </p:nvSpPr>
        <p:spPr>
          <a:xfrm>
            <a:off y="2139950" x="5797550"/>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7" name="Shape 207"/>
          <p:cNvSpPr/>
          <p:nvPr/>
        </p:nvSpPr>
        <p:spPr>
          <a:xfrm>
            <a:off y="3562350" x="920750"/>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8" name="Shape 208"/>
          <p:cNvSpPr/>
          <p:nvPr/>
        </p:nvSpPr>
        <p:spPr>
          <a:xfrm>
            <a:off y="3562350" x="2546350"/>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09" name="Shape 209"/>
          <p:cNvSpPr/>
          <p:nvPr/>
        </p:nvSpPr>
        <p:spPr>
          <a:xfrm>
            <a:off y="3562350" x="4171950"/>
            <a:ext cy="1158775" cx="1065074"/>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10" name="Shape 210"/>
          <p:cNvSpPr/>
          <p:nvPr/>
        </p:nvSpPr>
        <p:spPr>
          <a:xfrm>
            <a:off y="5695950" x="920750"/>
            <a:ext cy="1158775" cx="1065074"/>
          </a:xfrm>
          <a:prstGeom prst="rect">
            <a:avLst/>
          </a:prstGeom>
          <a:solidFill>
            <a:srgbClr val="FF9900"/>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11" name="Shape 211"/>
          <p:cNvSpPr/>
          <p:nvPr/>
        </p:nvSpPr>
        <p:spPr>
          <a:xfrm>
            <a:off y="5695950" x="2545400"/>
            <a:ext cy="1158775" cx="1065074"/>
          </a:xfrm>
          <a:prstGeom prst="rect">
            <a:avLst/>
          </a:prstGeom>
          <a:solidFill>
            <a:srgbClr val="FF9900"/>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12" name="Shape 212"/>
          <p:cNvSpPr txBox="1"/>
          <p:nvPr/>
        </p:nvSpPr>
        <p:spPr>
          <a:xfrm>
            <a:off y="7010400" x="2540000"/>
            <a:ext cy="327474" cx="966750"/>
          </a:xfrm>
          <a:prstGeom prst="rect">
            <a:avLst/>
          </a:prstGeom>
          <a:noFill/>
          <a:ln>
            <a:noFill/>
          </a:ln>
        </p:spPr>
        <p:txBody>
          <a:bodyPr bIns="38100" rIns="38100" lIns="38100" tIns="38100" anchor="t" anchorCtr="0">
            <a:normAutofit/>
          </a:bodyPr>
          <a:lstStyle/>
          <a:p>
            <a:pPr algn="l" rtl="0" marR="0" indent="0" marL="0">
              <a:lnSpc>
                <a:spcPct val="100000"/>
              </a:lnSpc>
              <a:spcBef>
                <a:spcPts val="0"/>
              </a:spcBef>
              <a:spcAft>
                <a:spcPts val="0"/>
              </a:spcAft>
              <a:buNone/>
            </a:pPr>
            <a:r>
              <a:rPr b="1" sz="888" lang="en-US" i="1">
                <a:solidFill>
                  <a:srgbClr val="000000"/>
                </a:solidFill>
                <a:latin typeface="Arial"/>
                <a:ea typeface="Arial"/>
                <a:cs typeface="Arial"/>
                <a:sym typeface="Arial"/>
              </a:rPr>
              <a:t>Album Name</a:t>
            </a:r>
          </a:p>
          <a:p>
            <a:pPr algn="l" rtl="0" marR="0" indent="0" marL="0">
              <a:lnSpc>
                <a:spcPct val="100000"/>
              </a:lnSpc>
              <a:spcBef>
                <a:spcPts val="0"/>
              </a:spcBef>
              <a:spcAft>
                <a:spcPts val="0"/>
              </a:spcAft>
              <a:buNone/>
            </a:pPr>
            <a:r>
              <a:t/>
            </a:r>
            <a:endParaRPr b="1" sz="888" i="1">
              <a:solidFill>
                <a:srgbClr val="000000"/>
              </a:solidFill>
              <a:latin typeface="Arial"/>
              <a:ea typeface="Arial"/>
              <a:cs typeface="Arial"/>
              <a:sym typeface="Arial"/>
            </a:endParaRPr>
          </a:p>
          <a:p>
            <a:pPr algn="l" rtl="0" marR="0" indent="0" marL="0">
              <a:lnSpc>
                <a:spcPct val="100000"/>
              </a:lnSpc>
              <a:spcBef>
                <a:spcPts val="0"/>
              </a:spcBef>
              <a:spcAft>
                <a:spcPts val="0"/>
              </a:spcAft>
              <a:buNone/>
            </a:pPr>
            <a:r>
              <a:rPr b="1" sz="888" lang="en-US" i="1">
                <a:solidFill>
                  <a:srgbClr val="000000"/>
                </a:solidFill>
                <a:latin typeface="Arial"/>
                <a:ea typeface="Arial"/>
                <a:cs typeface="Arial"/>
                <a:sym typeface="Arial"/>
              </a:rPr>
              <a:t> </a:t>
            </a:r>
            <a:r>
              <a:rPr sz="888" lang="en-US">
                <a:solidFill>
                  <a:srgbClr val="000000"/>
                </a:solidFill>
                <a:latin typeface="Arial"/>
                <a:ea typeface="Arial"/>
                <a:cs typeface="Arial"/>
                <a:sym typeface="Arial"/>
              </a:rPr>
              <a:t>5 photos</a:t>
            </a:r>
          </a:p>
        </p:txBody>
      </p:sp>
      <p:sp>
        <p:nvSpPr>
          <p:cNvPr id="213" name="Shape 213"/>
          <p:cNvSpPr/>
          <p:nvPr/>
        </p:nvSpPr>
        <p:spPr>
          <a:xfrm>
            <a:off y="5704800" x="4080050"/>
            <a:ext cy="1285174" cx="994249"/>
          </a:xfrm>
          <a:prstGeom prst="rect">
            <a:avLst/>
          </a:prstGeom>
          <a:solidFill>
            <a:srgbClr val="6AA84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7" name="Shape 217"/>
        <p:cNvGrpSpPr/>
        <p:nvPr/>
      </p:nvGrpSpPr>
      <p:grpSpPr>
        <a:xfrm>
          <a:off y="0" x="0"/>
          <a:ext cy="0" cx="0"/>
          <a:chOff y="0" x="0"/>
          <a:chExt cy="0" cx="0"/>
        </a:xfrm>
      </p:grpSpPr>
      <p:pic>
        <p:nvPicPr>
          <p:cNvPr id="218" name="Shape 218"/>
          <p:cNvPicPr preferRelativeResize="0"/>
          <p:nvPr/>
        </p:nvPicPr>
        <p:blipFill>
          <a:blip r:embed="rId3">
            <a:alphaModFix/>
          </a:blip>
          <a:stretch>
            <a:fillRect/>
          </a:stretch>
        </p:blipFill>
        <p:spPr>
          <a:xfrm>
            <a:off y="423325" x="0"/>
            <a:ext cy="1100650" cx="10160000"/>
          </a:xfrm>
          <a:prstGeom prst="rect">
            <a:avLst/>
          </a:prstGeom>
          <a:noFill/>
          <a:ln>
            <a:noFill/>
          </a:ln>
        </p:spPr>
      </p:pic>
      <p:pic>
        <p:nvPicPr>
          <p:cNvPr id="219" name="Shape 219"/>
          <p:cNvPicPr preferRelativeResize="0"/>
          <p:nvPr/>
        </p:nvPicPr>
        <p:blipFill>
          <a:blip r:embed="rId4">
            <a:alphaModFix/>
          </a:blip>
          <a:stretch>
            <a:fillRect/>
          </a:stretch>
        </p:blipFill>
        <p:spPr>
          <a:xfrm>
            <a:off y="0" x="0"/>
            <a:ext cy="423325" cx="1439324"/>
          </a:xfrm>
          <a:prstGeom prst="rect">
            <a:avLst/>
          </a:prstGeom>
          <a:noFill/>
          <a:ln>
            <a:noFill/>
          </a:ln>
        </p:spPr>
      </p:pic>
      <p:sp>
        <p:nvSpPr>
          <p:cNvPr id="220" name="Shape 220"/>
          <p:cNvSpPr txBox="1"/>
          <p:nvPr>
            <p:ph type="ctrTitle"/>
          </p:nvPr>
        </p:nvSpPr>
        <p:spPr>
          <a:xfrm>
            <a:off y="51150" x="102300"/>
            <a:ext cy="397225" cx="1310899"/>
          </a:xfrm>
          <a:prstGeom prst="rect">
            <a:avLst/>
          </a:prstGeom>
          <a:noFill/>
          <a:ln>
            <a:noFill/>
          </a:ln>
        </p:spPr>
        <p:txBody>
          <a:bodyPr bIns="38100" rIns="38100" lIns="38100" tIns="38100" anchor="ctr" anchorCtr="0">
            <a:normAutofit/>
          </a:bodyPr>
          <a:lstStyle/>
          <a:p>
            <a:pPr algn="ctr" rtl="0" marR="0" indent="0" marL="0">
              <a:lnSpc>
                <a:spcPct val="119642"/>
              </a:lnSpc>
              <a:spcBef>
                <a:spcPts val="0"/>
              </a:spcBef>
              <a:spcAft>
                <a:spcPts val="0"/>
              </a:spcAft>
              <a:buNone/>
            </a:pPr>
            <a:r>
              <a:rPr b="1" sz="1555" lang="en-US">
                <a:solidFill>
                  <a:srgbClr val="FFFFFF"/>
                </a:solidFill>
                <a:latin typeface="Arial"/>
                <a:ea typeface="Arial"/>
                <a:cs typeface="Arial"/>
                <a:sym typeface="Arial"/>
              </a:rPr>
              <a:t>fakebook</a:t>
            </a:r>
          </a:p>
        </p:txBody>
      </p:sp>
      <p:pic>
        <p:nvPicPr>
          <p:cNvPr id="221" name="Shape 221"/>
          <p:cNvPicPr preferRelativeResize="0"/>
          <p:nvPr/>
        </p:nvPicPr>
        <p:blipFill>
          <a:blip r:embed="rId5">
            <a:alphaModFix/>
          </a:blip>
          <a:stretch>
            <a:fillRect/>
          </a:stretch>
        </p:blipFill>
        <p:spPr>
          <a:xfrm>
            <a:off y="0" x="1439325"/>
            <a:ext cy="423325" cx="846650"/>
          </a:xfrm>
          <a:prstGeom prst="rect">
            <a:avLst/>
          </a:prstGeom>
          <a:noFill/>
          <a:ln>
            <a:noFill/>
          </a:ln>
        </p:spPr>
      </p:pic>
      <p:pic>
        <p:nvPicPr>
          <p:cNvPr id="222" name="Shape 222"/>
          <p:cNvPicPr preferRelativeResize="0"/>
          <p:nvPr/>
        </p:nvPicPr>
        <p:blipFill>
          <a:blip r:embed="rId6">
            <a:alphaModFix/>
          </a:blip>
          <a:stretch>
            <a:fillRect/>
          </a:stretch>
        </p:blipFill>
        <p:spPr>
          <a:xfrm>
            <a:off y="0" x="2286000"/>
            <a:ext cy="423325" cx="931325"/>
          </a:xfrm>
          <a:prstGeom prst="rect">
            <a:avLst/>
          </a:prstGeom>
          <a:noFill/>
          <a:ln>
            <a:noFill/>
          </a:ln>
        </p:spPr>
      </p:pic>
      <p:pic>
        <p:nvPicPr>
          <p:cNvPr id="223" name="Shape 223"/>
          <p:cNvPicPr preferRelativeResize="0"/>
          <p:nvPr/>
        </p:nvPicPr>
        <p:blipFill>
          <a:blip r:embed="rId5">
            <a:alphaModFix/>
          </a:blip>
          <a:stretch>
            <a:fillRect/>
          </a:stretch>
        </p:blipFill>
        <p:spPr>
          <a:xfrm>
            <a:off y="0" x="3217325"/>
            <a:ext cy="423325" cx="846650"/>
          </a:xfrm>
          <a:prstGeom prst="rect">
            <a:avLst/>
          </a:prstGeom>
          <a:noFill/>
          <a:ln>
            <a:noFill/>
          </a:ln>
        </p:spPr>
      </p:pic>
      <p:pic>
        <p:nvPicPr>
          <p:cNvPr id="224" name="Shape 224"/>
          <p:cNvPicPr preferRelativeResize="0"/>
          <p:nvPr/>
        </p:nvPicPr>
        <p:blipFill>
          <a:blip r:embed="rId6">
            <a:alphaModFix/>
          </a:blip>
          <a:stretch>
            <a:fillRect/>
          </a:stretch>
        </p:blipFill>
        <p:spPr>
          <a:xfrm>
            <a:off y="0" x="4064000"/>
            <a:ext cy="423325" cx="931325"/>
          </a:xfrm>
          <a:prstGeom prst="rect">
            <a:avLst/>
          </a:prstGeom>
          <a:noFill/>
          <a:ln>
            <a:noFill/>
          </a:ln>
        </p:spPr>
      </p:pic>
      <p:pic>
        <p:nvPicPr>
          <p:cNvPr id="225" name="Shape 225"/>
          <p:cNvPicPr preferRelativeResize="0"/>
          <p:nvPr/>
        </p:nvPicPr>
        <p:blipFill>
          <a:blip r:embed="rId7">
            <a:alphaModFix/>
          </a:blip>
          <a:stretch>
            <a:fillRect/>
          </a:stretch>
        </p:blipFill>
        <p:spPr>
          <a:xfrm>
            <a:off y="0" x="4995325"/>
            <a:ext cy="423325" cx="2116649"/>
          </a:xfrm>
          <a:prstGeom prst="rect">
            <a:avLst/>
          </a:prstGeom>
          <a:noFill/>
          <a:ln>
            <a:noFill/>
          </a:ln>
        </p:spPr>
      </p:pic>
      <p:pic>
        <p:nvPicPr>
          <p:cNvPr id="226" name="Shape 226"/>
          <p:cNvPicPr preferRelativeResize="0"/>
          <p:nvPr/>
        </p:nvPicPr>
        <p:blipFill>
          <a:blip r:embed="rId8">
            <a:alphaModFix/>
          </a:blip>
          <a:stretch>
            <a:fillRect/>
          </a:stretch>
        </p:blipFill>
        <p:spPr>
          <a:xfrm>
            <a:off y="0" x="7112000"/>
            <a:ext cy="423325" cx="1947324"/>
          </a:xfrm>
          <a:prstGeom prst="rect">
            <a:avLst/>
          </a:prstGeom>
          <a:noFill/>
          <a:ln>
            <a:noFill/>
          </a:ln>
        </p:spPr>
      </p:pic>
      <p:sp>
        <p:nvSpPr>
          <p:cNvPr id="227" name="Shape 227"/>
          <p:cNvSpPr txBox="1"/>
          <p:nvPr/>
        </p:nvSpPr>
        <p:spPr>
          <a:xfrm>
            <a:off y="51150" x="7214300"/>
            <a:ext cy="397225" cx="1818899"/>
          </a:xfrm>
          <a:prstGeom prst="rect">
            <a:avLst/>
          </a:prstGeom>
          <a:noFill/>
          <a:ln>
            <a:noFill/>
          </a:ln>
        </p:spPr>
        <p:txBody>
          <a:bodyPr bIns="38100" rIns="38100" lIns="38100" tIns="38100" anchor="ctr" anchorCtr="0">
            <a:normAutofit/>
          </a:bodyPr>
          <a:lstStyle/>
          <a:p>
            <a:pPr algn="ctr" rtl="0" marR="0" indent="0" marL="0">
              <a:lnSpc>
                <a:spcPct val="119791"/>
              </a:lnSpc>
              <a:spcBef>
                <a:spcPts val="0"/>
              </a:spcBef>
              <a:spcAft>
                <a:spcPts val="0"/>
              </a:spcAft>
              <a:buNone/>
            </a:pPr>
            <a:r>
              <a:rPr sz="1333" lang="en-US">
                <a:solidFill>
                  <a:srgbClr val="FFFFFF"/>
                </a:solidFill>
                <a:latin typeface="Arial"/>
                <a:ea typeface="Arial"/>
                <a:cs typeface="Arial"/>
                <a:sym typeface="Arial"/>
              </a:rPr>
              <a:t>PROFILE NAME</a:t>
            </a:r>
          </a:p>
        </p:txBody>
      </p:sp>
      <p:pic>
        <p:nvPicPr>
          <p:cNvPr id="228" name="Shape 228"/>
          <p:cNvPicPr preferRelativeResize="0"/>
          <p:nvPr/>
        </p:nvPicPr>
        <p:blipFill>
          <a:blip r:embed="rId9">
            <a:alphaModFix/>
          </a:blip>
          <a:stretch>
            <a:fillRect/>
          </a:stretch>
        </p:blipFill>
        <p:spPr>
          <a:xfrm>
            <a:off y="0" x="9059325"/>
            <a:ext cy="423325" cx="1100650"/>
          </a:xfrm>
          <a:prstGeom prst="rect">
            <a:avLst/>
          </a:prstGeom>
          <a:noFill/>
          <a:ln>
            <a:noFill/>
          </a:ln>
        </p:spPr>
      </p:pic>
      <p:sp>
        <p:nvSpPr>
          <p:cNvPr id="229" name="Shape 229"/>
          <p:cNvSpPr txBox="1"/>
          <p:nvPr/>
        </p:nvSpPr>
        <p:spPr>
          <a:xfrm>
            <a:off y="51150" x="9161625"/>
            <a:ext cy="397225" cx="972249"/>
          </a:xfrm>
          <a:prstGeom prst="rect">
            <a:avLst/>
          </a:prstGeom>
          <a:noFill/>
          <a:ln>
            <a:noFill/>
          </a:ln>
        </p:spPr>
        <p:txBody>
          <a:bodyPr bIns="38100" rIns="38100" lIns="38100" tIns="38100" anchor="ctr" anchorCtr="0">
            <a:normAutofit/>
          </a:bodyPr>
          <a:lstStyle/>
          <a:p>
            <a:pPr algn="ctr" marR="0" indent="0" marL="0">
              <a:lnSpc>
                <a:spcPct val="119791"/>
              </a:lnSpc>
              <a:spcBef>
                <a:spcPts val="0"/>
              </a:spcBef>
              <a:spcAft>
                <a:spcPts val="0"/>
              </a:spcAft>
              <a:buNone/>
            </a:pPr>
            <a:r>
              <a:rPr sz="1333" lang="en-US">
                <a:solidFill>
                  <a:srgbClr val="FFFFFF"/>
                </a:solidFill>
                <a:latin typeface="Arial"/>
                <a:ea typeface="Arial"/>
                <a:cs typeface="Arial"/>
                <a:sym typeface="Arial"/>
              </a:rPr>
              <a:t>Logout</a:t>
            </a:r>
          </a:p>
        </p:txBody>
      </p:sp>
      <p:pic>
        <p:nvPicPr>
          <p:cNvPr id="230" name="Shape 230"/>
          <p:cNvPicPr preferRelativeResize="0"/>
          <p:nvPr/>
        </p:nvPicPr>
        <p:blipFill>
          <a:blip r:embed="rId10">
            <a:alphaModFix/>
          </a:blip>
          <a:stretch>
            <a:fillRect/>
          </a:stretch>
        </p:blipFill>
        <p:spPr>
          <a:xfrm>
            <a:off y="1259400" x="920750"/>
            <a:ext cy="306899" cx="952500"/>
          </a:xfrm>
          <a:prstGeom prst="rect">
            <a:avLst/>
          </a:prstGeom>
          <a:noFill/>
          <a:ln>
            <a:noFill/>
          </a:ln>
        </p:spPr>
      </p:pic>
      <p:sp>
        <p:nvSpPr>
          <p:cNvPr id="231" name="Shape 231"/>
          <p:cNvSpPr txBox="1"/>
          <p:nvPr/>
        </p:nvSpPr>
        <p:spPr>
          <a:xfrm>
            <a:off y="1326425" x="1038925"/>
            <a:ext cy="245525" cx="792324"/>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Wall</a:t>
            </a:r>
          </a:p>
        </p:txBody>
      </p:sp>
      <p:pic>
        <p:nvPicPr>
          <p:cNvPr id="232" name="Shape 232"/>
          <p:cNvPicPr preferRelativeResize="0"/>
          <p:nvPr/>
        </p:nvPicPr>
        <p:blipFill>
          <a:blip r:embed="rId11">
            <a:alphaModFix/>
          </a:blip>
          <a:stretch>
            <a:fillRect/>
          </a:stretch>
        </p:blipFill>
        <p:spPr>
          <a:xfrm>
            <a:off y="1259400" x="1852075"/>
            <a:ext cy="306899" cx="867824"/>
          </a:xfrm>
          <a:prstGeom prst="rect">
            <a:avLst/>
          </a:prstGeom>
          <a:noFill/>
          <a:ln>
            <a:noFill/>
          </a:ln>
        </p:spPr>
      </p:pic>
      <p:sp>
        <p:nvSpPr>
          <p:cNvPr id="233" name="Shape 233"/>
          <p:cNvSpPr txBox="1"/>
          <p:nvPr/>
        </p:nvSpPr>
        <p:spPr>
          <a:xfrm>
            <a:off y="1326425" x="1970250"/>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Info</a:t>
            </a:r>
          </a:p>
        </p:txBody>
      </p:sp>
      <p:pic>
        <p:nvPicPr>
          <p:cNvPr id="234" name="Shape 234"/>
          <p:cNvPicPr preferRelativeResize="0"/>
          <p:nvPr/>
        </p:nvPicPr>
        <p:blipFill>
          <a:blip r:embed="rId11">
            <a:alphaModFix/>
          </a:blip>
          <a:stretch>
            <a:fillRect/>
          </a:stretch>
        </p:blipFill>
        <p:spPr>
          <a:xfrm>
            <a:off y="1259400" x="2698750"/>
            <a:ext cy="306899" cx="867824"/>
          </a:xfrm>
          <a:prstGeom prst="rect">
            <a:avLst/>
          </a:prstGeom>
          <a:noFill/>
          <a:ln>
            <a:noFill/>
          </a:ln>
        </p:spPr>
      </p:pic>
      <p:sp>
        <p:nvSpPr>
          <p:cNvPr id="235" name="Shape 235"/>
          <p:cNvSpPr txBox="1"/>
          <p:nvPr/>
        </p:nvSpPr>
        <p:spPr>
          <a:xfrm>
            <a:off y="1326425" x="281692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Photos</a:t>
            </a:r>
          </a:p>
        </p:txBody>
      </p:sp>
      <p:pic>
        <p:nvPicPr>
          <p:cNvPr id="236" name="Shape 236"/>
          <p:cNvPicPr preferRelativeResize="0"/>
          <p:nvPr/>
        </p:nvPicPr>
        <p:blipFill>
          <a:blip r:embed="rId12">
            <a:alphaModFix/>
          </a:blip>
          <a:stretch>
            <a:fillRect/>
          </a:stretch>
        </p:blipFill>
        <p:spPr>
          <a:xfrm>
            <a:off y="1259400" x="3545400"/>
            <a:ext cy="306899" cx="867824"/>
          </a:xfrm>
          <a:prstGeom prst="rect">
            <a:avLst/>
          </a:prstGeom>
          <a:noFill/>
          <a:ln>
            <a:noFill/>
          </a:ln>
        </p:spPr>
      </p:pic>
      <p:sp>
        <p:nvSpPr>
          <p:cNvPr id="237" name="Shape 237"/>
          <p:cNvSpPr txBox="1"/>
          <p:nvPr/>
        </p:nvSpPr>
        <p:spPr>
          <a:xfrm>
            <a:off y="1326425" x="3663575"/>
            <a:ext cy="245525" cx="707650"/>
          </a:xfrm>
          <a:prstGeom prst="rect">
            <a:avLst/>
          </a:prstGeom>
          <a:noFill/>
          <a:ln>
            <a:noFill/>
          </a:ln>
        </p:spPr>
        <p:txBody>
          <a:bodyPr bIns="38100" rIns="38100" lIns="38100" tIns="38100" anchor="t" anchorCtr="0">
            <a:normAutofit/>
          </a:bodyPr>
          <a:lstStyle/>
          <a:p>
            <a:pPr algn="ctr" marR="0" indent="0" marL="0">
              <a:lnSpc>
                <a:spcPct val="120000"/>
              </a:lnSpc>
              <a:spcBef>
                <a:spcPts val="0"/>
              </a:spcBef>
              <a:spcAft>
                <a:spcPts val="0"/>
              </a:spcAft>
              <a:buNone/>
            </a:pPr>
            <a:r>
              <a:rPr u="sng" sz="1111" lang="en-US">
                <a:solidFill>
                  <a:srgbClr val="009999"/>
                </a:solidFill>
                <a:latin typeface="Arial"/>
                <a:ea typeface="Arial"/>
                <a:cs typeface="Arial"/>
                <a:sym typeface="Arial"/>
              </a:rPr>
              <a:t>Videos</a:t>
            </a:r>
          </a:p>
        </p:txBody>
      </p:sp>
      <p:pic>
        <p:nvPicPr>
          <p:cNvPr id="238" name="Shape 238"/>
          <p:cNvPicPr preferRelativeResize="0"/>
          <p:nvPr/>
        </p:nvPicPr>
        <p:blipFill>
          <a:blip r:embed="rId13">
            <a:alphaModFix/>
          </a:blip>
          <a:stretch>
            <a:fillRect/>
          </a:stretch>
        </p:blipFill>
        <p:spPr>
          <a:xfrm>
            <a:off y="1936725" x="751400"/>
            <a:ext cy="5101149" cx="8487824"/>
          </a:xfrm>
          <a:prstGeom prst="rect">
            <a:avLst/>
          </a:prstGeom>
          <a:noFill/>
          <a:ln>
            <a:noFill/>
          </a:ln>
        </p:spPr>
      </p:pic>
      <p:sp>
        <p:nvSpPr>
          <p:cNvPr id="239" name="Shape 239"/>
          <p:cNvSpPr txBox="1"/>
          <p:nvPr/>
        </p:nvSpPr>
        <p:spPr>
          <a:xfrm>
            <a:off y="1744475" x="864300"/>
            <a:ext cy="245525" cx="1988250"/>
          </a:xfrm>
          <a:prstGeom prst="rect">
            <a:avLst/>
          </a:prstGeom>
          <a:noFill/>
          <a:ln>
            <a:noFill/>
          </a:ln>
        </p:spPr>
        <p:txBody>
          <a:bodyPr bIns="38100" rIns="38100" lIns="38100" tIns="38100" anchor="t" anchorCtr="0">
            <a:normAutofit/>
          </a:bodyPr>
          <a:lstStyle/>
          <a:p>
            <a:pPr algn="l" rtl="0" marR="0" indent="0" marL="0">
              <a:lnSpc>
                <a:spcPct val="120000"/>
              </a:lnSpc>
              <a:spcBef>
                <a:spcPts val="0"/>
              </a:spcBef>
              <a:spcAft>
                <a:spcPts val="0"/>
              </a:spcAft>
              <a:buNone/>
            </a:pPr>
            <a:r>
              <a:rPr b="1" sz="1111" lang="en-US">
                <a:solidFill>
                  <a:srgbClr val="000000"/>
                </a:solidFill>
                <a:latin typeface="Arial"/>
                <a:ea typeface="Arial"/>
                <a:cs typeface="Arial"/>
                <a:sym typeface="Arial"/>
              </a:rPr>
              <a:t>Videos of _____</a:t>
            </a:r>
            <a:r>
              <a:rPr sz="1111" lang="en-US">
                <a:solidFill>
                  <a:srgbClr val="000000"/>
                </a:solidFill>
                <a:latin typeface="Arial"/>
                <a:ea typeface="Arial"/>
                <a:cs typeface="Arial"/>
                <a:sym typeface="Arial"/>
              </a:rPr>
              <a:t> #</a:t>
            </a:r>
            <a:r>
              <a:rPr sz="888" lang="en-US">
                <a:solidFill>
                  <a:srgbClr val="000000"/>
                </a:solidFill>
                <a:latin typeface="Arial"/>
                <a:ea typeface="Arial"/>
                <a:cs typeface="Arial"/>
                <a:sym typeface="Arial"/>
              </a:rPr>
              <a:t> Videos</a:t>
            </a:r>
          </a:p>
        </p:txBody>
      </p:sp>
      <p:sp>
        <p:nvSpPr>
          <p:cNvPr id="240" name="Shape 240"/>
          <p:cNvSpPr txBox="1"/>
          <p:nvPr/>
        </p:nvSpPr>
        <p:spPr>
          <a:xfrm>
            <a:off y="5283200" x="1117600"/>
            <a:ext cy="247274" cx="1141574"/>
          </a:xfrm>
          <a:prstGeom prst="rect">
            <a:avLst/>
          </a:prstGeom>
          <a:noFill/>
          <a:ln>
            <a:noFill/>
          </a:ln>
        </p:spPr>
        <p:txBody>
          <a:bodyPr bIns="38100" rIns="38100" lIns="38100" tIns="38100" anchor="t" anchorCtr="0">
            <a:normAutofit/>
          </a:bodyPr>
          <a:lstStyle/>
          <a:p>
            <a:pPr algn="ctr" rtl="0" marR="0" indent="0" marL="0">
              <a:lnSpc>
                <a:spcPct val="120000"/>
              </a:lnSpc>
              <a:spcBef>
                <a:spcPts val="0"/>
              </a:spcBef>
              <a:spcAft>
                <a:spcPts val="0"/>
              </a:spcAft>
              <a:buNone/>
            </a:pPr>
            <a:r>
              <a:rPr sz="1111" lang="en-US">
                <a:solidFill>
                  <a:srgbClr val="000000"/>
                </a:solidFill>
                <a:latin typeface="Arial"/>
                <a:ea typeface="Arial"/>
                <a:cs typeface="Arial"/>
                <a:sym typeface="Arial"/>
              </a:rPr>
              <a:t>Video Topic/Title</a:t>
            </a:r>
          </a:p>
        </p:txBody>
      </p:sp>
      <p:sp>
        <p:nvSpPr>
          <p:cNvPr id="241" name="Shape 241"/>
          <p:cNvSpPr txBox="1"/>
          <p:nvPr/>
        </p:nvSpPr>
        <p:spPr>
          <a:xfrm>
            <a:off y="710150" x="1034950"/>
            <a:ext cy="481874" cx="6983575"/>
          </a:xfrm>
          <a:prstGeom prst="rect">
            <a:avLst/>
          </a:prstGeom>
          <a:noFill/>
          <a:ln>
            <a:noFill/>
          </a:ln>
        </p:spPr>
        <p:txBody>
          <a:bodyPr bIns="38100" rIns="38100" lIns="38100" tIns="38100" anchor="t" anchorCtr="0">
            <a:normAutofit/>
          </a:bodyPr>
          <a:lstStyle/>
          <a:p>
            <a:pPr algn="l" rtl="0" marR="0" indent="0" marL="0">
              <a:lnSpc>
                <a:spcPct val="108035"/>
              </a:lnSpc>
              <a:spcBef>
                <a:spcPts val="0"/>
              </a:spcBef>
              <a:spcAft>
                <a:spcPts val="0"/>
              </a:spcAft>
              <a:buNone/>
            </a:pPr>
            <a:r>
              <a:rPr sz="1555" lang="en-US">
                <a:solidFill>
                  <a:srgbClr val="000000"/>
                </a:solidFill>
                <a:latin typeface="Arial"/>
                <a:ea typeface="Arial"/>
                <a:cs typeface="Arial"/>
                <a:sym typeface="Arial"/>
              </a:rPr>
              <a:t>PROFILE NAME</a:t>
            </a:r>
            <a:r>
              <a:rPr sz="1111" lang="en-US">
                <a:solidFill>
                  <a:srgbClr val="000000"/>
                </a:solidFill>
                <a:latin typeface="Arial"/>
                <a:ea typeface="Arial"/>
                <a:cs typeface="Arial"/>
                <a:sym typeface="Arial"/>
              </a:rPr>
              <a:t> </a:t>
            </a:r>
            <a:r>
              <a:rPr sz="1111" lang="en-US" i="1">
                <a:solidFill>
                  <a:srgbClr val="000000"/>
                </a:solidFill>
                <a:latin typeface="Arial"/>
                <a:ea typeface="Arial"/>
                <a:cs typeface="Arial"/>
                <a:sym typeface="Arial"/>
              </a:rPr>
              <a:t>status</a:t>
            </a:r>
          </a:p>
        </p:txBody>
      </p:sp>
      <p:sp>
        <p:nvSpPr>
          <p:cNvPr id="242" name="Shape 242"/>
          <p:cNvSpPr/>
          <p:nvPr/>
        </p:nvSpPr>
        <p:spPr>
          <a:xfrm>
            <a:off y="514350" x="209550"/>
            <a:ext cy="770324" cx="581949"/>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43" name="Shape 243"/>
          <p:cNvSpPr/>
          <p:nvPr/>
        </p:nvSpPr>
        <p:spPr>
          <a:xfrm>
            <a:off y="2343150" x="1125725"/>
            <a:ext cy="858349" cx="1193300"/>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44" name="Shape 244"/>
          <p:cNvSpPr txBox="1"/>
          <p:nvPr/>
        </p:nvSpPr>
        <p:spPr>
          <a:xfrm>
            <a:off y="3355375" x="3328925"/>
            <a:ext cy="251024" cx="1141574"/>
          </a:xfrm>
          <a:prstGeom prst="rect">
            <a:avLst/>
          </a:prstGeom>
          <a:noFill/>
          <a:ln>
            <a:noFill/>
          </a:ln>
        </p:spPr>
        <p:txBody>
          <a:bodyPr bIns="38100" rIns="38100" lIns="38100" tIns="38100" anchor="t" anchorCtr="0">
            <a:normAutofit/>
          </a:bodyPr>
          <a:lstStyle/>
          <a:p>
            <a:pPr algn="ctr" rtl="0" marR="0" indent="0" marL="0">
              <a:lnSpc>
                <a:spcPct val="120000"/>
              </a:lnSpc>
              <a:spcBef>
                <a:spcPts val="0"/>
              </a:spcBef>
              <a:spcAft>
                <a:spcPts val="0"/>
              </a:spcAft>
              <a:buNone/>
            </a:pPr>
            <a:r>
              <a:rPr sz="1111" lang="en-US">
                <a:solidFill>
                  <a:srgbClr val="000000"/>
                </a:solidFill>
                <a:latin typeface="Arial"/>
                <a:ea typeface="Arial"/>
                <a:cs typeface="Arial"/>
                <a:sym typeface="Arial"/>
              </a:rPr>
              <a:t>Video Topic/Title</a:t>
            </a:r>
          </a:p>
        </p:txBody>
      </p:sp>
      <p:sp>
        <p:nvSpPr>
          <p:cNvPr id="245" name="Shape 245"/>
          <p:cNvSpPr/>
          <p:nvPr/>
        </p:nvSpPr>
        <p:spPr>
          <a:xfrm>
            <a:off y="2343150" x="3257550"/>
            <a:ext cy="858349" cx="1193300"/>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46" name="Shape 246"/>
          <p:cNvSpPr txBox="1"/>
          <p:nvPr/>
        </p:nvSpPr>
        <p:spPr>
          <a:xfrm>
            <a:off y="3355375" x="5360925"/>
            <a:ext cy="247274" cx="1141574"/>
          </a:xfrm>
          <a:prstGeom prst="rect">
            <a:avLst/>
          </a:prstGeom>
          <a:noFill/>
          <a:ln>
            <a:noFill/>
          </a:ln>
        </p:spPr>
        <p:txBody>
          <a:bodyPr bIns="38100" rIns="38100" lIns="38100" tIns="38100" anchor="t" anchorCtr="0">
            <a:normAutofit/>
          </a:bodyPr>
          <a:lstStyle/>
          <a:p>
            <a:pPr algn="ctr" rtl="0" marR="0" indent="0" marL="0">
              <a:lnSpc>
                <a:spcPct val="120000"/>
              </a:lnSpc>
              <a:spcBef>
                <a:spcPts val="0"/>
              </a:spcBef>
              <a:spcAft>
                <a:spcPts val="0"/>
              </a:spcAft>
              <a:buNone/>
            </a:pPr>
            <a:r>
              <a:rPr sz="1111" lang="en-US">
                <a:solidFill>
                  <a:srgbClr val="000000"/>
                </a:solidFill>
                <a:latin typeface="Arial"/>
                <a:ea typeface="Arial"/>
                <a:cs typeface="Arial"/>
                <a:sym typeface="Arial"/>
              </a:rPr>
              <a:t>Video Topic/Title</a:t>
            </a:r>
          </a:p>
        </p:txBody>
      </p:sp>
      <p:sp>
        <p:nvSpPr>
          <p:cNvPr id="247" name="Shape 247"/>
          <p:cNvSpPr/>
          <p:nvPr/>
        </p:nvSpPr>
        <p:spPr>
          <a:xfrm>
            <a:off y="2343150" x="5289550"/>
            <a:ext cy="858349" cx="1193300"/>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48" name="Shape 248"/>
          <p:cNvSpPr txBox="1"/>
          <p:nvPr/>
        </p:nvSpPr>
        <p:spPr>
          <a:xfrm>
            <a:off y="3355375" x="7189725"/>
            <a:ext cy="247274" cx="1141574"/>
          </a:xfrm>
          <a:prstGeom prst="rect">
            <a:avLst/>
          </a:prstGeom>
          <a:noFill/>
          <a:ln>
            <a:noFill/>
          </a:ln>
        </p:spPr>
        <p:txBody>
          <a:bodyPr bIns="38100" rIns="38100" lIns="38100" tIns="38100" anchor="t" anchorCtr="0">
            <a:normAutofit/>
          </a:bodyPr>
          <a:lstStyle/>
          <a:p>
            <a:pPr algn="ctr" rtl="0" marR="0" indent="0" marL="0">
              <a:lnSpc>
                <a:spcPct val="120000"/>
              </a:lnSpc>
              <a:spcBef>
                <a:spcPts val="0"/>
              </a:spcBef>
              <a:spcAft>
                <a:spcPts val="0"/>
              </a:spcAft>
              <a:buNone/>
            </a:pPr>
            <a:r>
              <a:rPr sz="1111" lang="en-US">
                <a:solidFill>
                  <a:srgbClr val="000000"/>
                </a:solidFill>
                <a:latin typeface="Arial"/>
                <a:ea typeface="Arial"/>
                <a:cs typeface="Arial"/>
                <a:sym typeface="Arial"/>
              </a:rPr>
              <a:t>Video Topic/Title</a:t>
            </a:r>
          </a:p>
        </p:txBody>
      </p:sp>
      <p:sp>
        <p:nvSpPr>
          <p:cNvPr id="249" name="Shape 249"/>
          <p:cNvSpPr/>
          <p:nvPr/>
        </p:nvSpPr>
        <p:spPr>
          <a:xfrm>
            <a:off y="2343150" x="7118350"/>
            <a:ext cy="858349" cx="1193300"/>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50" name="Shape 250"/>
          <p:cNvSpPr/>
          <p:nvPr/>
        </p:nvSpPr>
        <p:spPr>
          <a:xfrm>
            <a:off y="4273525" x="1123950"/>
            <a:ext cy="858349" cx="1193300"/>
          </a:xfrm>
          <a:prstGeom prst="rect">
            <a:avLst/>
          </a:prstGeom>
          <a:solidFill>
            <a:srgbClr val="FFFFFF"/>
          </a:solidFill>
          <a:ln w="12700" cap="flat">
            <a:solidFill>
              <a:srgbClr val="00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51" name="Shape 251"/>
          <p:cNvSpPr txBox="1"/>
          <p:nvPr/>
        </p:nvSpPr>
        <p:spPr>
          <a:xfrm>
            <a:off y="3352800" x="1117600"/>
            <a:ext cy="251024" cx="1141574"/>
          </a:xfrm>
          <a:prstGeom prst="rect">
            <a:avLst/>
          </a:prstGeom>
          <a:noFill/>
          <a:ln>
            <a:noFill/>
          </a:ln>
        </p:spPr>
        <p:txBody>
          <a:bodyPr bIns="38100" rIns="38100" lIns="38100" tIns="38100" anchor="t" anchorCtr="0">
            <a:normAutofit/>
          </a:bodyPr>
          <a:lstStyle/>
          <a:p>
            <a:pPr algn="ctr" rtl="0" marR="0" indent="0" marL="0">
              <a:lnSpc>
                <a:spcPct val="120000"/>
              </a:lnSpc>
              <a:spcBef>
                <a:spcPts val="0"/>
              </a:spcBef>
              <a:spcAft>
                <a:spcPts val="0"/>
              </a:spcAft>
              <a:buNone/>
            </a:pPr>
            <a:r>
              <a:rPr sz="1111" lang="en-US">
                <a:solidFill>
                  <a:srgbClr val="000000"/>
                </a:solidFill>
                <a:latin typeface="Arial"/>
                <a:ea typeface="Arial"/>
                <a:cs typeface="Arial"/>
                <a:sym typeface="Arial"/>
              </a:rPr>
              <a:t>Video Topic/Title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5" name="Shape 255"/>
        <p:cNvGrpSpPr/>
        <p:nvPr/>
      </p:nvGrpSpPr>
      <p:grpSpPr>
        <a:xfrm>
          <a:off y="0" x="0"/>
          <a:ext cy="0" cx="0"/>
          <a:chOff y="0" x="0"/>
          <a:chExt cy="0" cx="0"/>
        </a:xfrm>
      </p:grpSpPr>
      <p:sp>
        <p:nvSpPr>
          <p:cNvPr id="256" name="Shape 256"/>
          <p:cNvSpPr/>
          <p:nvPr/>
        </p:nvSpPr>
        <p:spPr>
          <a:xfrm>
            <a:off y="5143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57" name="Shape 257"/>
          <p:cNvSpPr txBox="1"/>
          <p:nvPr/>
        </p:nvSpPr>
        <p:spPr>
          <a:xfrm>
            <a:off y="6096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58" name="Shape 258"/>
          <p:cNvSpPr/>
          <p:nvPr/>
        </p:nvSpPr>
        <p:spPr>
          <a:xfrm>
            <a:off y="12255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59" name="Shape 259"/>
          <p:cNvSpPr/>
          <p:nvPr/>
        </p:nvSpPr>
        <p:spPr>
          <a:xfrm>
            <a:off y="1936725"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0" name="Shape 260"/>
          <p:cNvSpPr/>
          <p:nvPr/>
        </p:nvSpPr>
        <p:spPr>
          <a:xfrm>
            <a:off y="26479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1" name="Shape 261"/>
          <p:cNvSpPr/>
          <p:nvPr/>
        </p:nvSpPr>
        <p:spPr>
          <a:xfrm>
            <a:off y="3359125"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2" name="Shape 262"/>
          <p:cNvSpPr/>
          <p:nvPr/>
        </p:nvSpPr>
        <p:spPr>
          <a:xfrm>
            <a:off y="40703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3" name="Shape 263"/>
          <p:cNvSpPr/>
          <p:nvPr/>
        </p:nvSpPr>
        <p:spPr>
          <a:xfrm>
            <a:off y="47815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4" name="Shape 264"/>
          <p:cNvSpPr/>
          <p:nvPr/>
        </p:nvSpPr>
        <p:spPr>
          <a:xfrm>
            <a:off y="54927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5" name="Shape 265"/>
          <p:cNvSpPr/>
          <p:nvPr/>
        </p:nvSpPr>
        <p:spPr>
          <a:xfrm>
            <a:off y="6915150"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6" name="Shape 266"/>
          <p:cNvSpPr/>
          <p:nvPr/>
        </p:nvSpPr>
        <p:spPr>
          <a:xfrm>
            <a:off y="6203925" x="1835150"/>
            <a:ext cy="490299" cx="373499"/>
          </a:xfrm>
          <a:prstGeom prst="rect">
            <a:avLst/>
          </a:prstGeom>
          <a:solidFill>
            <a:srgbClr val="FF0000"/>
          </a:solidFill>
          <a:ln w="12700" cap="flat">
            <a:solidFill>
              <a:srgbClr val="FF0000"/>
            </a:solidFill>
            <a:prstDash val="solid"/>
            <a:round/>
            <a:headEnd w="med" len="med" type="none"/>
            <a:tailEnd w="med" len="med" type="none"/>
          </a:ln>
        </p:spPr>
        <p:txBody>
          <a:bodyPr bIns="91425" rIns="91425" lIns="91425" tIns="91425" anchor="ctr" anchorCtr="0">
            <a:normAutofit/>
          </a:bodyPr>
          <a:lstStyle/>
          <a:p>
            <a:pPr>
              <a:spcBef>
                <a:spcPts val="0"/>
              </a:spcBef>
              <a:buNone/>
            </a:pPr>
            <a:r>
              <a:t/>
            </a:r>
            <a:endParaRPr/>
          </a:p>
        </p:txBody>
      </p:sp>
      <p:sp>
        <p:nvSpPr>
          <p:cNvPr id="267" name="Shape 267"/>
          <p:cNvSpPr txBox="1"/>
          <p:nvPr/>
        </p:nvSpPr>
        <p:spPr>
          <a:xfrm>
            <a:off y="13208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68" name="Shape 268"/>
          <p:cNvSpPr txBox="1"/>
          <p:nvPr/>
        </p:nvSpPr>
        <p:spPr>
          <a:xfrm>
            <a:off y="2031975"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69" name="Shape 269"/>
          <p:cNvSpPr txBox="1"/>
          <p:nvPr/>
        </p:nvSpPr>
        <p:spPr>
          <a:xfrm>
            <a:off y="27432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70" name="Shape 270"/>
          <p:cNvSpPr txBox="1"/>
          <p:nvPr/>
        </p:nvSpPr>
        <p:spPr>
          <a:xfrm>
            <a:off y="3454375"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71" name="Shape 271"/>
          <p:cNvSpPr txBox="1"/>
          <p:nvPr/>
        </p:nvSpPr>
        <p:spPr>
          <a:xfrm>
            <a:off y="41656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72" name="Shape 272"/>
          <p:cNvSpPr txBox="1"/>
          <p:nvPr/>
        </p:nvSpPr>
        <p:spPr>
          <a:xfrm>
            <a:off y="48768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73" name="Shape 273"/>
          <p:cNvSpPr txBox="1"/>
          <p:nvPr/>
        </p:nvSpPr>
        <p:spPr>
          <a:xfrm>
            <a:off y="55880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74" name="Shape 274"/>
          <p:cNvSpPr txBox="1"/>
          <p:nvPr/>
        </p:nvSpPr>
        <p:spPr>
          <a:xfrm>
            <a:off y="6299175"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sp>
        <p:nvSpPr>
          <p:cNvPr id="275" name="Shape 275"/>
          <p:cNvSpPr txBox="1"/>
          <p:nvPr/>
        </p:nvSpPr>
        <p:spPr>
          <a:xfrm>
            <a:off y="7010400" x="2336800"/>
            <a:ext cy="409475" cx="4866900"/>
          </a:xfrm>
          <a:prstGeom prst="rect">
            <a:avLst/>
          </a:prstGeom>
          <a:noFill/>
          <a:ln>
            <a:noFill/>
          </a:ln>
        </p:spPr>
        <p:txBody>
          <a:bodyPr bIns="38100" rIns="38100" lIns="38100" tIns="38100" anchor="t" anchorCtr="0">
            <a:normAutofit/>
          </a:bodyPr>
          <a:lstStyle/>
          <a:p>
            <a:pPr algn="l" rtl="0" marR="0" indent="0" marL="0">
              <a:lnSpc>
                <a:spcPct val="108333"/>
              </a:lnSpc>
              <a:spcBef>
                <a:spcPts val="0"/>
              </a:spcBef>
              <a:spcAft>
                <a:spcPts val="0"/>
              </a:spcAft>
              <a:buNone/>
            </a:pPr>
            <a:r>
              <a:rPr sz="1333" lang="en-US">
                <a:solidFill>
                  <a:srgbClr val="000000"/>
                </a:solidFill>
                <a:latin typeface="Arial"/>
                <a:ea typeface="Arial"/>
                <a:cs typeface="Arial"/>
                <a:sym typeface="Arial"/>
              </a:rPr>
              <a:t>Name</a:t>
            </a:r>
            <a:r>
              <a:rPr sz="1000" lang="en-US">
                <a:solidFill>
                  <a:srgbClr val="000000"/>
                </a:solidFill>
                <a:latin typeface="Arial"/>
                <a:ea typeface="Arial"/>
                <a:cs typeface="Arial"/>
                <a:sym typeface="Arial"/>
              </a:rPr>
              <a:t>  message</a:t>
            </a:r>
          </a:p>
          <a:p>
            <a:pPr algn="l" rtl="0" marR="0" indent="0" marL="0">
              <a:lnSpc>
                <a:spcPct val="107812"/>
              </a:lnSpc>
              <a:spcBef>
                <a:spcPts val="156"/>
              </a:spcBef>
              <a:spcAft>
                <a:spcPts val="0"/>
              </a:spcAft>
              <a:buNone/>
            </a:pPr>
            <a:r>
              <a:rPr sz="888" lang="en-US">
                <a:solidFill>
                  <a:srgbClr val="000000"/>
                </a:solidFill>
                <a:latin typeface="Arial"/>
                <a:ea typeface="Arial"/>
                <a:cs typeface="Arial"/>
                <a:sym typeface="Arial"/>
              </a:rPr>
              <a:t>Date</a:t>
            </a:r>
          </a:p>
        </p:txBody>
      </p:sp>
      <p:pic>
        <p:nvPicPr>
          <p:cNvPr id="276" name="Shape 276"/>
          <p:cNvPicPr preferRelativeResize="0"/>
          <p:nvPr/>
        </p:nvPicPr>
        <p:blipFill>
          <a:blip r:embed="rId3">
            <a:alphaModFix/>
          </a:blip>
          <a:stretch>
            <a:fillRect/>
          </a:stretch>
        </p:blipFill>
        <p:spPr>
          <a:xfrm>
            <a:off y="0" x="0"/>
            <a:ext cy="423325" cx="1439324"/>
          </a:xfrm>
          <a:prstGeom prst="rect">
            <a:avLst/>
          </a:prstGeom>
          <a:noFill/>
          <a:ln>
            <a:noFill/>
          </a:ln>
        </p:spPr>
      </p:pic>
      <p:sp>
        <p:nvSpPr>
          <p:cNvPr id="277" name="Shape 277"/>
          <p:cNvSpPr txBox="1"/>
          <p:nvPr>
            <p:ph type="ctrTitle"/>
          </p:nvPr>
        </p:nvSpPr>
        <p:spPr>
          <a:xfrm>
            <a:off y="45425" x="105975"/>
            <a:ext cy="397225" cx="1310899"/>
          </a:xfrm>
          <a:prstGeom prst="rect">
            <a:avLst/>
          </a:prstGeom>
          <a:noFill/>
          <a:ln>
            <a:noFill/>
          </a:ln>
        </p:spPr>
        <p:txBody>
          <a:bodyPr bIns="38100" rIns="38100" lIns="38100" tIns="38100" anchor="ctr" anchorCtr="0">
            <a:normAutofit/>
          </a:bodyPr>
          <a:lstStyle/>
          <a:p>
            <a:pPr algn="ctr" rtl="0" marR="0" indent="0" marL="0">
              <a:lnSpc>
                <a:spcPct val="119642"/>
              </a:lnSpc>
              <a:spcBef>
                <a:spcPts val="0"/>
              </a:spcBef>
              <a:spcAft>
                <a:spcPts val="0"/>
              </a:spcAft>
              <a:buNone/>
            </a:pPr>
            <a:r>
              <a:rPr b="1" sz="1555" lang="en-US">
                <a:solidFill>
                  <a:srgbClr val="FFFFFF"/>
                </a:solidFill>
                <a:latin typeface="Arial"/>
                <a:ea typeface="Arial"/>
                <a:cs typeface="Arial"/>
                <a:sym typeface="Arial"/>
              </a:rPr>
              <a:t>fakebook</a:t>
            </a:r>
          </a:p>
        </p:txBody>
      </p:sp>
      <p:pic>
        <p:nvPicPr>
          <p:cNvPr id="278" name="Shape 278"/>
          <p:cNvPicPr preferRelativeResize="0"/>
          <p:nvPr/>
        </p:nvPicPr>
        <p:blipFill>
          <a:blip r:embed="rId4">
            <a:alphaModFix/>
          </a:blip>
          <a:stretch>
            <a:fillRect/>
          </a:stretch>
        </p:blipFill>
        <p:spPr>
          <a:xfrm>
            <a:off y="0" x="1438450"/>
            <a:ext cy="423325" cx="846650"/>
          </a:xfrm>
          <a:prstGeom prst="rect">
            <a:avLst/>
          </a:prstGeom>
          <a:noFill/>
          <a:ln>
            <a:noFill/>
          </a:ln>
        </p:spPr>
      </p:pic>
      <p:pic>
        <p:nvPicPr>
          <p:cNvPr id="279" name="Shape 279"/>
          <p:cNvPicPr preferRelativeResize="0"/>
          <p:nvPr/>
        </p:nvPicPr>
        <p:blipFill>
          <a:blip r:embed="rId5">
            <a:alphaModFix/>
          </a:blip>
          <a:stretch>
            <a:fillRect/>
          </a:stretch>
        </p:blipFill>
        <p:spPr>
          <a:xfrm>
            <a:off y="0" x="2286375"/>
            <a:ext cy="423325" cx="931325"/>
          </a:xfrm>
          <a:prstGeom prst="rect">
            <a:avLst/>
          </a:prstGeom>
          <a:noFill/>
          <a:ln>
            <a:noFill/>
          </a:ln>
        </p:spPr>
      </p:pic>
      <p:pic>
        <p:nvPicPr>
          <p:cNvPr id="280" name="Shape 280"/>
          <p:cNvPicPr preferRelativeResize="0"/>
          <p:nvPr/>
        </p:nvPicPr>
        <p:blipFill>
          <a:blip r:embed="rId4">
            <a:alphaModFix/>
          </a:blip>
          <a:stretch>
            <a:fillRect/>
          </a:stretch>
        </p:blipFill>
        <p:spPr>
          <a:xfrm>
            <a:off y="0" x="3225150"/>
            <a:ext cy="423325" cx="846650"/>
          </a:xfrm>
          <a:prstGeom prst="rect">
            <a:avLst/>
          </a:prstGeom>
          <a:noFill/>
          <a:ln>
            <a:noFill/>
          </a:ln>
        </p:spPr>
      </p:pic>
      <p:pic>
        <p:nvPicPr>
          <p:cNvPr id="281" name="Shape 281"/>
          <p:cNvPicPr preferRelativeResize="0"/>
          <p:nvPr/>
        </p:nvPicPr>
        <p:blipFill>
          <a:blip r:embed="rId5">
            <a:alphaModFix/>
          </a:blip>
          <a:stretch>
            <a:fillRect/>
          </a:stretch>
        </p:blipFill>
        <p:spPr>
          <a:xfrm>
            <a:off y="0" x="4073075"/>
            <a:ext cy="423325" cx="931325"/>
          </a:xfrm>
          <a:prstGeom prst="rect">
            <a:avLst/>
          </a:prstGeom>
          <a:noFill/>
          <a:ln>
            <a:noFill/>
          </a:ln>
        </p:spPr>
      </p:pic>
      <p:pic>
        <p:nvPicPr>
          <p:cNvPr id="282" name="Shape 282"/>
          <p:cNvPicPr preferRelativeResize="0"/>
          <p:nvPr/>
        </p:nvPicPr>
        <p:blipFill>
          <a:blip r:embed="rId6">
            <a:alphaModFix/>
          </a:blip>
          <a:stretch>
            <a:fillRect/>
          </a:stretch>
        </p:blipFill>
        <p:spPr>
          <a:xfrm>
            <a:off y="0" x="4996700"/>
            <a:ext cy="423325" cx="2116649"/>
          </a:xfrm>
          <a:prstGeom prst="rect">
            <a:avLst/>
          </a:prstGeom>
          <a:noFill/>
          <a:ln>
            <a:noFill/>
          </a:ln>
        </p:spPr>
      </p:pic>
      <p:pic>
        <p:nvPicPr>
          <p:cNvPr id="283" name="Shape 283"/>
          <p:cNvPicPr preferRelativeResize="0"/>
          <p:nvPr/>
        </p:nvPicPr>
        <p:blipFill>
          <a:blip r:embed="rId7">
            <a:alphaModFix/>
          </a:blip>
          <a:stretch>
            <a:fillRect/>
          </a:stretch>
        </p:blipFill>
        <p:spPr>
          <a:xfrm>
            <a:off y="0" x="7116525"/>
            <a:ext cy="423325" cx="1947324"/>
          </a:xfrm>
          <a:prstGeom prst="rect">
            <a:avLst/>
          </a:prstGeom>
          <a:noFill/>
          <a:ln>
            <a:noFill/>
          </a:ln>
        </p:spPr>
      </p:pic>
      <p:sp>
        <p:nvSpPr>
          <p:cNvPr id="284" name="Shape 284"/>
          <p:cNvSpPr txBox="1"/>
          <p:nvPr/>
        </p:nvSpPr>
        <p:spPr>
          <a:xfrm>
            <a:off y="45425" x="7222525"/>
            <a:ext cy="397225" cx="1818899"/>
          </a:xfrm>
          <a:prstGeom prst="rect">
            <a:avLst/>
          </a:prstGeom>
          <a:noFill/>
          <a:ln>
            <a:noFill/>
          </a:ln>
        </p:spPr>
        <p:txBody>
          <a:bodyPr bIns="38100" rIns="38100" lIns="38100" tIns="38100" anchor="ctr" anchorCtr="0">
            <a:normAutofit/>
          </a:bodyPr>
          <a:lstStyle/>
          <a:p>
            <a:pPr algn="ctr" rtl="0" marR="0" indent="0" marL="0">
              <a:lnSpc>
                <a:spcPct val="119791"/>
              </a:lnSpc>
              <a:spcBef>
                <a:spcPts val="0"/>
              </a:spcBef>
              <a:spcAft>
                <a:spcPts val="0"/>
              </a:spcAft>
              <a:buNone/>
            </a:pPr>
            <a:r>
              <a:rPr sz="1333" lang="en-US">
                <a:solidFill>
                  <a:srgbClr val="FFFFFF"/>
                </a:solidFill>
                <a:latin typeface="Arial"/>
                <a:ea typeface="Arial"/>
                <a:cs typeface="Arial"/>
                <a:sym typeface="Arial"/>
              </a:rPr>
              <a:t>PROFILE NAME</a:t>
            </a:r>
          </a:p>
        </p:txBody>
      </p:sp>
      <p:pic>
        <p:nvPicPr>
          <p:cNvPr id="285" name="Shape 285"/>
          <p:cNvPicPr preferRelativeResize="0"/>
          <p:nvPr/>
        </p:nvPicPr>
        <p:blipFill>
          <a:blip r:embed="rId8">
            <a:alphaModFix/>
          </a:blip>
          <a:stretch>
            <a:fillRect/>
          </a:stretch>
        </p:blipFill>
        <p:spPr>
          <a:xfrm>
            <a:off y="0" x="9069800"/>
            <a:ext cy="423325" cx="1100650"/>
          </a:xfrm>
          <a:prstGeom prst="rect">
            <a:avLst/>
          </a:prstGeom>
          <a:noFill/>
          <a:ln>
            <a:noFill/>
          </a:ln>
        </p:spPr>
      </p:pic>
      <p:sp>
        <p:nvSpPr>
          <p:cNvPr id="286" name="Shape 286"/>
          <p:cNvSpPr txBox="1"/>
          <p:nvPr/>
        </p:nvSpPr>
        <p:spPr>
          <a:xfrm>
            <a:off y="45425" x="9160650"/>
            <a:ext cy="397225" cx="972249"/>
          </a:xfrm>
          <a:prstGeom prst="rect">
            <a:avLst/>
          </a:prstGeom>
          <a:noFill/>
          <a:ln>
            <a:noFill/>
          </a:ln>
        </p:spPr>
        <p:txBody>
          <a:bodyPr bIns="38100" rIns="38100" lIns="38100" tIns="38100" anchor="ctr" anchorCtr="0">
            <a:normAutofit/>
          </a:bodyPr>
          <a:lstStyle/>
          <a:p>
            <a:pPr algn="ctr" marR="0" indent="0" marL="0">
              <a:lnSpc>
                <a:spcPct val="119791"/>
              </a:lnSpc>
              <a:spcBef>
                <a:spcPts val="0"/>
              </a:spcBef>
              <a:spcAft>
                <a:spcPts val="0"/>
              </a:spcAft>
              <a:buNone/>
            </a:pPr>
            <a:r>
              <a:rPr sz="1333" lang="en-US">
                <a:solidFill>
                  <a:srgbClr val="FFFFFF"/>
                </a:solidFill>
                <a:latin typeface="Arial"/>
                <a:ea typeface="Arial"/>
                <a:cs typeface="Arial"/>
                <a:sym typeface="Arial"/>
              </a:rPr>
              <a:t>Logout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