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7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9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1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6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3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0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2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4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6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7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C45CC-F525-4745-8C8D-D8BDEE629B6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8F62C-8D9C-4ADF-B8B9-4D37FFA9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4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1" y="1187450"/>
            <a:ext cx="8348663" cy="641350"/>
          </a:xfrm>
        </p:spPr>
        <p:txBody>
          <a:bodyPr/>
          <a:lstStyle/>
          <a:p>
            <a:pPr algn="ctr" eaLnBrk="1" hangingPunct="1"/>
            <a:r>
              <a:rPr lang="en-US" altLang="en-US" sz="3600"/>
              <a:t>Different Goals</a:t>
            </a:r>
          </a:p>
        </p:txBody>
      </p:sp>
      <p:graphicFrame>
        <p:nvGraphicFramePr>
          <p:cNvPr id="92184" name="Group 24"/>
          <p:cNvGraphicFramePr>
            <a:graphicFrameLocks noGrp="1"/>
          </p:cNvGraphicFramePr>
          <p:nvPr/>
        </p:nvGraphicFramePr>
        <p:xfrm>
          <a:off x="1981200" y="1905000"/>
          <a:ext cx="8153400" cy="4394200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United States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Soviet Union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00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Fought to bring democracy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Brought economic opportunity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Economically strong &amp; politically open world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Wanted to rebuild in ways that would protect its own interests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Satellite nations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Spread of communism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Supported Communist revolutionists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50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801"/>
            <a:ext cx="20574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1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304800"/>
            <a:ext cx="19812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38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Office Theme</vt:lpstr>
      <vt:lpstr>Different Goals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Goals</dc:title>
  <dc:creator>Barr, Dustin (SS)</dc:creator>
  <cp:lastModifiedBy>Barr, Dustin (SS)</cp:lastModifiedBy>
  <cp:revision>1</cp:revision>
  <dcterms:created xsi:type="dcterms:W3CDTF">2018-03-26T15:45:17Z</dcterms:created>
  <dcterms:modified xsi:type="dcterms:W3CDTF">2018-03-26T15:45:25Z</dcterms:modified>
</cp:coreProperties>
</file>