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76" r:id="rId5"/>
    <p:sldId id="277" r:id="rId6"/>
    <p:sldId id="262" r:id="rId7"/>
    <p:sldId id="281" r:id="rId8"/>
    <p:sldId id="257" r:id="rId9"/>
    <p:sldId id="258" r:id="rId10"/>
    <p:sldId id="270" r:id="rId11"/>
    <p:sldId id="259" r:id="rId12"/>
    <p:sldId id="267" r:id="rId13"/>
    <p:sldId id="263" r:id="rId14"/>
    <p:sldId id="264" r:id="rId15"/>
    <p:sldId id="274" r:id="rId16"/>
    <p:sldId id="282" r:id="rId17"/>
    <p:sldId id="265" r:id="rId18"/>
    <p:sldId id="266" r:id="rId19"/>
    <p:sldId id="268" r:id="rId20"/>
    <p:sldId id="269" r:id="rId21"/>
    <p:sldId id="287" r:id="rId22"/>
    <p:sldId id="284" r:id="rId23"/>
    <p:sldId id="288" r:id="rId24"/>
    <p:sldId id="271" r:id="rId25"/>
    <p:sldId id="280" r:id="rId26"/>
    <p:sldId id="272" r:id="rId27"/>
    <p:sldId id="285" r:id="rId28"/>
    <p:sldId id="279" r:id="rId29"/>
    <p:sldId id="283" r:id="rId30"/>
    <p:sldId id="273" r:id="rId31"/>
    <p:sldId id="278" r:id="rId32"/>
    <p:sldId id="275" r:id="rId33"/>
    <p:sldId id="286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39" d="100"/>
          <a:sy n="39" d="100"/>
        </p:scale>
        <p:origin x="1938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733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574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006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9346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746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2840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249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8549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480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315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69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4062A2-8AAD-4EF6-9BC0-F59EC92C2263}" type="datetimeFigureOut">
              <a:rPr lang="en-US" smtClean="0"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31CA47-EEE5-4534-806C-35BED5BA03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54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Political Cartoons concerning Immigration Today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32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14741" y="39531"/>
            <a:ext cx="7517799" cy="6818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432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1158" y="691979"/>
            <a:ext cx="8995720" cy="5622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7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4487" y="365125"/>
            <a:ext cx="9739313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855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0649" y="365125"/>
            <a:ext cx="8522527" cy="6473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801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2044" y="322020"/>
            <a:ext cx="9230755" cy="6202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38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6463" y="318492"/>
            <a:ext cx="9654747" cy="632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02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1678" y="365125"/>
            <a:ext cx="8853920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32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Democrat Criticism of Immigration Policy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1695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2942" y="365125"/>
            <a:ext cx="969085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345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60138" y="365125"/>
            <a:ext cx="909366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725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Republican Criticism of Immigration Policy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2600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57600" y="-93462"/>
            <a:ext cx="6277232" cy="669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001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29714" y="543697"/>
            <a:ext cx="8102120" cy="607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570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7743" y="167995"/>
            <a:ext cx="8362506" cy="6690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5476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0196" y="619498"/>
            <a:ext cx="9363604" cy="6238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7078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Criticisms of the Democratic View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119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2341" y="216881"/>
            <a:ext cx="8337464" cy="631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704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6853" y="617837"/>
            <a:ext cx="9318294" cy="6028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9221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80402" y="491123"/>
            <a:ext cx="9192398" cy="609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8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07036" y="365125"/>
            <a:ext cx="9777928" cy="638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5885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378" y="365124"/>
            <a:ext cx="9440562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7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31773" y="348568"/>
            <a:ext cx="8991600" cy="625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662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8799" y="365126"/>
            <a:ext cx="9886530" cy="6474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641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5357" y="679951"/>
            <a:ext cx="10558848" cy="6178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7398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1127" y="593125"/>
            <a:ext cx="7635860" cy="626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097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7293" y="82849"/>
            <a:ext cx="8821810" cy="677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23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5362" y="510909"/>
            <a:ext cx="8946292" cy="627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95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9446" y="172995"/>
            <a:ext cx="9931981" cy="6473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237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50561" y="365125"/>
            <a:ext cx="9490877" cy="628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457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1594" y="939114"/>
            <a:ext cx="8263715" cy="591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243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Criticism of Republican View</a:t>
            </a:r>
            <a:endParaRPr lang="en-US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70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61170" y="728605"/>
            <a:ext cx="7820798" cy="612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2980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24</Words>
  <Application>Microsoft Office PowerPoint</Application>
  <PresentationFormat>Widescreen</PresentationFormat>
  <Paragraphs>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Political Cartoons concerning Immigration Today</vt:lpstr>
      <vt:lpstr>Republican Criticism of Immigration 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Criticism of Republican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Democrat Criticism of Immigration Policy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Criticisms of the Democratic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Political Cartoons concerning Immigration Today</dc:title>
  <dc:creator>Barr, Dustin (SS)</dc:creator>
  <cp:lastModifiedBy>Barr, Dustin (SS)</cp:lastModifiedBy>
  <cp:revision>4</cp:revision>
  <dcterms:created xsi:type="dcterms:W3CDTF">2018-01-16T21:33:33Z</dcterms:created>
  <dcterms:modified xsi:type="dcterms:W3CDTF">2018-01-16T21:53:34Z</dcterms:modified>
</cp:coreProperties>
</file>