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88" r:id="rId3"/>
    <p:sldId id="278" r:id="rId4"/>
    <p:sldId id="291" r:id="rId5"/>
    <p:sldId id="292" r:id="rId6"/>
    <p:sldId id="290" r:id="rId7"/>
    <p:sldId id="287" r:id="rId8"/>
    <p:sldId id="293" r:id="rId9"/>
    <p:sldId id="294" r:id="rId10"/>
    <p:sldId id="265" r:id="rId11"/>
    <p:sldId id="267" r:id="rId12"/>
    <p:sldId id="295" r:id="rId13"/>
    <p:sldId id="259" r:id="rId14"/>
    <p:sldId id="281" r:id="rId15"/>
    <p:sldId id="296" r:id="rId16"/>
    <p:sldId id="283" r:id="rId17"/>
    <p:sldId id="26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2" autoAdjust="0"/>
    <p:restoredTop sz="94590" autoAdjust="0"/>
  </p:normalViewPr>
  <p:slideViewPr>
    <p:cSldViewPr>
      <p:cViewPr varScale="1">
        <p:scale>
          <a:sx n="71" d="100"/>
          <a:sy n="71" d="100"/>
        </p:scale>
        <p:origin x="-4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82559-3E0F-4147-A186-1D3B3F88D433}" type="datetimeFigureOut">
              <a:rPr lang="en-US" smtClean="0"/>
              <a:pPr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15A9F-B003-4230-BA73-EE7A713393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82559-3E0F-4147-A186-1D3B3F88D433}" type="datetimeFigureOut">
              <a:rPr lang="en-US" smtClean="0"/>
              <a:pPr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15A9F-B003-4230-BA73-EE7A713393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82559-3E0F-4147-A186-1D3B3F88D433}" type="datetimeFigureOut">
              <a:rPr lang="en-US" smtClean="0"/>
              <a:pPr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15A9F-B003-4230-BA73-EE7A713393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82559-3E0F-4147-A186-1D3B3F88D433}" type="datetimeFigureOut">
              <a:rPr lang="en-US" smtClean="0"/>
              <a:pPr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15A9F-B003-4230-BA73-EE7A713393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82559-3E0F-4147-A186-1D3B3F88D433}" type="datetimeFigureOut">
              <a:rPr lang="en-US" smtClean="0"/>
              <a:pPr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15A9F-B003-4230-BA73-EE7A713393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82559-3E0F-4147-A186-1D3B3F88D433}" type="datetimeFigureOut">
              <a:rPr lang="en-US" smtClean="0"/>
              <a:pPr/>
              <a:t>4/28/2017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15A9F-B003-4230-BA73-EE7A713393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82559-3E0F-4147-A186-1D3B3F88D433}" type="datetimeFigureOut">
              <a:rPr lang="en-US" smtClean="0"/>
              <a:pPr/>
              <a:t>4/28/2017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15A9F-B003-4230-BA73-EE7A713393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82559-3E0F-4147-A186-1D3B3F88D433}" type="datetimeFigureOut">
              <a:rPr lang="en-US" smtClean="0"/>
              <a:pPr/>
              <a:t>4/28/2017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15A9F-B003-4230-BA73-EE7A713393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82559-3E0F-4147-A186-1D3B3F88D433}" type="datetimeFigureOut">
              <a:rPr lang="en-US" smtClean="0"/>
              <a:pPr/>
              <a:t>4/28/2017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15A9F-B003-4230-BA73-EE7A713393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82559-3E0F-4147-A186-1D3B3F88D433}" type="datetimeFigureOut">
              <a:rPr lang="en-US" smtClean="0"/>
              <a:pPr/>
              <a:t>4/28/2017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15A9F-B003-4230-BA73-EE7A713393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82559-3E0F-4147-A186-1D3B3F88D433}" type="datetimeFigureOut">
              <a:rPr lang="en-US" smtClean="0"/>
              <a:pPr/>
              <a:t>4/28/2017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15A9F-B003-4230-BA73-EE7A713393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82559-3E0F-4147-A186-1D3B3F88D433}" type="datetimeFigureOut">
              <a:rPr lang="en-US" smtClean="0"/>
              <a:pPr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15A9F-B003-4230-BA73-EE7A713393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1447800"/>
            <a:ext cx="6172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</a:rPr>
              <a:t>Welcome To The 1</a:t>
            </a:r>
            <a:r>
              <a:rPr lang="en-US" sz="3600" b="1" baseline="30000" dirty="0" smtClean="0">
                <a:solidFill>
                  <a:prstClr val="black"/>
                </a:solidFill>
              </a:rPr>
              <a:t>st</a:t>
            </a:r>
            <a:r>
              <a:rPr lang="en-US" sz="3600" b="1" dirty="0" smtClean="0">
                <a:solidFill>
                  <a:prstClr val="black"/>
                </a:solidFill>
              </a:rPr>
              <a:t> Grade Production</a:t>
            </a:r>
          </a:p>
          <a:p>
            <a:pPr algn="ctr"/>
            <a:endParaRPr lang="en-US" sz="3600" b="1" dirty="0">
              <a:solidFill>
                <a:prstClr val="black"/>
              </a:solidFill>
            </a:endParaRPr>
          </a:p>
          <a:p>
            <a:pPr algn="ctr"/>
            <a:r>
              <a:rPr lang="en-US" sz="3600" b="1" dirty="0" smtClean="0">
                <a:solidFill>
                  <a:prstClr val="black"/>
                </a:solidFill>
              </a:rPr>
              <a:t>A Musical On The </a:t>
            </a:r>
          </a:p>
          <a:p>
            <a:pPr algn="ctr"/>
            <a:r>
              <a:rPr lang="en-US" sz="3600" b="1" dirty="0" smtClean="0">
                <a:solidFill>
                  <a:prstClr val="black"/>
                </a:solidFill>
              </a:rPr>
              <a:t>Solar System</a:t>
            </a:r>
            <a:endParaRPr lang="en-US" sz="3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33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es (6)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57200" y="609600"/>
            <a:ext cx="8305800" cy="5333999"/>
          </a:xfrm>
        </p:spPr>
      </p:pic>
      <p:pic>
        <p:nvPicPr>
          <p:cNvPr id="3" name="04 Mercury and Venu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6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fcardieri2\AppData\Local\Microsoft\Windows\Temporary Internet Files\Content.IE5\GXXMIEDQ\16842-illustration-of-a-sun-pv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83058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609600"/>
            <a:ext cx="67818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Scene 3 Ms. Camacho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 </a:t>
            </a:r>
            <a:r>
              <a:rPr lang="en-US" sz="2400" dirty="0" smtClean="0"/>
              <a:t>Here </a:t>
            </a:r>
            <a:r>
              <a:rPr lang="en-US" sz="2400" dirty="0"/>
              <a:t>on Earth, we get our light from the sun.</a:t>
            </a:r>
          </a:p>
          <a:p>
            <a:r>
              <a:rPr lang="en-US" sz="2400" dirty="0"/>
              <a:t> 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Do you know how long it takes for light to get from the sun to the Earth?</a:t>
            </a:r>
          </a:p>
          <a:p>
            <a:r>
              <a:rPr lang="en-US" sz="2400" dirty="0"/>
              <a:t> 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I think it takes 8 and one half minutes.</a:t>
            </a:r>
          </a:p>
          <a:p>
            <a:r>
              <a:rPr lang="en-US" sz="2400" dirty="0"/>
              <a:t> 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Yes, it takes 8 and one half minutes for light to get from the sun to the Earth.</a:t>
            </a:r>
          </a:p>
          <a:p>
            <a:r>
              <a:rPr lang="en-US" sz="2400" dirty="0"/>
              <a:t> 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Many times people call the Earth “The Blue Planet” because from space, the oceans and our atmosphere make our planet look blue.  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9349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EVERGREEN EVERBLUE</a:t>
            </a:r>
            <a:endParaRPr lang="en-US" sz="2800" dirty="0"/>
          </a:p>
        </p:txBody>
      </p:sp>
      <p:pic>
        <p:nvPicPr>
          <p:cNvPr id="5" name="Picture Placeholder 4" descr="earth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l="2425" r="2425"/>
          <a:stretch>
            <a:fillRect/>
          </a:stretch>
        </p:blipFill>
        <p:spPr>
          <a:xfrm>
            <a:off x="838200" y="1066800"/>
            <a:ext cx="7543800" cy="4721225"/>
          </a:xfrm>
        </p:spPr>
      </p:pic>
      <p:pic>
        <p:nvPicPr>
          <p:cNvPr id="3" name="06 That's Earth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5943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4. Just Like The Sun (1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1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609600"/>
            <a:ext cx="731520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Scene </a:t>
            </a:r>
            <a:r>
              <a:rPr lang="en-US" sz="2000" b="1" dirty="0" smtClean="0"/>
              <a:t>4 Ms. Martinez</a:t>
            </a:r>
            <a:endParaRPr lang="en-US" sz="2000" dirty="0"/>
          </a:p>
          <a:p>
            <a:r>
              <a:rPr lang="en-US" sz="2000" b="1" dirty="0"/>
              <a:t> </a:t>
            </a:r>
            <a:endParaRPr lang="en-US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 </a:t>
            </a:r>
            <a:r>
              <a:rPr lang="en-US" sz="2000" dirty="0"/>
              <a:t>Welcome to our home, the planet Earth, where everything lives and everything grows.</a:t>
            </a:r>
          </a:p>
          <a:p>
            <a:r>
              <a:rPr lang="en-US" sz="2000" dirty="0"/>
              <a:t> 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“It’s a big beautiful planet in the sky.  It’s my home; it’s where I live.”</a:t>
            </a:r>
          </a:p>
          <a:p>
            <a:r>
              <a:rPr lang="en-US" sz="2000" dirty="0"/>
              <a:t> 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“You and many others live here too.  The Earth is our home.  It’s where we live.”</a:t>
            </a:r>
          </a:p>
          <a:p>
            <a:r>
              <a:rPr lang="en-US" sz="2000" dirty="0"/>
              <a:t> 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The Earth rotates around the sun at about 1,000 miles per hour!</a:t>
            </a:r>
          </a:p>
          <a:p>
            <a:r>
              <a:rPr lang="en-US" sz="2000" dirty="0"/>
              <a:t> 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Of all the planets on our solar system, the Earth is the only planet known to have life!</a:t>
            </a:r>
          </a:p>
          <a:p>
            <a:r>
              <a:rPr lang="en-US" sz="2000" dirty="0"/>
              <a:t> </a:t>
            </a:r>
          </a:p>
          <a:p>
            <a:r>
              <a:rPr lang="en-US" sz="2000" b="1" u="sng" dirty="0"/>
              <a:t>Everyone:</a:t>
            </a:r>
            <a:r>
              <a:rPr lang="en-US" sz="2000" dirty="0"/>
              <a:t>  We love our planet Earth.  Help us take care of it!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03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6. Big Beautiful Planet (1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609600"/>
            <a:ext cx="55626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7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We Hope You Enjoyed Our Show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Thank You For Coming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55821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lexc\AppData\Local\Microsoft\Windows\Temporary Internet Files\Content.IE5\2BHMRFN7\Bright_white_star_in_space_de_nuttakit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62000"/>
            <a:ext cx="67056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400" y="5791200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Star Shining In The Sky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73016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. Big Beautiful Planet (1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914400"/>
            <a:ext cx="6172199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7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219200"/>
            <a:ext cx="73914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Scene 1 Ms. Llamas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Did </a:t>
            </a:r>
            <a:r>
              <a:rPr lang="en-US" sz="2800" dirty="0"/>
              <a:t>you know that the Earth is the 5</a:t>
            </a:r>
            <a:r>
              <a:rPr lang="en-US" sz="2800" baseline="30000" dirty="0"/>
              <a:t>th</a:t>
            </a:r>
            <a:r>
              <a:rPr lang="en-US" sz="2800" dirty="0"/>
              <a:t> largest planet and the third planet from the sun?</a:t>
            </a:r>
          </a:p>
          <a:p>
            <a:r>
              <a:rPr lang="en-US" sz="2800" dirty="0"/>
              <a:t>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Did you know that 70% of the Earth is water?</a:t>
            </a:r>
          </a:p>
          <a:p>
            <a:r>
              <a:rPr lang="en-US" sz="2800" dirty="0"/>
              <a:t>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Did you know that the center of the Earth is hotter than the Sun?</a:t>
            </a:r>
          </a:p>
          <a:p>
            <a:r>
              <a:rPr lang="en-US" sz="2800" dirty="0"/>
              <a:t>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Today we celebrate this beautiful planet.  The planet we call Earth, the planet we call home.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82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1219200"/>
            <a:ext cx="73152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Scene 1 continued Ms. Llamas</a:t>
            </a:r>
          </a:p>
          <a:p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Like the song says, “It’s a big beautiful planet in the sky.  It’s my home, it’s where I live.”</a:t>
            </a:r>
          </a:p>
          <a:p>
            <a:r>
              <a:rPr lang="en-US" sz="2400" dirty="0"/>
              <a:t> 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“You and many others live here too.  The Earth is our home.  It’s where we live.”</a:t>
            </a:r>
          </a:p>
          <a:p>
            <a:r>
              <a:rPr lang="en-US" sz="2400" dirty="0"/>
              <a:t> 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The Earth rotates around the sun at about 1,000 miles per hour!</a:t>
            </a:r>
          </a:p>
          <a:p>
            <a:r>
              <a:rPr lang="en-US" sz="2400" dirty="0"/>
              <a:t> 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Of all the planets in our solar system, the Earth is the only planet known to have life.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74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600200"/>
            <a:ext cx="7239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Our Next Song Is About The Moon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412116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000" b="1" dirty="0" smtClean="0"/>
              <a:t>PHASES OF THE MOON</a:t>
            </a:r>
            <a:endParaRPr lang="en-US" sz="2000" b="1" dirty="0"/>
          </a:p>
        </p:txBody>
      </p:sp>
      <p:pic>
        <p:nvPicPr>
          <p:cNvPr id="3074" name="Picture 2" descr="\\RI-ADM\users$\Teachers\alexc\My Documents\My Pictures\images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40140"/>
            <a:ext cx="7696200" cy="488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02 New Moo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8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990600"/>
            <a:ext cx="6934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Scene 2 Ms. Vincent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The </a:t>
            </a:r>
            <a:r>
              <a:rPr lang="en-US" sz="2400" dirty="0"/>
              <a:t>order of the planets from the sun are:</a:t>
            </a:r>
          </a:p>
          <a:p>
            <a:pPr lvl="0"/>
            <a:endParaRPr lang="en-US" sz="24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Mercury</a:t>
            </a:r>
            <a:r>
              <a:rPr lang="en-US" sz="2400" dirty="0"/>
              <a:t>, Venus, Earth and </a:t>
            </a:r>
            <a:r>
              <a:rPr lang="en-US" sz="2400" dirty="0" smtClean="0"/>
              <a:t>Mars</a:t>
            </a:r>
          </a:p>
          <a:p>
            <a:pPr lvl="0"/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Jupiter, Saturn, Uranus, Neptune and Pluto.</a:t>
            </a:r>
          </a:p>
          <a:p>
            <a:pPr lvl="0"/>
            <a:endParaRPr lang="en-US" sz="24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Earth </a:t>
            </a:r>
            <a:r>
              <a:rPr lang="en-US" sz="2400" dirty="0"/>
              <a:t>is known as the “Blue Planet” because of its blue seas.  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5680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1143000"/>
            <a:ext cx="6858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Scene 2 continued Ms. Vincent</a:t>
            </a:r>
          </a:p>
          <a:p>
            <a:endParaRPr lang="en-US" sz="24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 Mars is known as the “Red Planet” because of its dry land.</a:t>
            </a:r>
          </a:p>
          <a:p>
            <a:pPr lvl="0"/>
            <a:endParaRPr lang="en-US" sz="24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The </a:t>
            </a:r>
            <a:r>
              <a:rPr lang="en-US" sz="2400" dirty="0"/>
              <a:t>dry land has a red color when seen from outer space. </a:t>
            </a:r>
          </a:p>
          <a:p>
            <a:pPr lvl="0"/>
            <a:endParaRPr lang="en-US" sz="24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Jupiter </a:t>
            </a:r>
            <a:r>
              <a:rPr lang="en-US" sz="2400" dirty="0"/>
              <a:t>has the best view because it is the largest planet.</a:t>
            </a:r>
          </a:p>
          <a:p>
            <a:pPr lvl="0"/>
            <a:endParaRPr lang="en-US" sz="24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Saturn </a:t>
            </a:r>
            <a:r>
              <a:rPr lang="en-US" sz="2400" dirty="0"/>
              <a:t>is the planet with the ring.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3761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206</Words>
  <Application>Microsoft Office PowerPoint</Application>
  <PresentationFormat>On-screen Show (4:3)</PresentationFormat>
  <Paragraphs>70</Paragraphs>
  <Slides>17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EVERGREEN EVERBLUE</vt:lpstr>
      <vt:lpstr>PowerPoint Presentation</vt:lpstr>
      <vt:lpstr>PowerPoint Presentation</vt:lpstr>
      <vt:lpstr>PowerPoint Presentation</vt:lpstr>
      <vt:lpstr>We Hope You Enjoyed Our Show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afcardieri2</dc:creator>
  <cp:lastModifiedBy>Windows User</cp:lastModifiedBy>
  <cp:revision>21</cp:revision>
  <dcterms:created xsi:type="dcterms:W3CDTF">2015-01-11T15:26:49Z</dcterms:created>
  <dcterms:modified xsi:type="dcterms:W3CDTF">2017-04-28T22:45:16Z</dcterms:modified>
</cp:coreProperties>
</file>