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Amatic SC"/>
      <p:regular r:id="rId10"/>
      <p:bold r:id="rId11"/>
    </p:embeddedFont>
    <p:embeddedFont>
      <p:font typeface="Source Code Pro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bold.fntdata"/><Relationship Id="rId10" Type="http://schemas.openxmlformats.org/officeDocument/2006/relationships/font" Target="fonts/AmaticSC-regular.fntdata"/><Relationship Id="rId13" Type="http://schemas.openxmlformats.org/officeDocument/2006/relationships/font" Target="fonts/SourceCodePro-bold.fntdata"/><Relationship Id="rId12" Type="http://schemas.openxmlformats.org/officeDocument/2006/relationships/font" Target="fonts/SourceCodePro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FFF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Spelling list for week of 4/10-4/14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Spelling/vocabulary list #17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Point                             9. spoil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Noise                            10. avoid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Voice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Enjoy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Join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Loyal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Annoy</a:t>
            </a:r>
          </a:p>
          <a:p>
            <a:pPr indent="-381000" lvl="0" marL="45720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choice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loyal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Giving and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 showing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firm,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constant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support.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descr="The Making of Harry Potter 29-05-2012 | The Great Hall These… | Flickr" id="70" name="Shape 70"/>
          <p:cNvPicPr preferRelativeResize="0"/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037922" y="0"/>
            <a:ext cx="506815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Spoil 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Definition #1: To be too lenient or indulgent to someone; letting them have everything.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My grandparents like to spoil my brother and I when we come over.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Definition #2: To diminish the value of something; to let it go bad. Example: The fruit will spoil if you don’t eat it within a week.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If you have finished your lesson 10 spelling packet...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Write or type your spelling words 5 times each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Write spelling sentences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Write a paragraph or story that includes your spelling words.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