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6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Robo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E59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Extensions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What to do if you finish early!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SILENT READ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SELECT A BOOK OF YOUR CHOOSING AND SILENT READ. IF YOU HAVE READ FOR AT LEAST 15-20 MINUTES (OR BEFORE THE TEACHER HAS YOU PUT AWAY YOUR BOOK).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 sz="2400"/>
              <a:t>- WRITE A ONE PARAGRAPH SUMMARY ON WHAT YOU READ.</a:t>
            </a:r>
          </a:p>
          <a:p>
            <a:pPr indent="-381000" lvl="0" marL="457200">
              <a:spcBef>
                <a:spcPts val="0"/>
              </a:spcBef>
              <a:buSzPct val="100000"/>
              <a:buChar char="-"/>
            </a:pPr>
            <a:r>
              <a:rPr lang="en" sz="2400"/>
              <a:t>WRITE DOWN ANY QUESTIONS THAT YOU HAVE ABOUT THE BOOK YOU ARE READING.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COMPLETE ANY UNFINISHED WORK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LOOK IN YOUR MATH AND ELA FOLDERS AND WORK ON ANY WORKSHEETS THAT ARE STILL NOT FINISHED AND TURN THEM IN WHEN THEY ARE DONE!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EXTRA WORK ON THE U-TABLE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en" sz="2400"/>
              <a:t>Reading packet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en" sz="2400"/>
              <a:t>Grammar worksheet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en" sz="2400"/>
              <a:t>Math worksheet</a:t>
            </a:r>
          </a:p>
          <a:p>
            <a:pPr indent="-381000" lvl="0" marL="457200">
              <a:spcBef>
                <a:spcPts val="0"/>
              </a:spcBef>
              <a:buSzPct val="100000"/>
              <a:buChar char="-"/>
            </a:pPr>
            <a:r>
              <a:rPr lang="en" sz="2400"/>
              <a:t>Studies weekly (newspaper article, or any other article): Read one or more of the sections and write a 2 informative paragraph summary on it.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TYPING GAMES, MATH GAMES, ELA/GRAMMAR GAMES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81000" lvl="0" marL="457200">
              <a:spcBef>
                <a:spcPts val="0"/>
              </a:spcBef>
              <a:buSzPct val="100000"/>
              <a:buChar char="-"/>
            </a:pPr>
            <a:r>
              <a:rPr lang="en" sz="2400"/>
              <a:t>If you have a laptop, you may play any of the games on Ms. Wiltshire’s Learn site page.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STUDY YOUR NOTES 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 YOUR ELA/READING OR YOUR MATH JOURNAL AND GO THROUGH YOUR OLD NOTES.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ON A SEPARATE SHEET OF PAPER MAKE A LEAST OF AT LEAST 5 THINGS YOU LEARNED FROM YOUR NOTES (5 MATH CONCEPTS, TRICKS, OR 5 THINGS YOU LEARNED FROM YOUR ELA NOTES).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WRITE DOWN AT LEAST 2-3 QUESTIONS ON ANYTHING YOU STILL DO NOT UNDERSTAND FROM YOUR NOTES.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