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F843C55-13CD-47FD-94B7-B3AE7B12704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CAF2AA4-404E-456F-8BF4-1DB3C83F93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 Block Stations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of 1/23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1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silent read a book of your choice for 20 minutes. </a:t>
            </a:r>
          </a:p>
          <a:p>
            <a:r>
              <a:rPr lang="en-US" dirty="0" smtClean="0"/>
              <a:t>While reading your book, complete an ‘I notice’ and ‘I wonder’ chart in your ELA journal. Write down at least 4 things you notice, and 4 questions that you have.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6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work with Complex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Reread the ‘Author and Historical Context,’ passage. </a:t>
            </a:r>
          </a:p>
          <a:p>
            <a:r>
              <a:rPr lang="en-US" dirty="0" smtClean="0"/>
              <a:t>What is the passage mostly about?</a:t>
            </a:r>
          </a:p>
          <a:p>
            <a:r>
              <a:rPr lang="en-US" dirty="0" smtClean="0"/>
              <a:t>Write a paragraph summary, 4-5 sentences.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50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Re-read a passage from ‘Peter Pan,’ (the one your Teacher assigned you) with a partner.</a:t>
            </a:r>
          </a:p>
          <a:p>
            <a:r>
              <a:rPr lang="en-US" dirty="0" smtClean="0"/>
              <a:t>Take turns reading the passage aloud with a partner. </a:t>
            </a:r>
          </a:p>
          <a:p>
            <a:r>
              <a:rPr lang="en-US" dirty="0" smtClean="0"/>
              <a:t>Write a short summary on what you and your partner just read (3-4 sentences).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19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47</TotalTime>
  <Words>135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ALL Block Stations</vt:lpstr>
      <vt:lpstr>Independent Reading</vt:lpstr>
      <vt:lpstr>Additional work with Complex Text</vt:lpstr>
      <vt:lpstr>GUM 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Block Stations</dc:title>
  <dc:creator>Windows User</dc:creator>
  <cp:lastModifiedBy>Windows User</cp:lastModifiedBy>
  <cp:revision>3</cp:revision>
  <dcterms:created xsi:type="dcterms:W3CDTF">2017-01-23T18:33:47Z</dcterms:created>
  <dcterms:modified xsi:type="dcterms:W3CDTF">2017-01-23T19:21:42Z</dcterms:modified>
</cp:coreProperties>
</file>