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Lst>
  <p:sldSz cy="5143500" cx="9144000"/>
  <p:notesSz cx="6858000" cy="9144000"/>
  <p:embeddedFontLst>
    <p:embeddedFont>
      <p:font typeface="Playfair Display"/>
      <p:regular r:id="rId10"/>
      <p:bold r:id="rId11"/>
      <p:italic r:id="rId12"/>
      <p:boldItalic r:id="rId13"/>
    </p:embeddedFont>
    <p:embeddedFont>
      <p:font typeface="Lato"/>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1" Type="http://schemas.openxmlformats.org/officeDocument/2006/relationships/font" Target="fonts/PlayfairDisplay-bold.fntdata"/><Relationship Id="rId10" Type="http://schemas.openxmlformats.org/officeDocument/2006/relationships/font" Target="fonts/PlayfairDisplay-regular.fntdata"/><Relationship Id="rId13" Type="http://schemas.openxmlformats.org/officeDocument/2006/relationships/font" Target="fonts/PlayfairDisplay-boldItalic.fntdata"/><Relationship Id="rId12" Type="http://schemas.openxmlformats.org/officeDocument/2006/relationships/font" Target="fonts/PlayfairDisplay-italic.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Lato-bold.fntdata"/><Relationship Id="rId14" Type="http://schemas.openxmlformats.org/officeDocument/2006/relationships/font" Target="fonts/Lato-regular.fntdata"/><Relationship Id="rId17" Type="http://schemas.openxmlformats.org/officeDocument/2006/relationships/font" Target="fonts/Lato-boldItalic.fntdata"/><Relationship Id="rId16" Type="http://schemas.openxmlformats.org/officeDocument/2006/relationships/font" Target="fonts/Lato-italic.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5" name="Shape 55"/>
        <p:cNvGrpSpPr/>
        <p:nvPr/>
      </p:nvGrpSpPr>
      <p:grpSpPr>
        <a:xfrm>
          <a:off x="0" y="0"/>
          <a:ext cx="0" cy="0"/>
          <a:chOff x="0" y="0"/>
          <a:chExt cx="0" cy="0"/>
        </a:xfrm>
      </p:grpSpPr>
      <p:sp>
        <p:nvSpPr>
          <p:cNvPr id="56" name="Shape 56"/>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7" name="Shape 5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1" name="Shape 61"/>
        <p:cNvGrpSpPr/>
        <p:nvPr/>
      </p:nvGrpSpPr>
      <p:grpSpPr>
        <a:xfrm>
          <a:off x="0" y="0"/>
          <a:ext cx="0" cy="0"/>
          <a:chOff x="0" y="0"/>
          <a:chExt cx="0" cy="0"/>
        </a:xfrm>
      </p:grpSpPr>
      <p:sp>
        <p:nvSpPr>
          <p:cNvPr id="62" name="Shape 6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3" name="Shape 6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7" name="Shape 67"/>
        <p:cNvGrpSpPr/>
        <p:nvPr/>
      </p:nvGrpSpPr>
      <p:grpSpPr>
        <a:xfrm>
          <a:off x="0" y="0"/>
          <a:ext cx="0" cy="0"/>
          <a:chOff x="0" y="0"/>
          <a:chExt cx="0" cy="0"/>
        </a:xfrm>
      </p:grpSpPr>
      <p:sp>
        <p:nvSpPr>
          <p:cNvPr id="68" name="Shape 6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9" name="Shape 6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3" name="Shape 73"/>
        <p:cNvGrpSpPr/>
        <p:nvPr/>
      </p:nvGrpSpPr>
      <p:grpSpPr>
        <a:xfrm>
          <a:off x="0" y="0"/>
          <a:ext cx="0" cy="0"/>
          <a:chOff x="0" y="0"/>
          <a:chExt cx="0" cy="0"/>
        </a:xfrm>
      </p:grpSpPr>
      <p:sp>
        <p:nvSpPr>
          <p:cNvPr id="74" name="Shape 7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5" name="Shape 7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9" name="Shape 79"/>
        <p:cNvGrpSpPr/>
        <p:nvPr/>
      </p:nvGrpSpPr>
      <p:grpSpPr>
        <a:xfrm>
          <a:off x="0" y="0"/>
          <a:ext cx="0" cy="0"/>
          <a:chOff x="0" y="0"/>
          <a:chExt cx="0" cy="0"/>
        </a:xfrm>
      </p:grpSpPr>
      <p:sp>
        <p:nvSpPr>
          <p:cNvPr id="80" name="Shape 8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1" name="Shape 8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p:nvPr/>
        </p:nvSpPr>
        <p:spPr>
          <a:xfrm>
            <a:off x="2749050" y="748800"/>
            <a:ext cx="3645900" cy="3645900"/>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sp>
        <p:nvSpPr>
          <p:cNvPr id="11" name="Shape 11"/>
          <p:cNvSpPr/>
          <p:nvPr/>
        </p:nvSpPr>
        <p:spPr>
          <a:xfrm>
            <a:off x="2992950" y="992700"/>
            <a:ext cx="3158100" cy="3158100"/>
          </a:xfrm>
          <a:prstGeom prst="rect">
            <a:avLst/>
          </a:prstGeom>
          <a:noFill/>
          <a:ln cap="flat" cmpd="sng" w="28575">
            <a:solidFill>
              <a:schemeClr val="lt1"/>
            </a:solidFill>
            <a:prstDash val="solid"/>
            <a:miter/>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2" name="Shape 12"/>
          <p:cNvSpPr txBox="1"/>
          <p:nvPr>
            <p:ph type="ctrTitle"/>
          </p:nvPr>
        </p:nvSpPr>
        <p:spPr>
          <a:xfrm>
            <a:off x="3096250" y="1627200"/>
            <a:ext cx="2951400" cy="1584300"/>
          </a:xfrm>
          <a:prstGeom prst="rect">
            <a:avLst/>
          </a:prstGeom>
        </p:spPr>
        <p:txBody>
          <a:bodyPr anchorCtr="0" anchor="ctr" bIns="91425" lIns="91425" rIns="91425" tIns="91425"/>
          <a:lstStyle>
            <a:lvl1pPr lvl="0" algn="ctr">
              <a:spcBef>
                <a:spcPts val="0"/>
              </a:spcBef>
              <a:buClr>
                <a:schemeClr val="lt1"/>
              </a:buClr>
              <a:buFont typeface="Lato"/>
              <a:defRPr>
                <a:solidFill>
                  <a:schemeClr val="lt1"/>
                </a:solidFill>
                <a:latin typeface="Lato"/>
                <a:ea typeface="Lato"/>
                <a:cs typeface="Lato"/>
                <a:sym typeface="Lato"/>
              </a:defRPr>
            </a:lvl1pPr>
            <a:lvl2pPr lvl="1" algn="ctr">
              <a:spcBef>
                <a:spcPts val="0"/>
              </a:spcBef>
              <a:buClr>
                <a:schemeClr val="lt1"/>
              </a:buClr>
              <a:buFont typeface="Lato"/>
              <a:defRPr>
                <a:solidFill>
                  <a:schemeClr val="lt1"/>
                </a:solidFill>
                <a:latin typeface="Lato"/>
                <a:ea typeface="Lato"/>
                <a:cs typeface="Lato"/>
                <a:sym typeface="Lato"/>
              </a:defRPr>
            </a:lvl2pPr>
            <a:lvl3pPr lvl="2" algn="ctr">
              <a:spcBef>
                <a:spcPts val="0"/>
              </a:spcBef>
              <a:buClr>
                <a:schemeClr val="lt1"/>
              </a:buClr>
              <a:buFont typeface="Lato"/>
              <a:defRPr>
                <a:solidFill>
                  <a:schemeClr val="lt1"/>
                </a:solidFill>
                <a:latin typeface="Lato"/>
                <a:ea typeface="Lato"/>
                <a:cs typeface="Lato"/>
                <a:sym typeface="Lato"/>
              </a:defRPr>
            </a:lvl3pPr>
            <a:lvl4pPr lvl="3" algn="ctr">
              <a:spcBef>
                <a:spcPts val="0"/>
              </a:spcBef>
              <a:buClr>
                <a:schemeClr val="lt1"/>
              </a:buClr>
              <a:buFont typeface="Lato"/>
              <a:defRPr>
                <a:solidFill>
                  <a:schemeClr val="lt1"/>
                </a:solidFill>
                <a:latin typeface="Lato"/>
                <a:ea typeface="Lato"/>
                <a:cs typeface="Lato"/>
                <a:sym typeface="Lato"/>
              </a:defRPr>
            </a:lvl4pPr>
            <a:lvl5pPr lvl="4" algn="ctr">
              <a:spcBef>
                <a:spcPts val="0"/>
              </a:spcBef>
              <a:buClr>
                <a:schemeClr val="lt1"/>
              </a:buClr>
              <a:buFont typeface="Lato"/>
              <a:defRPr>
                <a:solidFill>
                  <a:schemeClr val="lt1"/>
                </a:solidFill>
                <a:latin typeface="Lato"/>
                <a:ea typeface="Lato"/>
                <a:cs typeface="Lato"/>
                <a:sym typeface="Lato"/>
              </a:defRPr>
            </a:lvl5pPr>
            <a:lvl6pPr lvl="5" algn="ctr">
              <a:spcBef>
                <a:spcPts val="0"/>
              </a:spcBef>
              <a:buClr>
                <a:schemeClr val="lt1"/>
              </a:buClr>
              <a:buFont typeface="Lato"/>
              <a:defRPr>
                <a:solidFill>
                  <a:schemeClr val="lt1"/>
                </a:solidFill>
                <a:latin typeface="Lato"/>
                <a:ea typeface="Lato"/>
                <a:cs typeface="Lato"/>
                <a:sym typeface="Lato"/>
              </a:defRPr>
            </a:lvl6pPr>
            <a:lvl7pPr lvl="6" algn="ctr">
              <a:spcBef>
                <a:spcPts val="0"/>
              </a:spcBef>
              <a:buClr>
                <a:schemeClr val="lt1"/>
              </a:buClr>
              <a:buFont typeface="Lato"/>
              <a:defRPr>
                <a:solidFill>
                  <a:schemeClr val="lt1"/>
                </a:solidFill>
                <a:latin typeface="Lato"/>
                <a:ea typeface="Lato"/>
                <a:cs typeface="Lato"/>
                <a:sym typeface="Lato"/>
              </a:defRPr>
            </a:lvl7pPr>
            <a:lvl8pPr lvl="7" algn="ctr">
              <a:spcBef>
                <a:spcPts val="0"/>
              </a:spcBef>
              <a:buClr>
                <a:schemeClr val="lt1"/>
              </a:buClr>
              <a:buFont typeface="Lato"/>
              <a:defRPr>
                <a:solidFill>
                  <a:schemeClr val="lt1"/>
                </a:solidFill>
                <a:latin typeface="Lato"/>
                <a:ea typeface="Lato"/>
                <a:cs typeface="Lato"/>
                <a:sym typeface="Lato"/>
              </a:defRPr>
            </a:lvl8pPr>
            <a:lvl9pPr lvl="8" algn="ctr">
              <a:spcBef>
                <a:spcPts val="0"/>
              </a:spcBef>
              <a:buClr>
                <a:schemeClr val="lt1"/>
              </a:buClr>
              <a:buFont typeface="Lato"/>
              <a:defRPr>
                <a:solidFill>
                  <a:schemeClr val="lt1"/>
                </a:solidFill>
                <a:latin typeface="Lato"/>
                <a:ea typeface="Lato"/>
                <a:cs typeface="Lato"/>
                <a:sym typeface="Lato"/>
              </a:defRPr>
            </a:lvl9pPr>
          </a:lstStyle>
          <a:p/>
        </p:txBody>
      </p:sp>
      <p:sp>
        <p:nvSpPr>
          <p:cNvPr id="13" name="Shape 13"/>
          <p:cNvSpPr txBox="1"/>
          <p:nvPr>
            <p:ph idx="1" type="subTitle"/>
          </p:nvPr>
        </p:nvSpPr>
        <p:spPr>
          <a:xfrm>
            <a:off x="3096362" y="3266930"/>
            <a:ext cx="2951400" cy="701400"/>
          </a:xfrm>
          <a:prstGeom prst="rect">
            <a:avLst/>
          </a:prstGeom>
        </p:spPr>
        <p:txBody>
          <a:bodyPr anchorCtr="0" anchor="b" bIns="91425" lIns="91425" rIns="91425" tIns="91425"/>
          <a:lstStyle>
            <a:lvl1pPr lvl="0" algn="ctr">
              <a:lnSpc>
                <a:spcPct val="100000"/>
              </a:lnSpc>
              <a:spcBef>
                <a:spcPts val="0"/>
              </a:spcBef>
              <a:spcAft>
                <a:spcPts val="0"/>
              </a:spcAft>
              <a:buClr>
                <a:schemeClr val="lt1"/>
              </a:buClr>
              <a:buFont typeface="Playfair Display"/>
              <a:buNone/>
              <a:defRPr b="1">
                <a:solidFill>
                  <a:schemeClr val="lt1"/>
                </a:solidFill>
                <a:latin typeface="Playfair Display"/>
                <a:ea typeface="Playfair Display"/>
                <a:cs typeface="Playfair Display"/>
                <a:sym typeface="Playfair Display"/>
              </a:defRPr>
            </a:lvl1pPr>
            <a:lvl2pPr lvl="1" algn="ctr">
              <a:lnSpc>
                <a:spcPct val="100000"/>
              </a:lnSpc>
              <a:spcBef>
                <a:spcPts val="0"/>
              </a:spcBef>
              <a:spcAft>
                <a:spcPts val="0"/>
              </a:spcAft>
              <a:buClr>
                <a:schemeClr val="lt1"/>
              </a:buClr>
              <a:buSzPct val="100000"/>
              <a:buFont typeface="Playfair Display"/>
              <a:buNone/>
              <a:defRPr b="1" sz="1800">
                <a:solidFill>
                  <a:schemeClr val="lt1"/>
                </a:solidFill>
                <a:latin typeface="Playfair Display"/>
                <a:ea typeface="Playfair Display"/>
                <a:cs typeface="Playfair Display"/>
                <a:sym typeface="Playfair Display"/>
              </a:defRPr>
            </a:lvl2pPr>
            <a:lvl3pPr lvl="2" algn="ctr">
              <a:lnSpc>
                <a:spcPct val="100000"/>
              </a:lnSpc>
              <a:spcBef>
                <a:spcPts val="0"/>
              </a:spcBef>
              <a:spcAft>
                <a:spcPts val="0"/>
              </a:spcAft>
              <a:buClr>
                <a:schemeClr val="lt1"/>
              </a:buClr>
              <a:buSzPct val="100000"/>
              <a:buFont typeface="Playfair Display"/>
              <a:buNone/>
              <a:defRPr b="1" sz="1800">
                <a:solidFill>
                  <a:schemeClr val="lt1"/>
                </a:solidFill>
                <a:latin typeface="Playfair Display"/>
                <a:ea typeface="Playfair Display"/>
                <a:cs typeface="Playfair Display"/>
                <a:sym typeface="Playfair Display"/>
              </a:defRPr>
            </a:lvl3pPr>
            <a:lvl4pPr lvl="3" algn="ctr">
              <a:lnSpc>
                <a:spcPct val="100000"/>
              </a:lnSpc>
              <a:spcBef>
                <a:spcPts val="0"/>
              </a:spcBef>
              <a:spcAft>
                <a:spcPts val="0"/>
              </a:spcAft>
              <a:buClr>
                <a:schemeClr val="lt1"/>
              </a:buClr>
              <a:buSzPct val="100000"/>
              <a:buFont typeface="Playfair Display"/>
              <a:buNone/>
              <a:defRPr b="1" sz="1800">
                <a:solidFill>
                  <a:schemeClr val="lt1"/>
                </a:solidFill>
                <a:latin typeface="Playfair Display"/>
                <a:ea typeface="Playfair Display"/>
                <a:cs typeface="Playfair Display"/>
                <a:sym typeface="Playfair Display"/>
              </a:defRPr>
            </a:lvl4pPr>
            <a:lvl5pPr lvl="4" algn="ctr">
              <a:lnSpc>
                <a:spcPct val="100000"/>
              </a:lnSpc>
              <a:spcBef>
                <a:spcPts val="0"/>
              </a:spcBef>
              <a:spcAft>
                <a:spcPts val="0"/>
              </a:spcAft>
              <a:buClr>
                <a:schemeClr val="lt1"/>
              </a:buClr>
              <a:buSzPct val="100000"/>
              <a:buFont typeface="Playfair Display"/>
              <a:buNone/>
              <a:defRPr b="1" sz="1800">
                <a:solidFill>
                  <a:schemeClr val="lt1"/>
                </a:solidFill>
                <a:latin typeface="Playfair Display"/>
                <a:ea typeface="Playfair Display"/>
                <a:cs typeface="Playfair Display"/>
                <a:sym typeface="Playfair Display"/>
              </a:defRPr>
            </a:lvl5pPr>
            <a:lvl6pPr lvl="5" algn="ctr">
              <a:lnSpc>
                <a:spcPct val="100000"/>
              </a:lnSpc>
              <a:spcBef>
                <a:spcPts val="0"/>
              </a:spcBef>
              <a:spcAft>
                <a:spcPts val="0"/>
              </a:spcAft>
              <a:buClr>
                <a:schemeClr val="lt1"/>
              </a:buClr>
              <a:buSzPct val="100000"/>
              <a:buFont typeface="Playfair Display"/>
              <a:buNone/>
              <a:defRPr b="1" sz="1800">
                <a:solidFill>
                  <a:schemeClr val="lt1"/>
                </a:solidFill>
                <a:latin typeface="Playfair Display"/>
                <a:ea typeface="Playfair Display"/>
                <a:cs typeface="Playfair Display"/>
                <a:sym typeface="Playfair Display"/>
              </a:defRPr>
            </a:lvl6pPr>
            <a:lvl7pPr lvl="6" algn="ctr">
              <a:lnSpc>
                <a:spcPct val="100000"/>
              </a:lnSpc>
              <a:spcBef>
                <a:spcPts val="0"/>
              </a:spcBef>
              <a:spcAft>
                <a:spcPts val="0"/>
              </a:spcAft>
              <a:buClr>
                <a:schemeClr val="lt1"/>
              </a:buClr>
              <a:buSzPct val="100000"/>
              <a:buFont typeface="Playfair Display"/>
              <a:buNone/>
              <a:defRPr b="1" sz="1800">
                <a:solidFill>
                  <a:schemeClr val="lt1"/>
                </a:solidFill>
                <a:latin typeface="Playfair Display"/>
                <a:ea typeface="Playfair Display"/>
                <a:cs typeface="Playfair Display"/>
                <a:sym typeface="Playfair Display"/>
              </a:defRPr>
            </a:lvl7pPr>
            <a:lvl8pPr lvl="7" algn="ctr">
              <a:lnSpc>
                <a:spcPct val="100000"/>
              </a:lnSpc>
              <a:spcBef>
                <a:spcPts val="0"/>
              </a:spcBef>
              <a:spcAft>
                <a:spcPts val="0"/>
              </a:spcAft>
              <a:buClr>
                <a:schemeClr val="lt1"/>
              </a:buClr>
              <a:buSzPct val="100000"/>
              <a:buFont typeface="Playfair Display"/>
              <a:buNone/>
              <a:defRPr b="1" sz="1800">
                <a:solidFill>
                  <a:schemeClr val="lt1"/>
                </a:solidFill>
                <a:latin typeface="Playfair Display"/>
                <a:ea typeface="Playfair Display"/>
                <a:cs typeface="Playfair Display"/>
                <a:sym typeface="Playfair Display"/>
              </a:defRPr>
            </a:lvl8pPr>
            <a:lvl9pPr lvl="8" algn="ctr">
              <a:lnSpc>
                <a:spcPct val="100000"/>
              </a:lnSpc>
              <a:spcBef>
                <a:spcPts val="0"/>
              </a:spcBef>
              <a:spcAft>
                <a:spcPts val="0"/>
              </a:spcAft>
              <a:buClr>
                <a:schemeClr val="lt1"/>
              </a:buClr>
              <a:buSzPct val="100000"/>
              <a:buFont typeface="Playfair Display"/>
              <a:buNone/>
              <a:defRPr b="1" sz="1800">
                <a:solidFill>
                  <a:schemeClr val="lt1"/>
                </a:solidFill>
                <a:latin typeface="Playfair Display"/>
                <a:ea typeface="Playfair Display"/>
                <a:cs typeface="Playfair Display"/>
                <a:sym typeface="Playfair Display"/>
              </a:defRPr>
            </a:lvl9pPr>
          </a:lstStyle>
          <a:p/>
        </p:txBody>
      </p:sp>
      <p:sp>
        <p:nvSpPr>
          <p:cNvPr id="14" name="Shape 14"/>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48" name="Shape 48"/>
        <p:cNvGrpSpPr/>
        <p:nvPr/>
      </p:nvGrpSpPr>
      <p:grpSpPr>
        <a:xfrm>
          <a:off x="0" y="0"/>
          <a:ext cx="0" cy="0"/>
          <a:chOff x="0" y="0"/>
          <a:chExt cx="0" cy="0"/>
        </a:xfrm>
      </p:grpSpPr>
      <p:sp>
        <p:nvSpPr>
          <p:cNvPr id="49" name="Shape 49"/>
          <p:cNvSpPr/>
          <p:nvPr/>
        </p:nvSpPr>
        <p:spPr>
          <a:xfrm>
            <a:off x="0" y="5045700"/>
            <a:ext cx="9144000" cy="97800"/>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sp>
        <p:nvSpPr>
          <p:cNvPr id="50" name="Shape 50"/>
          <p:cNvSpPr txBox="1"/>
          <p:nvPr>
            <p:ph type="title"/>
          </p:nvPr>
        </p:nvSpPr>
        <p:spPr>
          <a:xfrm>
            <a:off x="311700" y="1233100"/>
            <a:ext cx="8520600" cy="1610100"/>
          </a:xfrm>
          <a:prstGeom prst="rect">
            <a:avLst/>
          </a:prstGeom>
        </p:spPr>
        <p:txBody>
          <a:bodyPr anchorCtr="0" anchor="b" bIns="91425" lIns="91425" rIns="91425" tIns="91425"/>
          <a:lstStyle>
            <a:lvl1pPr lvl="0" algn="ctr">
              <a:spcBef>
                <a:spcPts val="0"/>
              </a:spcBef>
              <a:buSzPct val="100000"/>
              <a:buFont typeface="Lato"/>
              <a:defRPr sz="10000">
                <a:latin typeface="Lato"/>
                <a:ea typeface="Lato"/>
                <a:cs typeface="Lato"/>
                <a:sym typeface="Lato"/>
              </a:defRPr>
            </a:lvl1pPr>
            <a:lvl2pPr lvl="1" algn="ctr">
              <a:spcBef>
                <a:spcPts val="0"/>
              </a:spcBef>
              <a:buSzPct val="100000"/>
              <a:buFont typeface="Lato"/>
              <a:defRPr sz="10000">
                <a:latin typeface="Lato"/>
                <a:ea typeface="Lato"/>
                <a:cs typeface="Lato"/>
                <a:sym typeface="Lato"/>
              </a:defRPr>
            </a:lvl2pPr>
            <a:lvl3pPr lvl="2" algn="ctr">
              <a:spcBef>
                <a:spcPts val="0"/>
              </a:spcBef>
              <a:buSzPct val="100000"/>
              <a:buFont typeface="Lato"/>
              <a:defRPr sz="10000">
                <a:latin typeface="Lato"/>
                <a:ea typeface="Lato"/>
                <a:cs typeface="Lato"/>
                <a:sym typeface="Lato"/>
              </a:defRPr>
            </a:lvl3pPr>
            <a:lvl4pPr lvl="3" algn="ctr">
              <a:spcBef>
                <a:spcPts val="0"/>
              </a:spcBef>
              <a:buSzPct val="100000"/>
              <a:buFont typeface="Lato"/>
              <a:defRPr sz="10000">
                <a:latin typeface="Lato"/>
                <a:ea typeface="Lato"/>
                <a:cs typeface="Lato"/>
                <a:sym typeface="Lato"/>
              </a:defRPr>
            </a:lvl4pPr>
            <a:lvl5pPr lvl="4" algn="ctr">
              <a:spcBef>
                <a:spcPts val="0"/>
              </a:spcBef>
              <a:buSzPct val="100000"/>
              <a:buFont typeface="Lato"/>
              <a:defRPr sz="10000">
                <a:latin typeface="Lato"/>
                <a:ea typeface="Lato"/>
                <a:cs typeface="Lato"/>
                <a:sym typeface="Lato"/>
              </a:defRPr>
            </a:lvl5pPr>
            <a:lvl6pPr lvl="5" algn="ctr">
              <a:spcBef>
                <a:spcPts val="0"/>
              </a:spcBef>
              <a:buSzPct val="100000"/>
              <a:buFont typeface="Lato"/>
              <a:defRPr sz="10000">
                <a:latin typeface="Lato"/>
                <a:ea typeface="Lato"/>
                <a:cs typeface="Lato"/>
                <a:sym typeface="Lato"/>
              </a:defRPr>
            </a:lvl6pPr>
            <a:lvl7pPr lvl="6" algn="ctr">
              <a:spcBef>
                <a:spcPts val="0"/>
              </a:spcBef>
              <a:buSzPct val="100000"/>
              <a:buFont typeface="Lato"/>
              <a:defRPr sz="10000">
                <a:latin typeface="Lato"/>
                <a:ea typeface="Lato"/>
                <a:cs typeface="Lato"/>
                <a:sym typeface="Lato"/>
              </a:defRPr>
            </a:lvl7pPr>
            <a:lvl8pPr lvl="7" algn="ctr">
              <a:spcBef>
                <a:spcPts val="0"/>
              </a:spcBef>
              <a:buSzPct val="100000"/>
              <a:buFont typeface="Lato"/>
              <a:defRPr sz="10000">
                <a:latin typeface="Lato"/>
                <a:ea typeface="Lato"/>
                <a:cs typeface="Lato"/>
                <a:sym typeface="Lato"/>
              </a:defRPr>
            </a:lvl8pPr>
            <a:lvl9pPr lvl="8" algn="ctr">
              <a:spcBef>
                <a:spcPts val="0"/>
              </a:spcBef>
              <a:buSzPct val="100000"/>
              <a:buFont typeface="Lato"/>
              <a:defRPr sz="10000">
                <a:latin typeface="Lato"/>
                <a:ea typeface="Lato"/>
                <a:cs typeface="Lato"/>
                <a:sym typeface="Lato"/>
              </a:defRPr>
            </a:lvl9pPr>
          </a:lstStyle>
          <a:p/>
        </p:txBody>
      </p:sp>
      <p:sp>
        <p:nvSpPr>
          <p:cNvPr id="51" name="Shape 51"/>
          <p:cNvSpPr txBox="1"/>
          <p:nvPr>
            <p:ph idx="1" type="body"/>
          </p:nvPr>
        </p:nvSpPr>
        <p:spPr>
          <a:xfrm>
            <a:off x="311700" y="2919450"/>
            <a:ext cx="8520600" cy="1071600"/>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52" name="Shape 52"/>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3" name="Shape 53"/>
        <p:cNvGrpSpPr/>
        <p:nvPr/>
      </p:nvGrpSpPr>
      <p:grpSpPr>
        <a:xfrm>
          <a:off x="0" y="0"/>
          <a:ext cx="0" cy="0"/>
          <a:chOff x="0" y="0"/>
          <a:chExt cx="0" cy="0"/>
        </a:xfrm>
      </p:grpSpPr>
      <p:sp>
        <p:nvSpPr>
          <p:cNvPr id="54" name="Shape 54"/>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bg>
      <p:bgPr>
        <a:solidFill>
          <a:schemeClr val="dk1"/>
        </a:solidFill>
      </p:bgPr>
    </p:bg>
    <p:spTree>
      <p:nvGrpSpPr>
        <p:cNvPr id="15" name="Shape 15"/>
        <p:cNvGrpSpPr/>
        <p:nvPr/>
      </p:nvGrpSpPr>
      <p:grpSpPr>
        <a:xfrm>
          <a:off x="0" y="0"/>
          <a:ext cx="0" cy="0"/>
          <a:chOff x="0" y="0"/>
          <a:chExt cx="0" cy="0"/>
        </a:xfrm>
      </p:grpSpPr>
      <p:sp>
        <p:nvSpPr>
          <p:cNvPr id="16" name="Shape 16"/>
          <p:cNvSpPr txBox="1"/>
          <p:nvPr>
            <p:ph type="title"/>
          </p:nvPr>
        </p:nvSpPr>
        <p:spPr>
          <a:xfrm>
            <a:off x="509550" y="1423875"/>
            <a:ext cx="8124900" cy="1798200"/>
          </a:xfrm>
          <a:prstGeom prst="rect">
            <a:avLst/>
          </a:prstGeom>
        </p:spPr>
        <p:txBody>
          <a:bodyPr anchorCtr="0" anchor="ctr" bIns="91425" lIns="91425" rIns="91425" tIns="91425"/>
          <a:lstStyle>
            <a:lvl1pPr lvl="0" algn="ctr">
              <a:spcBef>
                <a:spcPts val="0"/>
              </a:spcBef>
              <a:buClr>
                <a:schemeClr val="lt1"/>
              </a:buClr>
              <a:buSzPct val="100000"/>
              <a:buFont typeface="Lato"/>
              <a:defRPr b="0" sz="4800">
                <a:solidFill>
                  <a:schemeClr val="lt1"/>
                </a:solidFill>
                <a:latin typeface="Lato"/>
                <a:ea typeface="Lato"/>
                <a:cs typeface="Lato"/>
                <a:sym typeface="Lato"/>
              </a:defRPr>
            </a:lvl1pPr>
            <a:lvl2pPr lvl="1" algn="ctr">
              <a:spcBef>
                <a:spcPts val="0"/>
              </a:spcBef>
              <a:buClr>
                <a:schemeClr val="lt1"/>
              </a:buClr>
              <a:buSzPct val="100000"/>
              <a:buFont typeface="Lato"/>
              <a:defRPr b="0" sz="4800">
                <a:solidFill>
                  <a:schemeClr val="lt1"/>
                </a:solidFill>
                <a:latin typeface="Lato"/>
                <a:ea typeface="Lato"/>
                <a:cs typeface="Lato"/>
                <a:sym typeface="Lato"/>
              </a:defRPr>
            </a:lvl2pPr>
            <a:lvl3pPr lvl="2" algn="ctr">
              <a:spcBef>
                <a:spcPts val="0"/>
              </a:spcBef>
              <a:buClr>
                <a:schemeClr val="lt1"/>
              </a:buClr>
              <a:buSzPct val="100000"/>
              <a:buFont typeface="Lato"/>
              <a:defRPr b="0" sz="4800">
                <a:solidFill>
                  <a:schemeClr val="lt1"/>
                </a:solidFill>
                <a:latin typeface="Lato"/>
                <a:ea typeface="Lato"/>
                <a:cs typeface="Lato"/>
                <a:sym typeface="Lato"/>
              </a:defRPr>
            </a:lvl3pPr>
            <a:lvl4pPr lvl="3" algn="ctr">
              <a:spcBef>
                <a:spcPts val="0"/>
              </a:spcBef>
              <a:buClr>
                <a:schemeClr val="lt1"/>
              </a:buClr>
              <a:buSzPct val="100000"/>
              <a:buFont typeface="Lato"/>
              <a:defRPr b="0" sz="4800">
                <a:solidFill>
                  <a:schemeClr val="lt1"/>
                </a:solidFill>
                <a:latin typeface="Lato"/>
                <a:ea typeface="Lato"/>
                <a:cs typeface="Lato"/>
                <a:sym typeface="Lato"/>
              </a:defRPr>
            </a:lvl4pPr>
            <a:lvl5pPr lvl="4" algn="ctr">
              <a:spcBef>
                <a:spcPts val="0"/>
              </a:spcBef>
              <a:buClr>
                <a:schemeClr val="lt1"/>
              </a:buClr>
              <a:buSzPct val="100000"/>
              <a:buFont typeface="Lato"/>
              <a:defRPr b="0" sz="4800">
                <a:solidFill>
                  <a:schemeClr val="lt1"/>
                </a:solidFill>
                <a:latin typeface="Lato"/>
                <a:ea typeface="Lato"/>
                <a:cs typeface="Lato"/>
                <a:sym typeface="Lato"/>
              </a:defRPr>
            </a:lvl5pPr>
            <a:lvl6pPr lvl="5" algn="ctr">
              <a:spcBef>
                <a:spcPts val="0"/>
              </a:spcBef>
              <a:buClr>
                <a:schemeClr val="lt1"/>
              </a:buClr>
              <a:buSzPct val="100000"/>
              <a:buFont typeface="Lato"/>
              <a:defRPr b="0" sz="4800">
                <a:solidFill>
                  <a:schemeClr val="lt1"/>
                </a:solidFill>
                <a:latin typeface="Lato"/>
                <a:ea typeface="Lato"/>
                <a:cs typeface="Lato"/>
                <a:sym typeface="Lato"/>
              </a:defRPr>
            </a:lvl6pPr>
            <a:lvl7pPr lvl="6" algn="ctr">
              <a:spcBef>
                <a:spcPts val="0"/>
              </a:spcBef>
              <a:buClr>
                <a:schemeClr val="lt1"/>
              </a:buClr>
              <a:buSzPct val="100000"/>
              <a:buFont typeface="Lato"/>
              <a:defRPr b="0" sz="4800">
                <a:solidFill>
                  <a:schemeClr val="lt1"/>
                </a:solidFill>
                <a:latin typeface="Lato"/>
                <a:ea typeface="Lato"/>
                <a:cs typeface="Lato"/>
                <a:sym typeface="Lato"/>
              </a:defRPr>
            </a:lvl7pPr>
            <a:lvl8pPr lvl="7" algn="ctr">
              <a:spcBef>
                <a:spcPts val="0"/>
              </a:spcBef>
              <a:buClr>
                <a:schemeClr val="lt1"/>
              </a:buClr>
              <a:buSzPct val="100000"/>
              <a:buFont typeface="Lato"/>
              <a:defRPr b="0" sz="4800">
                <a:solidFill>
                  <a:schemeClr val="lt1"/>
                </a:solidFill>
                <a:latin typeface="Lato"/>
                <a:ea typeface="Lato"/>
                <a:cs typeface="Lato"/>
                <a:sym typeface="Lato"/>
              </a:defRPr>
            </a:lvl8pPr>
            <a:lvl9pPr lvl="8" algn="ctr">
              <a:spcBef>
                <a:spcPts val="0"/>
              </a:spcBef>
              <a:buClr>
                <a:schemeClr val="lt1"/>
              </a:buClr>
              <a:buSzPct val="100000"/>
              <a:buFont typeface="Lato"/>
              <a:defRPr b="0" sz="4800">
                <a:solidFill>
                  <a:schemeClr val="lt1"/>
                </a:solidFill>
                <a:latin typeface="Lato"/>
                <a:ea typeface="Lato"/>
                <a:cs typeface="Lato"/>
                <a:sym typeface="Lato"/>
              </a:defRPr>
            </a:lvl9pPr>
          </a:lstStyle>
          <a:p/>
        </p:txBody>
      </p:sp>
      <p:sp>
        <p:nvSpPr>
          <p:cNvPr id="17" name="Shape 17"/>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lt1"/>
                </a:solidFill>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8" name="Shape 18"/>
        <p:cNvGrpSpPr/>
        <p:nvPr/>
      </p:nvGrpSpPr>
      <p:grpSpPr>
        <a:xfrm>
          <a:off x="0" y="0"/>
          <a:ext cx="0" cy="0"/>
          <a:chOff x="0" y="0"/>
          <a:chExt cx="0" cy="0"/>
        </a:xfrm>
      </p:grpSpPr>
      <p:sp>
        <p:nvSpPr>
          <p:cNvPr id="19" name="Shape 19"/>
          <p:cNvSpPr/>
          <p:nvPr/>
        </p:nvSpPr>
        <p:spPr>
          <a:xfrm>
            <a:off x="0" y="5045700"/>
            <a:ext cx="9144000" cy="97800"/>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sp>
        <p:nvSpPr>
          <p:cNvPr id="20" name="Shape 20"/>
          <p:cNvSpPr txBox="1"/>
          <p:nvPr>
            <p:ph type="title"/>
          </p:nvPr>
        </p:nvSpPr>
        <p:spPr>
          <a:xfrm>
            <a:off x="311700" y="391350"/>
            <a:ext cx="8520600" cy="6261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1" name="Shape 21"/>
          <p:cNvSpPr txBox="1"/>
          <p:nvPr>
            <p:ph idx="1" type="body"/>
          </p:nvPr>
        </p:nvSpPr>
        <p:spPr>
          <a:xfrm>
            <a:off x="311700" y="1152475"/>
            <a:ext cx="8520600" cy="34164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3" name="Shape 23"/>
        <p:cNvGrpSpPr/>
        <p:nvPr/>
      </p:nvGrpSpPr>
      <p:grpSpPr>
        <a:xfrm>
          <a:off x="0" y="0"/>
          <a:ext cx="0" cy="0"/>
          <a:chOff x="0" y="0"/>
          <a:chExt cx="0" cy="0"/>
        </a:xfrm>
      </p:grpSpPr>
      <p:sp>
        <p:nvSpPr>
          <p:cNvPr id="24" name="Shape 24"/>
          <p:cNvSpPr txBox="1"/>
          <p:nvPr>
            <p:ph type="title"/>
          </p:nvPr>
        </p:nvSpPr>
        <p:spPr>
          <a:xfrm>
            <a:off x="311700" y="391350"/>
            <a:ext cx="8520600" cy="6261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5" name="Shape 25"/>
          <p:cNvSpPr txBox="1"/>
          <p:nvPr>
            <p:ph idx="1" type="body"/>
          </p:nvPr>
        </p:nvSpPr>
        <p:spPr>
          <a:xfrm>
            <a:off x="3117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6" name="Shape 26"/>
          <p:cNvSpPr txBox="1"/>
          <p:nvPr>
            <p:ph idx="2" type="body"/>
          </p:nvPr>
        </p:nvSpPr>
        <p:spPr>
          <a:xfrm>
            <a:off x="48324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7" name="Shape 27"/>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8" name="Shape 28"/>
        <p:cNvGrpSpPr/>
        <p:nvPr/>
      </p:nvGrpSpPr>
      <p:grpSpPr>
        <a:xfrm>
          <a:off x="0" y="0"/>
          <a:ext cx="0" cy="0"/>
          <a:chOff x="0" y="0"/>
          <a:chExt cx="0" cy="0"/>
        </a:xfrm>
      </p:grpSpPr>
      <p:sp>
        <p:nvSpPr>
          <p:cNvPr id="29" name="Shape 29"/>
          <p:cNvSpPr txBox="1"/>
          <p:nvPr>
            <p:ph type="title"/>
          </p:nvPr>
        </p:nvSpPr>
        <p:spPr>
          <a:xfrm>
            <a:off x="311700" y="391350"/>
            <a:ext cx="8520600" cy="6261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0" name="Shape 30"/>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31" name="Shape 31"/>
        <p:cNvGrpSpPr/>
        <p:nvPr/>
      </p:nvGrpSpPr>
      <p:grpSpPr>
        <a:xfrm>
          <a:off x="0" y="0"/>
          <a:ext cx="0" cy="0"/>
          <a:chOff x="0" y="0"/>
          <a:chExt cx="0" cy="0"/>
        </a:xfrm>
      </p:grpSpPr>
      <p:sp>
        <p:nvSpPr>
          <p:cNvPr id="32" name="Shape 32"/>
          <p:cNvSpPr txBox="1"/>
          <p:nvPr>
            <p:ph type="title"/>
          </p:nvPr>
        </p:nvSpPr>
        <p:spPr>
          <a:xfrm>
            <a:off x="311700" y="555600"/>
            <a:ext cx="2808000" cy="755700"/>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3" name="Shape 33"/>
          <p:cNvSpPr txBox="1"/>
          <p:nvPr>
            <p:ph idx="1" type="body"/>
          </p:nvPr>
        </p:nvSpPr>
        <p:spPr>
          <a:xfrm>
            <a:off x="311700" y="1391377"/>
            <a:ext cx="2808000" cy="31794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4" name="Shape 34"/>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bg>
      <p:bgPr>
        <a:solidFill>
          <a:schemeClr val="dk2"/>
        </a:solidFill>
      </p:bgPr>
    </p:bg>
    <p:spTree>
      <p:nvGrpSpPr>
        <p:cNvPr id="35" name="Shape 35"/>
        <p:cNvGrpSpPr/>
        <p:nvPr/>
      </p:nvGrpSpPr>
      <p:grpSpPr>
        <a:xfrm>
          <a:off x="0" y="0"/>
          <a:ext cx="0" cy="0"/>
          <a:chOff x="0" y="0"/>
          <a:chExt cx="0" cy="0"/>
        </a:xfrm>
      </p:grpSpPr>
      <p:sp>
        <p:nvSpPr>
          <p:cNvPr id="36" name="Shape 36"/>
          <p:cNvSpPr txBox="1"/>
          <p:nvPr>
            <p:ph type="title"/>
          </p:nvPr>
        </p:nvSpPr>
        <p:spPr>
          <a:xfrm>
            <a:off x="490250" y="526350"/>
            <a:ext cx="5618700" cy="4090800"/>
          </a:xfrm>
          <a:prstGeom prst="rect">
            <a:avLst/>
          </a:prstGeom>
        </p:spPr>
        <p:txBody>
          <a:bodyPr anchorCtr="0" anchor="ctr" bIns="91425" lIns="91425" rIns="91425" tIns="91425"/>
          <a:lstStyle>
            <a:lvl1pPr lvl="0">
              <a:spcBef>
                <a:spcPts val="0"/>
              </a:spcBef>
              <a:buClr>
                <a:schemeClr val="lt1"/>
              </a:buClr>
              <a:buSzPct val="100000"/>
              <a:buFont typeface="Lato"/>
              <a:defRPr b="0" sz="4800">
                <a:solidFill>
                  <a:schemeClr val="lt1"/>
                </a:solidFill>
                <a:latin typeface="Lato"/>
                <a:ea typeface="Lato"/>
                <a:cs typeface="Lato"/>
                <a:sym typeface="Lato"/>
              </a:defRPr>
            </a:lvl1pPr>
            <a:lvl2pPr lvl="1">
              <a:spcBef>
                <a:spcPts val="0"/>
              </a:spcBef>
              <a:buClr>
                <a:schemeClr val="lt1"/>
              </a:buClr>
              <a:buSzPct val="100000"/>
              <a:buFont typeface="Lato"/>
              <a:defRPr b="0" sz="4800">
                <a:solidFill>
                  <a:schemeClr val="lt1"/>
                </a:solidFill>
                <a:latin typeface="Lato"/>
                <a:ea typeface="Lato"/>
                <a:cs typeface="Lato"/>
                <a:sym typeface="Lato"/>
              </a:defRPr>
            </a:lvl2pPr>
            <a:lvl3pPr lvl="2">
              <a:spcBef>
                <a:spcPts val="0"/>
              </a:spcBef>
              <a:buClr>
                <a:schemeClr val="lt1"/>
              </a:buClr>
              <a:buSzPct val="100000"/>
              <a:buFont typeface="Lato"/>
              <a:defRPr b="0" sz="4800">
                <a:solidFill>
                  <a:schemeClr val="lt1"/>
                </a:solidFill>
                <a:latin typeface="Lato"/>
                <a:ea typeface="Lato"/>
                <a:cs typeface="Lato"/>
                <a:sym typeface="Lato"/>
              </a:defRPr>
            </a:lvl3pPr>
            <a:lvl4pPr lvl="3">
              <a:spcBef>
                <a:spcPts val="0"/>
              </a:spcBef>
              <a:buClr>
                <a:schemeClr val="lt1"/>
              </a:buClr>
              <a:buSzPct val="100000"/>
              <a:buFont typeface="Lato"/>
              <a:defRPr b="0" sz="4800">
                <a:solidFill>
                  <a:schemeClr val="lt1"/>
                </a:solidFill>
                <a:latin typeface="Lato"/>
                <a:ea typeface="Lato"/>
                <a:cs typeface="Lato"/>
                <a:sym typeface="Lato"/>
              </a:defRPr>
            </a:lvl4pPr>
            <a:lvl5pPr lvl="4">
              <a:spcBef>
                <a:spcPts val="0"/>
              </a:spcBef>
              <a:buClr>
                <a:schemeClr val="lt1"/>
              </a:buClr>
              <a:buSzPct val="100000"/>
              <a:buFont typeface="Lato"/>
              <a:defRPr b="0" sz="4800">
                <a:solidFill>
                  <a:schemeClr val="lt1"/>
                </a:solidFill>
                <a:latin typeface="Lato"/>
                <a:ea typeface="Lato"/>
                <a:cs typeface="Lato"/>
                <a:sym typeface="Lato"/>
              </a:defRPr>
            </a:lvl5pPr>
            <a:lvl6pPr lvl="5">
              <a:spcBef>
                <a:spcPts val="0"/>
              </a:spcBef>
              <a:buClr>
                <a:schemeClr val="lt1"/>
              </a:buClr>
              <a:buSzPct val="100000"/>
              <a:buFont typeface="Lato"/>
              <a:defRPr b="0" sz="4800">
                <a:solidFill>
                  <a:schemeClr val="lt1"/>
                </a:solidFill>
                <a:latin typeface="Lato"/>
                <a:ea typeface="Lato"/>
                <a:cs typeface="Lato"/>
                <a:sym typeface="Lato"/>
              </a:defRPr>
            </a:lvl6pPr>
            <a:lvl7pPr lvl="6">
              <a:spcBef>
                <a:spcPts val="0"/>
              </a:spcBef>
              <a:buClr>
                <a:schemeClr val="lt1"/>
              </a:buClr>
              <a:buSzPct val="100000"/>
              <a:buFont typeface="Lato"/>
              <a:defRPr b="0" sz="4800">
                <a:solidFill>
                  <a:schemeClr val="lt1"/>
                </a:solidFill>
                <a:latin typeface="Lato"/>
                <a:ea typeface="Lato"/>
                <a:cs typeface="Lato"/>
                <a:sym typeface="Lato"/>
              </a:defRPr>
            </a:lvl7pPr>
            <a:lvl8pPr lvl="7">
              <a:spcBef>
                <a:spcPts val="0"/>
              </a:spcBef>
              <a:buClr>
                <a:schemeClr val="lt1"/>
              </a:buClr>
              <a:buSzPct val="100000"/>
              <a:buFont typeface="Lato"/>
              <a:defRPr b="0" sz="4800">
                <a:solidFill>
                  <a:schemeClr val="lt1"/>
                </a:solidFill>
                <a:latin typeface="Lato"/>
                <a:ea typeface="Lato"/>
                <a:cs typeface="Lato"/>
                <a:sym typeface="Lato"/>
              </a:defRPr>
            </a:lvl8pPr>
            <a:lvl9pPr lvl="8">
              <a:spcBef>
                <a:spcPts val="0"/>
              </a:spcBef>
              <a:buClr>
                <a:schemeClr val="lt1"/>
              </a:buClr>
              <a:buSzPct val="100000"/>
              <a:buFont typeface="Lato"/>
              <a:defRPr b="0" sz="4800">
                <a:solidFill>
                  <a:schemeClr val="lt1"/>
                </a:solidFill>
                <a:latin typeface="Lato"/>
                <a:ea typeface="Lato"/>
                <a:cs typeface="Lato"/>
                <a:sym typeface="Lato"/>
              </a:defRPr>
            </a:lvl9pPr>
          </a:lstStyle>
          <a:p/>
        </p:txBody>
      </p:sp>
      <p:sp>
        <p:nvSpPr>
          <p:cNvPr id="37" name="Shape 37"/>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lt1"/>
                </a:solidFill>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38" name="Shape 38"/>
        <p:cNvGrpSpPr/>
        <p:nvPr/>
      </p:nvGrpSpPr>
      <p:grpSpPr>
        <a:xfrm>
          <a:off x="0" y="0"/>
          <a:ext cx="0" cy="0"/>
          <a:chOff x="0" y="0"/>
          <a:chExt cx="0" cy="0"/>
        </a:xfrm>
      </p:grpSpPr>
      <p:sp>
        <p:nvSpPr>
          <p:cNvPr id="39" name="Shape 39"/>
          <p:cNvSpPr/>
          <p:nvPr/>
        </p:nvSpPr>
        <p:spPr>
          <a:xfrm>
            <a:off x="4572000" y="-25"/>
            <a:ext cx="4572000" cy="5143500"/>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cxnSp>
        <p:nvCxnSpPr>
          <p:cNvPr id="40" name="Shape 40"/>
          <p:cNvCxnSpPr/>
          <p:nvPr/>
        </p:nvCxnSpPr>
        <p:spPr>
          <a:xfrm>
            <a:off x="5029675" y="4495500"/>
            <a:ext cx="468300" cy="0"/>
          </a:xfrm>
          <a:prstGeom prst="straightConnector1">
            <a:avLst/>
          </a:prstGeom>
          <a:noFill/>
          <a:ln cap="flat" cmpd="sng" w="19050">
            <a:solidFill>
              <a:schemeClr val="lt1"/>
            </a:solidFill>
            <a:prstDash val="solid"/>
            <a:round/>
            <a:headEnd len="med" w="med" type="none"/>
            <a:tailEnd len="med" w="med" type="none"/>
          </a:ln>
        </p:spPr>
      </p:cxnSp>
      <p:sp>
        <p:nvSpPr>
          <p:cNvPr id="41" name="Shape 41"/>
          <p:cNvSpPr txBox="1"/>
          <p:nvPr>
            <p:ph type="title"/>
          </p:nvPr>
        </p:nvSpPr>
        <p:spPr>
          <a:xfrm>
            <a:off x="265500" y="1107950"/>
            <a:ext cx="4045200" cy="1683600"/>
          </a:xfrm>
          <a:prstGeom prst="rect">
            <a:avLst/>
          </a:prstGeom>
        </p:spPr>
        <p:txBody>
          <a:bodyPr anchorCtr="0" anchor="b" bIns="91425" lIns="91425" rIns="91425" tIns="91425"/>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p:txBody>
      </p:sp>
      <p:sp>
        <p:nvSpPr>
          <p:cNvPr id="42" name="Shape 42"/>
          <p:cNvSpPr txBox="1"/>
          <p:nvPr>
            <p:ph idx="1" type="subTitle"/>
          </p:nvPr>
        </p:nvSpPr>
        <p:spPr>
          <a:xfrm>
            <a:off x="265500" y="2845200"/>
            <a:ext cx="4045200" cy="13455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43" name="Shape 43"/>
          <p:cNvSpPr txBox="1"/>
          <p:nvPr>
            <p:ph idx="2" type="body"/>
          </p:nvPr>
        </p:nvSpPr>
        <p:spPr>
          <a:xfrm>
            <a:off x="4939500" y="724200"/>
            <a:ext cx="3837000" cy="3695100"/>
          </a:xfrm>
          <a:prstGeom prst="rect">
            <a:avLst/>
          </a:prstGeom>
        </p:spPr>
        <p:txBody>
          <a:bodyPr anchorCtr="0" anchor="ctr" bIns="91425" lIns="91425" rIns="91425" tIns="91425"/>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p:txBody>
      </p:sp>
      <p:sp>
        <p:nvSpPr>
          <p:cNvPr id="44" name="Shape 44"/>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lt1"/>
                </a:solidFill>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5" name="Shape 45"/>
        <p:cNvGrpSpPr/>
        <p:nvPr/>
      </p:nvGrpSpPr>
      <p:grpSpPr>
        <a:xfrm>
          <a:off x="0" y="0"/>
          <a:ext cx="0" cy="0"/>
          <a:chOff x="0" y="0"/>
          <a:chExt cx="0" cy="0"/>
        </a:xfrm>
      </p:grpSpPr>
      <p:sp>
        <p:nvSpPr>
          <p:cNvPr id="46" name="Shape 46"/>
          <p:cNvSpPr txBox="1"/>
          <p:nvPr>
            <p:ph idx="1" type="body"/>
          </p:nvPr>
        </p:nvSpPr>
        <p:spPr>
          <a:xfrm>
            <a:off x="319500" y="4230575"/>
            <a:ext cx="5998800" cy="598800"/>
          </a:xfrm>
          <a:prstGeom prst="rect">
            <a:avLst/>
          </a:prstGeom>
        </p:spPr>
        <p:txBody>
          <a:bodyPr anchorCtr="0" anchor="ctr" bIns="91425" lIns="91425" rIns="91425" tIns="91425"/>
          <a:lstStyle>
            <a:lvl1pPr lvl="0">
              <a:lnSpc>
                <a:spcPct val="100000"/>
              </a:lnSpc>
              <a:spcBef>
                <a:spcPts val="0"/>
              </a:spcBef>
              <a:spcAft>
                <a:spcPts val="0"/>
              </a:spcAft>
              <a:buNone/>
              <a:defRPr/>
            </a:lvl1pPr>
          </a:lstStyle>
          <a:p/>
        </p:txBody>
      </p:sp>
      <p:sp>
        <p:nvSpPr>
          <p:cNvPr id="47" name="Shape 47"/>
          <p:cNvSpPr txBox="1"/>
          <p:nvPr>
            <p:ph idx="12" type="sldNum"/>
          </p:nvPr>
        </p:nvSpPr>
        <p:spPr>
          <a:xfrm>
            <a:off x="8490250" y="4681009"/>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391350"/>
            <a:ext cx="8520600" cy="626100"/>
          </a:xfrm>
          <a:prstGeom prst="rect">
            <a:avLst/>
          </a:prstGeom>
          <a:noFill/>
          <a:ln>
            <a:noFill/>
          </a:ln>
        </p:spPr>
        <p:txBody>
          <a:bodyPr anchorCtr="0" anchor="t" bIns="91425" lIns="91425" rIns="91425" tIns="91425"/>
          <a:lstStyle>
            <a:lvl1pPr lvl="0">
              <a:spcBef>
                <a:spcPts val="0"/>
              </a:spcBef>
              <a:buClr>
                <a:schemeClr val="dk1"/>
              </a:buClr>
              <a:buSzPct val="100000"/>
              <a:buFont typeface="Playfair Display"/>
              <a:buNone/>
              <a:defRPr b="1" sz="3200">
                <a:solidFill>
                  <a:schemeClr val="dk1"/>
                </a:solidFill>
                <a:latin typeface="Playfair Display"/>
                <a:ea typeface="Playfair Display"/>
                <a:cs typeface="Playfair Display"/>
                <a:sym typeface="Playfair Display"/>
              </a:defRPr>
            </a:lvl1pPr>
            <a:lvl2pPr lvl="1">
              <a:spcBef>
                <a:spcPts val="0"/>
              </a:spcBef>
              <a:buClr>
                <a:schemeClr val="dk1"/>
              </a:buClr>
              <a:buSzPct val="100000"/>
              <a:buFont typeface="Playfair Display"/>
              <a:buNone/>
              <a:defRPr b="1" sz="3200">
                <a:solidFill>
                  <a:schemeClr val="dk1"/>
                </a:solidFill>
                <a:latin typeface="Playfair Display"/>
                <a:ea typeface="Playfair Display"/>
                <a:cs typeface="Playfair Display"/>
                <a:sym typeface="Playfair Display"/>
              </a:defRPr>
            </a:lvl2pPr>
            <a:lvl3pPr lvl="2">
              <a:spcBef>
                <a:spcPts val="0"/>
              </a:spcBef>
              <a:buClr>
                <a:schemeClr val="dk1"/>
              </a:buClr>
              <a:buSzPct val="100000"/>
              <a:buFont typeface="Playfair Display"/>
              <a:buNone/>
              <a:defRPr b="1" sz="3200">
                <a:solidFill>
                  <a:schemeClr val="dk1"/>
                </a:solidFill>
                <a:latin typeface="Playfair Display"/>
                <a:ea typeface="Playfair Display"/>
                <a:cs typeface="Playfair Display"/>
                <a:sym typeface="Playfair Display"/>
              </a:defRPr>
            </a:lvl3pPr>
            <a:lvl4pPr lvl="3">
              <a:spcBef>
                <a:spcPts val="0"/>
              </a:spcBef>
              <a:buClr>
                <a:schemeClr val="dk1"/>
              </a:buClr>
              <a:buSzPct val="100000"/>
              <a:buFont typeface="Playfair Display"/>
              <a:buNone/>
              <a:defRPr b="1" sz="3200">
                <a:solidFill>
                  <a:schemeClr val="dk1"/>
                </a:solidFill>
                <a:latin typeface="Playfair Display"/>
                <a:ea typeface="Playfair Display"/>
                <a:cs typeface="Playfair Display"/>
                <a:sym typeface="Playfair Display"/>
              </a:defRPr>
            </a:lvl4pPr>
            <a:lvl5pPr lvl="4">
              <a:spcBef>
                <a:spcPts val="0"/>
              </a:spcBef>
              <a:buClr>
                <a:schemeClr val="dk1"/>
              </a:buClr>
              <a:buSzPct val="100000"/>
              <a:buFont typeface="Playfair Display"/>
              <a:buNone/>
              <a:defRPr b="1" sz="3200">
                <a:solidFill>
                  <a:schemeClr val="dk1"/>
                </a:solidFill>
                <a:latin typeface="Playfair Display"/>
                <a:ea typeface="Playfair Display"/>
                <a:cs typeface="Playfair Display"/>
                <a:sym typeface="Playfair Display"/>
              </a:defRPr>
            </a:lvl5pPr>
            <a:lvl6pPr lvl="5">
              <a:spcBef>
                <a:spcPts val="0"/>
              </a:spcBef>
              <a:buClr>
                <a:schemeClr val="dk1"/>
              </a:buClr>
              <a:buSzPct val="100000"/>
              <a:buFont typeface="Playfair Display"/>
              <a:buNone/>
              <a:defRPr b="1" sz="3200">
                <a:solidFill>
                  <a:schemeClr val="dk1"/>
                </a:solidFill>
                <a:latin typeface="Playfair Display"/>
                <a:ea typeface="Playfair Display"/>
                <a:cs typeface="Playfair Display"/>
                <a:sym typeface="Playfair Display"/>
              </a:defRPr>
            </a:lvl6pPr>
            <a:lvl7pPr lvl="6">
              <a:spcBef>
                <a:spcPts val="0"/>
              </a:spcBef>
              <a:buClr>
                <a:schemeClr val="dk1"/>
              </a:buClr>
              <a:buSzPct val="100000"/>
              <a:buFont typeface="Playfair Display"/>
              <a:buNone/>
              <a:defRPr b="1" sz="3200">
                <a:solidFill>
                  <a:schemeClr val="dk1"/>
                </a:solidFill>
                <a:latin typeface="Playfair Display"/>
                <a:ea typeface="Playfair Display"/>
                <a:cs typeface="Playfair Display"/>
                <a:sym typeface="Playfair Display"/>
              </a:defRPr>
            </a:lvl7pPr>
            <a:lvl8pPr lvl="7">
              <a:spcBef>
                <a:spcPts val="0"/>
              </a:spcBef>
              <a:buClr>
                <a:schemeClr val="dk1"/>
              </a:buClr>
              <a:buSzPct val="100000"/>
              <a:buFont typeface="Playfair Display"/>
              <a:buNone/>
              <a:defRPr b="1" sz="3200">
                <a:solidFill>
                  <a:schemeClr val="dk1"/>
                </a:solidFill>
                <a:latin typeface="Playfair Display"/>
                <a:ea typeface="Playfair Display"/>
                <a:cs typeface="Playfair Display"/>
                <a:sym typeface="Playfair Display"/>
              </a:defRPr>
            </a:lvl8pPr>
            <a:lvl9pPr lvl="8">
              <a:spcBef>
                <a:spcPts val="0"/>
              </a:spcBef>
              <a:buClr>
                <a:schemeClr val="dk1"/>
              </a:buClr>
              <a:buSzPct val="100000"/>
              <a:buFont typeface="Playfair Display"/>
              <a:buNone/>
              <a:defRPr b="1" sz="3200">
                <a:solidFill>
                  <a:schemeClr val="dk1"/>
                </a:solidFill>
                <a:latin typeface="Playfair Display"/>
                <a:ea typeface="Playfair Display"/>
                <a:cs typeface="Playfair Display"/>
                <a:sym typeface="Playfair Display"/>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2"/>
              </a:buClr>
              <a:buSzPct val="100000"/>
              <a:buFont typeface="Lato"/>
              <a:defRPr sz="1800">
                <a:solidFill>
                  <a:schemeClr val="dk2"/>
                </a:solidFill>
                <a:latin typeface="Lato"/>
                <a:ea typeface="Lato"/>
                <a:cs typeface="Lato"/>
                <a:sym typeface="Lato"/>
              </a:defRPr>
            </a:lvl1pPr>
            <a:lvl2pPr lvl="1">
              <a:lnSpc>
                <a:spcPct val="115000"/>
              </a:lnSpc>
              <a:spcBef>
                <a:spcPts val="0"/>
              </a:spcBef>
              <a:spcAft>
                <a:spcPts val="1600"/>
              </a:spcAft>
              <a:buClr>
                <a:schemeClr val="dk2"/>
              </a:buClr>
              <a:buFont typeface="Lato"/>
              <a:defRPr>
                <a:solidFill>
                  <a:schemeClr val="dk2"/>
                </a:solidFill>
                <a:latin typeface="Lato"/>
                <a:ea typeface="Lato"/>
                <a:cs typeface="Lato"/>
                <a:sym typeface="Lato"/>
              </a:defRPr>
            </a:lvl2pPr>
            <a:lvl3pPr lvl="2">
              <a:lnSpc>
                <a:spcPct val="115000"/>
              </a:lnSpc>
              <a:spcBef>
                <a:spcPts val="0"/>
              </a:spcBef>
              <a:spcAft>
                <a:spcPts val="1600"/>
              </a:spcAft>
              <a:buClr>
                <a:schemeClr val="dk2"/>
              </a:buClr>
              <a:buFont typeface="Lato"/>
              <a:defRPr>
                <a:solidFill>
                  <a:schemeClr val="dk2"/>
                </a:solidFill>
                <a:latin typeface="Lato"/>
                <a:ea typeface="Lato"/>
                <a:cs typeface="Lato"/>
                <a:sym typeface="Lato"/>
              </a:defRPr>
            </a:lvl3pPr>
            <a:lvl4pPr lvl="3">
              <a:lnSpc>
                <a:spcPct val="115000"/>
              </a:lnSpc>
              <a:spcBef>
                <a:spcPts val="0"/>
              </a:spcBef>
              <a:spcAft>
                <a:spcPts val="1600"/>
              </a:spcAft>
              <a:buClr>
                <a:schemeClr val="dk2"/>
              </a:buClr>
              <a:buFont typeface="Lato"/>
              <a:defRPr>
                <a:solidFill>
                  <a:schemeClr val="dk2"/>
                </a:solidFill>
                <a:latin typeface="Lato"/>
                <a:ea typeface="Lato"/>
                <a:cs typeface="Lato"/>
                <a:sym typeface="Lato"/>
              </a:defRPr>
            </a:lvl4pPr>
            <a:lvl5pPr lvl="4">
              <a:lnSpc>
                <a:spcPct val="115000"/>
              </a:lnSpc>
              <a:spcBef>
                <a:spcPts val="0"/>
              </a:spcBef>
              <a:spcAft>
                <a:spcPts val="1600"/>
              </a:spcAft>
              <a:buClr>
                <a:schemeClr val="dk2"/>
              </a:buClr>
              <a:buFont typeface="Lato"/>
              <a:defRPr>
                <a:solidFill>
                  <a:schemeClr val="dk2"/>
                </a:solidFill>
                <a:latin typeface="Lato"/>
                <a:ea typeface="Lato"/>
                <a:cs typeface="Lato"/>
                <a:sym typeface="Lato"/>
              </a:defRPr>
            </a:lvl5pPr>
            <a:lvl6pPr lvl="5">
              <a:lnSpc>
                <a:spcPct val="115000"/>
              </a:lnSpc>
              <a:spcBef>
                <a:spcPts val="0"/>
              </a:spcBef>
              <a:spcAft>
                <a:spcPts val="1600"/>
              </a:spcAft>
              <a:buClr>
                <a:schemeClr val="dk2"/>
              </a:buClr>
              <a:buFont typeface="Lato"/>
              <a:defRPr>
                <a:solidFill>
                  <a:schemeClr val="dk2"/>
                </a:solidFill>
                <a:latin typeface="Lato"/>
                <a:ea typeface="Lato"/>
                <a:cs typeface="Lato"/>
                <a:sym typeface="Lato"/>
              </a:defRPr>
            </a:lvl6pPr>
            <a:lvl7pPr lvl="6">
              <a:lnSpc>
                <a:spcPct val="115000"/>
              </a:lnSpc>
              <a:spcBef>
                <a:spcPts val="0"/>
              </a:spcBef>
              <a:spcAft>
                <a:spcPts val="1600"/>
              </a:spcAft>
              <a:buClr>
                <a:schemeClr val="dk2"/>
              </a:buClr>
              <a:buFont typeface="Lato"/>
              <a:defRPr>
                <a:solidFill>
                  <a:schemeClr val="dk2"/>
                </a:solidFill>
                <a:latin typeface="Lato"/>
                <a:ea typeface="Lato"/>
                <a:cs typeface="Lato"/>
                <a:sym typeface="Lato"/>
              </a:defRPr>
            </a:lvl7pPr>
            <a:lvl8pPr lvl="7">
              <a:lnSpc>
                <a:spcPct val="115000"/>
              </a:lnSpc>
              <a:spcBef>
                <a:spcPts val="0"/>
              </a:spcBef>
              <a:spcAft>
                <a:spcPts val="1600"/>
              </a:spcAft>
              <a:buClr>
                <a:schemeClr val="dk2"/>
              </a:buClr>
              <a:buFont typeface="Lato"/>
              <a:defRPr>
                <a:solidFill>
                  <a:schemeClr val="dk2"/>
                </a:solidFill>
                <a:latin typeface="Lato"/>
                <a:ea typeface="Lato"/>
                <a:cs typeface="Lato"/>
                <a:sym typeface="Lato"/>
              </a:defRPr>
            </a:lvl8pPr>
            <a:lvl9pPr lvl="8">
              <a:lnSpc>
                <a:spcPct val="115000"/>
              </a:lnSpc>
              <a:spcBef>
                <a:spcPts val="0"/>
              </a:spcBef>
              <a:spcAft>
                <a:spcPts val="1600"/>
              </a:spcAft>
              <a:buClr>
                <a:schemeClr val="dk2"/>
              </a:buClr>
              <a:buFont typeface="Lato"/>
              <a:defRPr>
                <a:solidFill>
                  <a:schemeClr val="dk2"/>
                </a:solidFill>
                <a:latin typeface="Lato"/>
                <a:ea typeface="Lato"/>
                <a:cs typeface="Lato"/>
                <a:sym typeface="Lato"/>
              </a:defRPr>
            </a:lvl9pPr>
          </a:lstStyle>
          <a:p/>
        </p:txBody>
      </p:sp>
      <p:sp>
        <p:nvSpPr>
          <p:cNvPr id="8" name="Shape 8"/>
          <p:cNvSpPr txBox="1"/>
          <p:nvPr>
            <p:ph idx="12" type="sldNum"/>
          </p:nvPr>
        </p:nvSpPr>
        <p:spPr>
          <a:xfrm>
            <a:off x="8490250" y="4681009"/>
            <a:ext cx="548700"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 sz="1000">
                <a:solidFill>
                  <a:schemeClr val="dk2"/>
                </a:solidFill>
                <a:latin typeface="Lato"/>
                <a:ea typeface="Lato"/>
                <a:cs typeface="Lato"/>
                <a:sym typeface="Lato"/>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8" name="Shape 58"/>
        <p:cNvGrpSpPr/>
        <p:nvPr/>
      </p:nvGrpSpPr>
      <p:grpSpPr>
        <a:xfrm>
          <a:off x="0" y="0"/>
          <a:ext cx="0" cy="0"/>
          <a:chOff x="0" y="0"/>
          <a:chExt cx="0" cy="0"/>
        </a:xfrm>
      </p:grpSpPr>
      <p:sp>
        <p:nvSpPr>
          <p:cNvPr id="59" name="Shape 59"/>
          <p:cNvSpPr txBox="1"/>
          <p:nvPr>
            <p:ph type="ctrTitle"/>
          </p:nvPr>
        </p:nvSpPr>
        <p:spPr>
          <a:xfrm>
            <a:off x="3096250" y="1627200"/>
            <a:ext cx="2951400" cy="1584300"/>
          </a:xfrm>
          <a:prstGeom prst="rect">
            <a:avLst/>
          </a:prstGeom>
        </p:spPr>
        <p:txBody>
          <a:bodyPr anchorCtr="0" anchor="ctr" bIns="91425" lIns="91425" rIns="91425" tIns="91425">
            <a:noAutofit/>
          </a:bodyPr>
          <a:lstStyle/>
          <a:p>
            <a:pPr lvl="0">
              <a:spcBef>
                <a:spcPts val="0"/>
              </a:spcBef>
              <a:buNone/>
            </a:pPr>
            <a:r>
              <a:rPr lang="en"/>
              <a:t>ALL Block Stations</a:t>
            </a:r>
          </a:p>
          <a:p>
            <a:pPr lvl="0">
              <a:spcBef>
                <a:spcPts val="0"/>
              </a:spcBef>
              <a:buNone/>
            </a:pPr>
            <a:r>
              <a:t/>
            </a:r>
            <a:endParaRPr/>
          </a:p>
        </p:txBody>
      </p:sp>
      <p:sp>
        <p:nvSpPr>
          <p:cNvPr id="60" name="Shape 60"/>
          <p:cNvSpPr txBox="1"/>
          <p:nvPr>
            <p:ph idx="1" type="subTitle"/>
          </p:nvPr>
        </p:nvSpPr>
        <p:spPr>
          <a:xfrm>
            <a:off x="3096362" y="3266930"/>
            <a:ext cx="2951400" cy="701400"/>
          </a:xfrm>
          <a:prstGeom prst="rect">
            <a:avLst/>
          </a:prstGeom>
        </p:spPr>
        <p:txBody>
          <a:bodyPr anchorCtr="0" anchor="b" bIns="91425" lIns="91425" rIns="91425" tIns="91425">
            <a:noAutofit/>
          </a:bodyPr>
          <a:lstStyle/>
          <a:p>
            <a:pPr lvl="0">
              <a:spcBef>
                <a:spcPts val="0"/>
              </a:spcBef>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4" name="Shape 64"/>
        <p:cNvGrpSpPr/>
        <p:nvPr/>
      </p:nvGrpSpPr>
      <p:grpSpPr>
        <a:xfrm>
          <a:off x="0" y="0"/>
          <a:ext cx="0" cy="0"/>
          <a:chOff x="0" y="0"/>
          <a:chExt cx="0" cy="0"/>
        </a:xfrm>
      </p:grpSpPr>
      <p:sp>
        <p:nvSpPr>
          <p:cNvPr id="65" name="Shape 65"/>
          <p:cNvSpPr txBox="1"/>
          <p:nvPr>
            <p:ph type="title"/>
          </p:nvPr>
        </p:nvSpPr>
        <p:spPr>
          <a:xfrm>
            <a:off x="311700" y="391350"/>
            <a:ext cx="8520600" cy="626100"/>
          </a:xfrm>
          <a:prstGeom prst="rect">
            <a:avLst/>
          </a:prstGeom>
        </p:spPr>
        <p:txBody>
          <a:bodyPr anchorCtr="0" anchor="t" bIns="91425" lIns="91425" rIns="91425" tIns="91425">
            <a:noAutofit/>
          </a:bodyPr>
          <a:lstStyle/>
          <a:p>
            <a:pPr lvl="0">
              <a:spcBef>
                <a:spcPts val="0"/>
              </a:spcBef>
              <a:buNone/>
            </a:pPr>
            <a:r>
              <a:rPr lang="en"/>
              <a:t>Word Study Thursday 1/11</a:t>
            </a:r>
          </a:p>
        </p:txBody>
      </p:sp>
      <p:sp>
        <p:nvSpPr>
          <p:cNvPr id="66" name="Shape 66"/>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rPr lang="en"/>
              <a:t>Refer to the example: “The Glass Frog’s skin is an amazing adaptation.” It helps them stay almost </a:t>
            </a:r>
            <a:r>
              <a:rPr b="1" lang="en" u="sng"/>
              <a:t>invisible </a:t>
            </a:r>
            <a:r>
              <a:rPr lang="en"/>
              <a:t>to anything that would want to eat them.”</a:t>
            </a:r>
          </a:p>
          <a:p>
            <a:pPr lvl="0">
              <a:spcBef>
                <a:spcPts val="0"/>
              </a:spcBef>
              <a:buNone/>
            </a:pPr>
            <a:r>
              <a:rPr lang="en"/>
              <a:t>The word is </a:t>
            </a:r>
            <a:r>
              <a:rPr b="1" lang="en" u="sng"/>
              <a:t>invisible.</a:t>
            </a:r>
          </a:p>
          <a:p>
            <a:pPr lvl="0">
              <a:spcBef>
                <a:spcPts val="0"/>
              </a:spcBef>
              <a:buNone/>
            </a:pPr>
            <a:r>
              <a:rPr lang="en"/>
              <a:t>Write down at least 3-4 additional words that include the same prefix  as </a:t>
            </a:r>
            <a:r>
              <a:rPr b="1" lang="en" u="sng"/>
              <a:t>invisible.</a:t>
            </a:r>
            <a:r>
              <a:rPr lang="en"/>
              <a:t> Then look up the meaning of these words and write them down in your ELA journal.</a:t>
            </a:r>
          </a:p>
          <a:p>
            <a:pPr lvl="0">
              <a:spcBef>
                <a:spcPts val="0"/>
              </a:spcBef>
              <a:buNone/>
            </a:pPr>
            <a:r>
              <a:rPr lang="en"/>
              <a:t>Prefix is the first 2-3 letters in a word that can change the meaning. In this case the prefix is </a:t>
            </a:r>
            <a:r>
              <a:rPr b="1" lang="en" u="sng"/>
              <a:t>in-. </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0" name="Shape 70"/>
        <p:cNvGrpSpPr/>
        <p:nvPr/>
      </p:nvGrpSpPr>
      <p:grpSpPr>
        <a:xfrm>
          <a:off x="0" y="0"/>
          <a:ext cx="0" cy="0"/>
          <a:chOff x="0" y="0"/>
          <a:chExt cx="0" cy="0"/>
        </a:xfrm>
      </p:grpSpPr>
      <p:sp>
        <p:nvSpPr>
          <p:cNvPr id="71" name="Shape 71"/>
          <p:cNvSpPr txBox="1"/>
          <p:nvPr>
            <p:ph type="title"/>
          </p:nvPr>
        </p:nvSpPr>
        <p:spPr>
          <a:xfrm>
            <a:off x="311700" y="391350"/>
            <a:ext cx="8520600" cy="626100"/>
          </a:xfrm>
          <a:prstGeom prst="rect">
            <a:avLst/>
          </a:prstGeom>
        </p:spPr>
        <p:txBody>
          <a:bodyPr anchorCtr="0" anchor="t" bIns="91425" lIns="91425" rIns="91425" tIns="91425">
            <a:noAutofit/>
          </a:bodyPr>
          <a:lstStyle/>
          <a:p>
            <a:pPr lvl="0">
              <a:spcBef>
                <a:spcPts val="0"/>
              </a:spcBef>
              <a:buNone/>
            </a:pPr>
            <a:r>
              <a:rPr lang="en"/>
              <a:t>Writing Practice 1/11</a:t>
            </a:r>
          </a:p>
        </p:txBody>
      </p:sp>
      <p:sp>
        <p:nvSpPr>
          <p:cNvPr id="72" name="Shape 72"/>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rPr lang="en" sz="2400"/>
              <a:t>What makes your frog unique? Refer back to your paragraph on the frog of your choice (Glass frog, poison dart frog, water holding frog, amazon horned frog, etc.) and read aloud your paragraph to a partner. </a:t>
            </a:r>
          </a:p>
          <a:p>
            <a:pPr lvl="0">
              <a:spcBef>
                <a:spcPts val="0"/>
              </a:spcBef>
              <a:buNone/>
            </a:pPr>
            <a:r>
              <a:rPr lang="en" sz="2400"/>
              <a:t>-Then with a partner make revisions to each other’s paragraph, as well as additions. Rewrite your introductory paragraph, adding a second paragraph to explain a second adaptation that your frog has!</a:t>
            </a:r>
          </a:p>
          <a:p>
            <a:pPr lvl="0">
              <a:spcBef>
                <a:spcPts val="0"/>
              </a:spcBef>
              <a:buNone/>
            </a:pPr>
            <a:r>
              <a:t/>
            </a:r>
            <a:endParaRPr sz="24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6" name="Shape 76"/>
        <p:cNvGrpSpPr/>
        <p:nvPr/>
      </p:nvGrpSpPr>
      <p:grpSpPr>
        <a:xfrm>
          <a:off x="0" y="0"/>
          <a:ext cx="0" cy="0"/>
          <a:chOff x="0" y="0"/>
          <a:chExt cx="0" cy="0"/>
        </a:xfrm>
      </p:grpSpPr>
      <p:sp>
        <p:nvSpPr>
          <p:cNvPr id="77" name="Shape 77"/>
          <p:cNvSpPr txBox="1"/>
          <p:nvPr>
            <p:ph type="title"/>
          </p:nvPr>
        </p:nvSpPr>
        <p:spPr>
          <a:xfrm>
            <a:off x="311700" y="391350"/>
            <a:ext cx="8520600" cy="626100"/>
          </a:xfrm>
          <a:prstGeom prst="rect">
            <a:avLst/>
          </a:prstGeom>
        </p:spPr>
        <p:txBody>
          <a:bodyPr anchorCtr="0" anchor="t" bIns="91425" lIns="91425" rIns="91425" tIns="91425">
            <a:noAutofit/>
          </a:bodyPr>
          <a:lstStyle/>
          <a:p>
            <a:pPr lvl="0">
              <a:spcBef>
                <a:spcPts val="0"/>
              </a:spcBef>
              <a:buNone/>
            </a:pPr>
            <a:r>
              <a:rPr lang="en"/>
              <a:t>Independent Reading </a:t>
            </a:r>
          </a:p>
        </p:txBody>
      </p:sp>
      <p:sp>
        <p:nvSpPr>
          <p:cNvPr id="78" name="Shape 78"/>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rPr lang="en"/>
              <a:t>Please silent read a book of your choice (from the u-table) for 15 minutes.</a:t>
            </a:r>
          </a:p>
          <a:p>
            <a:pPr lvl="0">
              <a:spcBef>
                <a:spcPts val="0"/>
              </a:spcBef>
              <a:buNone/>
            </a:pPr>
            <a:r>
              <a:t/>
            </a:r>
            <a:endParaRPr/>
          </a:p>
          <a:p>
            <a:pPr lvl="0">
              <a:spcBef>
                <a:spcPts val="0"/>
              </a:spcBef>
              <a:buNone/>
            </a:pPr>
            <a:r>
              <a:rPr lang="en"/>
              <a:t>The last 5 minutes (when the 15 minute timer goes off), please write down any questions you have from your reading (at least 1-2 questions), as well as at least 3 new or important vocabulary terms from your reading in your ELA journal. </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2" name="Shape 82"/>
        <p:cNvGrpSpPr/>
        <p:nvPr/>
      </p:nvGrpSpPr>
      <p:grpSpPr>
        <a:xfrm>
          <a:off x="0" y="0"/>
          <a:ext cx="0" cy="0"/>
          <a:chOff x="0" y="0"/>
          <a:chExt cx="0" cy="0"/>
        </a:xfrm>
      </p:grpSpPr>
      <p:sp>
        <p:nvSpPr>
          <p:cNvPr id="83" name="Shape 83"/>
          <p:cNvSpPr txBox="1"/>
          <p:nvPr>
            <p:ph type="title"/>
          </p:nvPr>
        </p:nvSpPr>
        <p:spPr>
          <a:xfrm>
            <a:off x="311700" y="391350"/>
            <a:ext cx="8520600" cy="626100"/>
          </a:xfrm>
          <a:prstGeom prst="rect">
            <a:avLst/>
          </a:prstGeom>
        </p:spPr>
        <p:txBody>
          <a:bodyPr anchorCtr="0" anchor="t" bIns="91425" lIns="91425" rIns="91425" tIns="91425">
            <a:noAutofit/>
          </a:bodyPr>
          <a:lstStyle/>
          <a:p>
            <a:pPr lvl="0">
              <a:spcBef>
                <a:spcPts val="0"/>
              </a:spcBef>
              <a:buNone/>
            </a:pPr>
            <a:r>
              <a:rPr lang="en"/>
              <a:t>Finish early?</a:t>
            </a:r>
          </a:p>
        </p:txBody>
      </p:sp>
      <p:sp>
        <p:nvSpPr>
          <p:cNvPr id="84" name="Shape 84"/>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rPr lang="en"/>
              <a:t>Practice your spelling/phonics list </a:t>
            </a:r>
          </a:p>
          <a:p>
            <a:pPr indent="-228600" lvl="0" marL="457200" rtl="0">
              <a:spcBef>
                <a:spcPts val="0"/>
              </a:spcBef>
              <a:buChar char="-"/>
            </a:pPr>
            <a:r>
              <a:rPr lang="en"/>
              <a:t>Spelling city (Reading folder)</a:t>
            </a:r>
          </a:p>
          <a:p>
            <a:pPr indent="-228600" lvl="0" marL="457200" rtl="0">
              <a:spcBef>
                <a:spcPts val="0"/>
              </a:spcBef>
              <a:buChar char="-"/>
            </a:pPr>
            <a:r>
              <a:rPr lang="en"/>
              <a:t>Grammar worksheet on back counter</a:t>
            </a:r>
          </a:p>
          <a:p>
            <a:pPr indent="-228600" lvl="0" marL="457200">
              <a:spcBef>
                <a:spcPts val="0"/>
              </a:spcBef>
              <a:buChar char="-"/>
            </a:pPr>
            <a:r>
              <a:rPr lang="en"/>
              <a:t>Silent read </a:t>
            </a:r>
          </a:p>
        </p:txBody>
      </p:sp>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oral">
  <a:themeElements>
    <a:clrScheme name="Coral">
      <a:dk1>
        <a:srgbClr val="F55E61"/>
      </a:dk1>
      <a:lt1>
        <a:srgbClr val="FFFFFF"/>
      </a:lt1>
      <a:dk2>
        <a:srgbClr val="5E696C"/>
      </a:dk2>
      <a:lt2>
        <a:srgbClr val="BFC7CA"/>
      </a:lt2>
      <a:accent1>
        <a:srgbClr val="1E2D31"/>
      </a:accent1>
      <a:accent2>
        <a:srgbClr val="273C42"/>
      </a:accent2>
      <a:accent3>
        <a:srgbClr val="83D061"/>
      </a:accent3>
      <a:accent4>
        <a:srgbClr val="F6CD4C"/>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