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7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6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3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96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6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1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5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8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0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29D54-791A-CD4F-ADEA-88F7B545C0CE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30F4A-0952-B94C-BD9A-54B263A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4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536C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0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od_we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31" y="126683"/>
            <a:ext cx="8738811" cy="66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43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vid-Rogers-Big-Bugs-Praying-Mantis-Adam-Rodrigue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13" y="360199"/>
            <a:ext cx="8681692" cy="60771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813" y="6464623"/>
            <a:ext cx="418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David Rogers</a:t>
            </a:r>
          </a:p>
        </p:txBody>
      </p:sp>
    </p:spTree>
    <p:extLst>
      <p:ext uri="{BB962C8B-B14F-4D97-AF65-F5344CB8AC3E}">
        <p14:creationId xmlns:p14="http://schemas.microsoft.com/office/powerpoint/2010/main" val="1560359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52d69641da6c03a7fe6a3fe71cbb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9" y="566081"/>
            <a:ext cx="9204178" cy="57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98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rm-animals-autumn-field-vector-illustration-scene-crop-324871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0"/>
            <a:ext cx="7679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2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pperback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100"/>
            <a:ext cx="9144000" cy="651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Shipe</dc:creator>
  <cp:lastModifiedBy>Windows User</cp:lastModifiedBy>
  <cp:revision>4</cp:revision>
  <dcterms:created xsi:type="dcterms:W3CDTF">2014-06-23T22:15:12Z</dcterms:created>
  <dcterms:modified xsi:type="dcterms:W3CDTF">2014-08-13T14:45:43Z</dcterms:modified>
</cp:coreProperties>
</file>