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1" r:id="rId2"/>
  </p:sldMasterIdLst>
  <p:notesMasterIdLst>
    <p:notesMasterId r:id="rId27"/>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1" name="Shape 11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7" name="Shape 11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Shape 12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3" name="Shape 12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9" name="Shape 12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5" name="Shape 13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1" name="Shape 14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7" name="Shape 14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3" name="Shape 15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Shape 158"/>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9" name="Shape 15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5" name="Shape 16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Shape 17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1" name="Shape 17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Shape 176"/>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7" name="Shape 17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Shape 18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3" name="Shape 18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Shape 188"/>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9" name="Shape 18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Shape 194"/>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5" name="Shape 19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Shape 7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Shape 8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Shape 8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3" name="Shape 9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5" name="Shape 10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7"/>
        <p:cNvGrpSpPr/>
        <p:nvPr/>
      </p:nvGrpSpPr>
      <p:grpSpPr>
        <a:xfrm>
          <a:off x="0" y="0"/>
          <a:ext cx="0" cy="0"/>
          <a:chOff x="0" y="0"/>
          <a:chExt cx="0" cy="0"/>
        </a:xfrm>
      </p:grpSpPr>
      <p:sp>
        <p:nvSpPr>
          <p:cNvPr id="8" name="Shape 8"/>
          <p:cNvSpPr/>
          <p:nvPr/>
        </p:nvSpPr>
        <p:spPr>
          <a:xfrm>
            <a:off x="0" y="0"/>
            <a:ext cx="9144000" cy="4691399"/>
          </a:xfrm>
          <a:prstGeom prst="rect">
            <a:avLst/>
          </a:prstGeom>
          <a:solidFill>
            <a:schemeClr val="dk2"/>
          </a:solidFill>
          <a:ln>
            <a:noFill/>
          </a:ln>
        </p:spPr>
        <p:txBody>
          <a:bodyPr lIns="91425" tIns="45700" rIns="91425" bIns="45700" anchor="ctr" anchorCtr="0">
            <a:noAutofit/>
          </a:bodyPr>
          <a:lstStyle/>
          <a:p>
            <a:endParaRPr/>
          </a:p>
        </p:txBody>
      </p:sp>
      <p:cxnSp>
        <p:nvCxnSpPr>
          <p:cNvPr id="9" name="Shape 9"/>
          <p:cNvCxnSpPr/>
          <p:nvPr/>
        </p:nvCxnSpPr>
        <p:spPr>
          <a:xfrm>
            <a:off x="0" y="4662139"/>
            <a:ext cx="9144000" cy="0"/>
          </a:xfrm>
          <a:prstGeom prst="straightConnector1">
            <a:avLst/>
          </a:prstGeom>
          <a:noFill/>
          <a:ln w="57150" cap="flat">
            <a:solidFill>
              <a:srgbClr val="000000">
                <a:alpha val="14901"/>
              </a:srgbClr>
            </a:solidFill>
            <a:prstDash val="solid"/>
            <a:round/>
            <a:headEnd type="none" w="med" len="med"/>
            <a:tailEnd type="none" w="med" len="med"/>
          </a:ln>
        </p:spPr>
      </p:cxnSp>
      <p:sp>
        <p:nvSpPr>
          <p:cNvPr id="10" name="Shape 10"/>
          <p:cNvSpPr txBox="1">
            <a:spLocks noGrp="1"/>
          </p:cNvSpPr>
          <p:nvPr>
            <p:ph type="ctrTitle"/>
          </p:nvPr>
        </p:nvSpPr>
        <p:spPr>
          <a:xfrm>
            <a:off x="685800" y="2490375"/>
            <a:ext cx="7772400" cy="2198400"/>
          </a:xfrm>
          <a:prstGeom prst="rect">
            <a:avLst/>
          </a:prstGeom>
          <a:noFill/>
          <a:ln>
            <a:noFill/>
          </a:ln>
        </p:spPr>
        <p:txBody>
          <a:bodyPr lIns="91425" tIns="91425" rIns="91425" bIns="91425" anchor="b" anchorCtr="0"/>
          <a:lstStyle>
            <a:lvl1pPr marL="0" indent="457200" algn="l" rtl="0">
              <a:spcBef>
                <a:spcPts val="0"/>
              </a:spcBef>
              <a:buClr>
                <a:schemeClr val="lt1"/>
              </a:buClr>
              <a:buSzPct val="100000"/>
              <a:buFont typeface="Arial"/>
              <a:buNone/>
              <a:defRPr sz="7200" b="1" i="0" u="none" strike="noStrike" cap="none" baseline="0">
                <a:solidFill>
                  <a:schemeClr val="lt1"/>
                </a:solidFill>
                <a:latin typeface="Arial"/>
                <a:ea typeface="Arial"/>
                <a:cs typeface="Arial"/>
                <a:sym typeface="Arial"/>
              </a:defRPr>
            </a:lvl1pPr>
            <a:lvl2pPr marL="0" indent="457200" algn="l" rtl="0">
              <a:spcBef>
                <a:spcPts val="0"/>
              </a:spcBef>
              <a:buClr>
                <a:schemeClr val="lt1"/>
              </a:buClr>
              <a:buSzPct val="100000"/>
              <a:buFont typeface="Arial"/>
              <a:buNone/>
              <a:defRPr sz="7200" b="1" i="0" u="none" strike="noStrike" cap="none" baseline="0">
                <a:solidFill>
                  <a:schemeClr val="lt1"/>
                </a:solidFill>
                <a:latin typeface="Arial"/>
                <a:ea typeface="Arial"/>
                <a:cs typeface="Arial"/>
                <a:sym typeface="Arial"/>
              </a:defRPr>
            </a:lvl2pPr>
            <a:lvl3pPr marL="0" indent="457200" algn="l" rtl="0">
              <a:spcBef>
                <a:spcPts val="0"/>
              </a:spcBef>
              <a:buClr>
                <a:schemeClr val="lt1"/>
              </a:buClr>
              <a:buSzPct val="100000"/>
              <a:buFont typeface="Arial"/>
              <a:buNone/>
              <a:defRPr sz="7200" b="1" i="0" u="none" strike="noStrike" cap="none" baseline="0">
                <a:solidFill>
                  <a:schemeClr val="lt1"/>
                </a:solidFill>
                <a:latin typeface="Arial"/>
                <a:ea typeface="Arial"/>
                <a:cs typeface="Arial"/>
                <a:sym typeface="Arial"/>
              </a:defRPr>
            </a:lvl3pPr>
            <a:lvl4pPr marL="0" indent="457200" algn="l" rtl="0">
              <a:spcBef>
                <a:spcPts val="0"/>
              </a:spcBef>
              <a:buClr>
                <a:schemeClr val="lt1"/>
              </a:buClr>
              <a:buSzPct val="100000"/>
              <a:buFont typeface="Arial"/>
              <a:buNone/>
              <a:defRPr sz="7200" b="1" i="0" u="none" strike="noStrike" cap="none" baseline="0">
                <a:solidFill>
                  <a:schemeClr val="lt1"/>
                </a:solidFill>
                <a:latin typeface="Arial"/>
                <a:ea typeface="Arial"/>
                <a:cs typeface="Arial"/>
                <a:sym typeface="Arial"/>
              </a:defRPr>
            </a:lvl4pPr>
            <a:lvl5pPr marL="0" indent="457200" algn="l" rtl="0">
              <a:spcBef>
                <a:spcPts val="0"/>
              </a:spcBef>
              <a:buClr>
                <a:schemeClr val="lt1"/>
              </a:buClr>
              <a:buSzPct val="100000"/>
              <a:buFont typeface="Arial"/>
              <a:buNone/>
              <a:defRPr sz="7200" b="1" i="0" u="none" strike="noStrike" cap="none" baseline="0">
                <a:solidFill>
                  <a:schemeClr val="lt1"/>
                </a:solidFill>
                <a:latin typeface="Arial"/>
                <a:ea typeface="Arial"/>
                <a:cs typeface="Arial"/>
                <a:sym typeface="Arial"/>
              </a:defRPr>
            </a:lvl5pPr>
            <a:lvl6pPr marL="0" indent="457200" algn="l" rtl="0">
              <a:spcBef>
                <a:spcPts val="0"/>
              </a:spcBef>
              <a:buClr>
                <a:schemeClr val="lt1"/>
              </a:buClr>
              <a:buSzPct val="100000"/>
              <a:buFont typeface="Arial"/>
              <a:buNone/>
              <a:defRPr sz="7200" b="1" i="0" u="none" strike="noStrike" cap="none" baseline="0">
                <a:solidFill>
                  <a:schemeClr val="lt1"/>
                </a:solidFill>
                <a:latin typeface="Arial"/>
                <a:ea typeface="Arial"/>
                <a:cs typeface="Arial"/>
                <a:sym typeface="Arial"/>
              </a:defRPr>
            </a:lvl6pPr>
            <a:lvl7pPr marL="0" indent="457200" algn="l" rtl="0">
              <a:spcBef>
                <a:spcPts val="0"/>
              </a:spcBef>
              <a:buClr>
                <a:schemeClr val="lt1"/>
              </a:buClr>
              <a:buSzPct val="100000"/>
              <a:buFont typeface="Arial"/>
              <a:buNone/>
              <a:defRPr sz="7200" b="1" i="0" u="none" strike="noStrike" cap="none" baseline="0">
                <a:solidFill>
                  <a:schemeClr val="lt1"/>
                </a:solidFill>
                <a:latin typeface="Arial"/>
                <a:ea typeface="Arial"/>
                <a:cs typeface="Arial"/>
                <a:sym typeface="Arial"/>
              </a:defRPr>
            </a:lvl7pPr>
            <a:lvl8pPr marL="0" indent="457200" algn="l" rtl="0">
              <a:spcBef>
                <a:spcPts val="0"/>
              </a:spcBef>
              <a:buClr>
                <a:schemeClr val="lt1"/>
              </a:buClr>
              <a:buSzPct val="100000"/>
              <a:buFont typeface="Arial"/>
              <a:buNone/>
              <a:defRPr sz="7200" b="1" i="0" u="none" strike="noStrike" cap="none" baseline="0">
                <a:solidFill>
                  <a:schemeClr val="lt1"/>
                </a:solidFill>
                <a:latin typeface="Arial"/>
                <a:ea typeface="Arial"/>
                <a:cs typeface="Arial"/>
                <a:sym typeface="Arial"/>
              </a:defRPr>
            </a:lvl8pPr>
            <a:lvl9pPr marL="0" indent="457200" algn="l" rtl="0">
              <a:spcBef>
                <a:spcPts val="0"/>
              </a:spcBef>
              <a:buClr>
                <a:schemeClr val="lt1"/>
              </a:buClr>
              <a:buSzPct val="100000"/>
              <a:buFont typeface="Arial"/>
              <a:buNone/>
              <a:defRPr sz="7200" b="1" i="0" u="none" strike="noStrike" cap="none" baseline="0">
                <a:solidFill>
                  <a:schemeClr val="lt1"/>
                </a:solidFill>
                <a:latin typeface="Arial"/>
                <a:ea typeface="Arial"/>
                <a:cs typeface="Arial"/>
                <a:sym typeface="Arial"/>
              </a:defRPr>
            </a:lvl9pPr>
          </a:lstStyle>
          <a:p>
            <a:endParaRPr/>
          </a:p>
        </p:txBody>
      </p:sp>
      <p:sp>
        <p:nvSpPr>
          <p:cNvPr id="11" name="Shape 11"/>
          <p:cNvSpPr txBox="1">
            <a:spLocks noGrp="1"/>
          </p:cNvSpPr>
          <p:nvPr>
            <p:ph type="subTitle" idx="1"/>
          </p:nvPr>
        </p:nvSpPr>
        <p:spPr>
          <a:xfrm>
            <a:off x="685800" y="4836035"/>
            <a:ext cx="7772400" cy="1032599"/>
          </a:xfrm>
          <a:prstGeom prst="rect">
            <a:avLst/>
          </a:prstGeom>
          <a:noFill/>
          <a:ln>
            <a:noFill/>
          </a:ln>
        </p:spPr>
        <p:txBody>
          <a:bodyPr lIns="91425" tIns="91425" rIns="91425" bIns="91425" anchor="t" anchorCtr="0"/>
          <a:lstStyle>
            <a:lvl1pPr marL="0" indent="190500" algn="l" rtl="0">
              <a:spcBef>
                <a:spcPts val="0"/>
              </a:spcBef>
              <a:buClr>
                <a:schemeClr val="dk2"/>
              </a:buClr>
              <a:buSzPct val="100000"/>
              <a:buFont typeface="Arial"/>
              <a:buNone/>
              <a:defRPr sz="3000" b="0" i="0" u="none" strike="noStrike" cap="none" baseline="0">
                <a:solidFill>
                  <a:schemeClr val="dk2"/>
                </a:solidFill>
                <a:latin typeface="Arial"/>
                <a:ea typeface="Arial"/>
                <a:cs typeface="Arial"/>
                <a:sym typeface="Arial"/>
              </a:defRPr>
            </a:lvl1pPr>
            <a:lvl2pPr marL="0" indent="190500" algn="l" rtl="0">
              <a:spcBef>
                <a:spcPts val="0"/>
              </a:spcBef>
              <a:buClr>
                <a:schemeClr val="dk2"/>
              </a:buClr>
              <a:buSzPct val="100000"/>
              <a:buFont typeface="Arial"/>
              <a:buNone/>
              <a:defRPr sz="3000" b="0" i="0" u="none" strike="noStrike" cap="none" baseline="0">
                <a:solidFill>
                  <a:schemeClr val="dk2"/>
                </a:solidFill>
                <a:latin typeface="Arial"/>
                <a:ea typeface="Arial"/>
                <a:cs typeface="Arial"/>
                <a:sym typeface="Arial"/>
              </a:defRPr>
            </a:lvl2pPr>
            <a:lvl3pPr marL="0" indent="190500" algn="l" rtl="0">
              <a:spcBef>
                <a:spcPts val="0"/>
              </a:spcBef>
              <a:buClr>
                <a:schemeClr val="dk2"/>
              </a:buClr>
              <a:buSzPct val="100000"/>
              <a:buFont typeface="Arial"/>
              <a:buNone/>
              <a:defRPr sz="3000" b="0" i="0" u="none" strike="noStrike" cap="none" baseline="0">
                <a:solidFill>
                  <a:schemeClr val="dk2"/>
                </a:solidFill>
                <a:latin typeface="Arial"/>
                <a:ea typeface="Arial"/>
                <a:cs typeface="Arial"/>
                <a:sym typeface="Arial"/>
              </a:defRPr>
            </a:lvl3pPr>
            <a:lvl4pPr marL="0" indent="190500" algn="l" rtl="0">
              <a:spcBef>
                <a:spcPts val="0"/>
              </a:spcBef>
              <a:buClr>
                <a:schemeClr val="dk2"/>
              </a:buClr>
              <a:buSzPct val="100000"/>
              <a:buFont typeface="Arial"/>
              <a:buNone/>
              <a:defRPr sz="3000" b="0" i="0" u="none" strike="noStrike" cap="none" baseline="0">
                <a:solidFill>
                  <a:schemeClr val="dk2"/>
                </a:solidFill>
                <a:latin typeface="Arial"/>
                <a:ea typeface="Arial"/>
                <a:cs typeface="Arial"/>
                <a:sym typeface="Arial"/>
              </a:defRPr>
            </a:lvl4pPr>
            <a:lvl5pPr marL="0" indent="190500" algn="l" rtl="0">
              <a:spcBef>
                <a:spcPts val="0"/>
              </a:spcBef>
              <a:buClr>
                <a:schemeClr val="dk2"/>
              </a:buClr>
              <a:buSzPct val="100000"/>
              <a:buFont typeface="Arial"/>
              <a:buNone/>
              <a:defRPr sz="3000" b="0" i="0" u="none" strike="noStrike" cap="none" baseline="0">
                <a:solidFill>
                  <a:schemeClr val="dk2"/>
                </a:solidFill>
                <a:latin typeface="Arial"/>
                <a:ea typeface="Arial"/>
                <a:cs typeface="Arial"/>
                <a:sym typeface="Arial"/>
              </a:defRPr>
            </a:lvl5pPr>
            <a:lvl6pPr marL="0" indent="190500" algn="l" rtl="0">
              <a:spcBef>
                <a:spcPts val="0"/>
              </a:spcBef>
              <a:buClr>
                <a:schemeClr val="dk2"/>
              </a:buClr>
              <a:buSzPct val="100000"/>
              <a:buFont typeface="Arial"/>
              <a:buNone/>
              <a:defRPr sz="3000" b="0" i="0" u="none" strike="noStrike" cap="none" baseline="0">
                <a:solidFill>
                  <a:schemeClr val="dk2"/>
                </a:solidFill>
                <a:latin typeface="Arial"/>
                <a:ea typeface="Arial"/>
                <a:cs typeface="Arial"/>
                <a:sym typeface="Arial"/>
              </a:defRPr>
            </a:lvl6pPr>
            <a:lvl7pPr marL="0" indent="190500" algn="l" rtl="0">
              <a:spcBef>
                <a:spcPts val="0"/>
              </a:spcBef>
              <a:buClr>
                <a:schemeClr val="dk2"/>
              </a:buClr>
              <a:buSzPct val="100000"/>
              <a:buFont typeface="Arial"/>
              <a:buNone/>
              <a:defRPr sz="3000" b="0" i="0" u="none" strike="noStrike" cap="none" baseline="0">
                <a:solidFill>
                  <a:schemeClr val="dk2"/>
                </a:solidFill>
                <a:latin typeface="Arial"/>
                <a:ea typeface="Arial"/>
                <a:cs typeface="Arial"/>
                <a:sym typeface="Arial"/>
              </a:defRPr>
            </a:lvl7pPr>
            <a:lvl8pPr marL="0" indent="190500" algn="l" rtl="0">
              <a:spcBef>
                <a:spcPts val="0"/>
              </a:spcBef>
              <a:buClr>
                <a:schemeClr val="dk2"/>
              </a:buClr>
              <a:buSzPct val="100000"/>
              <a:buFont typeface="Arial"/>
              <a:buNone/>
              <a:defRPr sz="3000" b="0" i="0" u="none" strike="noStrike" cap="none" baseline="0">
                <a:solidFill>
                  <a:schemeClr val="dk2"/>
                </a:solidFill>
                <a:latin typeface="Arial"/>
                <a:ea typeface="Arial"/>
                <a:cs typeface="Arial"/>
                <a:sym typeface="Arial"/>
              </a:defRPr>
            </a:lvl8pPr>
            <a:lvl9pPr marL="0" indent="190500" algn="l" rtl="0">
              <a:spcBef>
                <a:spcPts val="0"/>
              </a:spcBef>
              <a:buClr>
                <a:schemeClr val="dk2"/>
              </a:buClr>
              <a:buSzPct val="100000"/>
              <a:buFont typeface="Arial"/>
              <a:buNone/>
              <a:defRPr sz="3000" b="0" i="0" u="none" strike="noStrike" cap="none" baseline="0">
                <a:solidFill>
                  <a:schemeClr val="dk2"/>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APTION_ONLY">
  <p:cSld name="CAPTION_ONLY">
    <p:spTree>
      <p:nvGrpSpPr>
        <p:cNvPr id="1" name="Shape 47"/>
        <p:cNvGrpSpPr/>
        <p:nvPr/>
      </p:nvGrpSpPr>
      <p:grpSpPr>
        <a:xfrm>
          <a:off x="0" y="0"/>
          <a:ext cx="0" cy="0"/>
          <a:chOff x="0" y="0"/>
          <a:chExt cx="0" cy="0"/>
        </a:xfrm>
      </p:grpSpPr>
      <p:sp>
        <p:nvSpPr>
          <p:cNvPr id="48" name="Shape 48"/>
          <p:cNvSpPr txBox="1">
            <a:spLocks noGrp="1"/>
          </p:cNvSpPr>
          <p:nvPr>
            <p:ph type="body" idx="1"/>
          </p:nvPr>
        </p:nvSpPr>
        <p:spPr>
          <a:xfrm>
            <a:off x="457200" y="5875078"/>
            <a:ext cx="8229600" cy="692693"/>
          </a:xfrm>
          <a:prstGeom prst="rect">
            <a:avLst/>
          </a:prstGeom>
          <a:noFill/>
          <a:ln>
            <a:noFill/>
          </a:ln>
        </p:spPr>
        <p:txBody>
          <a:bodyPr lIns="91425" tIns="91425" rIns="91425" bIns="91425" anchor="t" anchorCtr="0"/>
          <a:lstStyle>
            <a:lvl1pPr marL="285750" indent="-285750" algn="ctr" rtl="0">
              <a:lnSpc>
                <a:spcPct val="100000"/>
              </a:lnSpc>
              <a:spcBef>
                <a:spcPts val="360"/>
              </a:spcBef>
              <a:spcAft>
                <a:spcPts val="0"/>
              </a:spcAft>
              <a:buClr>
                <a:schemeClr val="dk1"/>
              </a:buClr>
              <a:buSzPct val="166666"/>
              <a:buFont typeface="Arial"/>
              <a:buChar char="•"/>
              <a:defRPr sz="1800">
                <a:solidFill>
                  <a:schemeClr val="dk1"/>
                </a:solidFill>
              </a:defRPr>
            </a:lvl1pPr>
            <a:lvl2pPr marL="285750" indent="-285750" algn="ctr" rtl="0">
              <a:lnSpc>
                <a:spcPct val="100000"/>
              </a:lnSpc>
              <a:spcBef>
                <a:spcPts val="360"/>
              </a:spcBef>
              <a:spcAft>
                <a:spcPts val="0"/>
              </a:spcAft>
              <a:buClr>
                <a:schemeClr val="dk1"/>
              </a:buClr>
              <a:buSzPct val="100000"/>
              <a:buFont typeface="Courier New"/>
              <a:buChar char="o"/>
              <a:defRPr sz="1800">
                <a:solidFill>
                  <a:schemeClr val="dk1"/>
                </a:solidFill>
              </a:defRPr>
            </a:lvl2pPr>
            <a:lvl3pPr marL="285750" indent="-285750" algn="ctr" rtl="0">
              <a:lnSpc>
                <a:spcPct val="100000"/>
              </a:lnSpc>
              <a:spcBef>
                <a:spcPts val="360"/>
              </a:spcBef>
              <a:spcAft>
                <a:spcPts val="0"/>
              </a:spcAft>
              <a:buClr>
                <a:schemeClr val="dk1"/>
              </a:buClr>
              <a:buSzPct val="100000"/>
              <a:buFont typeface="Wingdings"/>
              <a:buChar char="§"/>
              <a:defRPr sz="1800">
                <a:solidFill>
                  <a:schemeClr val="dk1"/>
                </a:solidFill>
              </a:defRPr>
            </a:lvl3pPr>
            <a:lvl4pPr marL="285750" indent="-285750" algn="ctr" rtl="0">
              <a:lnSpc>
                <a:spcPct val="100000"/>
              </a:lnSpc>
              <a:spcBef>
                <a:spcPts val="360"/>
              </a:spcBef>
              <a:spcAft>
                <a:spcPts val="0"/>
              </a:spcAft>
              <a:buClr>
                <a:schemeClr val="dk1"/>
              </a:buClr>
              <a:buSzPct val="166666"/>
              <a:buFont typeface="Arial"/>
              <a:buChar char="•"/>
              <a:defRPr sz="1800">
                <a:solidFill>
                  <a:schemeClr val="dk1"/>
                </a:solidFill>
              </a:defRPr>
            </a:lvl4pPr>
            <a:lvl5pPr marL="285750" indent="-285750" algn="ctr" rtl="0">
              <a:lnSpc>
                <a:spcPct val="100000"/>
              </a:lnSpc>
              <a:spcBef>
                <a:spcPts val="360"/>
              </a:spcBef>
              <a:spcAft>
                <a:spcPts val="0"/>
              </a:spcAft>
              <a:buClr>
                <a:schemeClr val="dk1"/>
              </a:buClr>
              <a:buSzPct val="100000"/>
              <a:buFont typeface="Courier New"/>
              <a:buChar char="o"/>
              <a:defRPr sz="1800">
                <a:solidFill>
                  <a:schemeClr val="dk1"/>
                </a:solidFill>
              </a:defRPr>
            </a:lvl5pPr>
            <a:lvl6pPr marL="285750" indent="-285750" algn="ctr" rtl="0">
              <a:lnSpc>
                <a:spcPct val="100000"/>
              </a:lnSpc>
              <a:spcBef>
                <a:spcPts val="360"/>
              </a:spcBef>
              <a:spcAft>
                <a:spcPts val="0"/>
              </a:spcAft>
              <a:buClr>
                <a:schemeClr val="dk1"/>
              </a:buClr>
              <a:buSzPct val="100000"/>
              <a:buFont typeface="Wingdings"/>
              <a:buChar char="§"/>
              <a:defRPr sz="1800">
                <a:solidFill>
                  <a:schemeClr val="dk1"/>
                </a:solidFill>
              </a:defRPr>
            </a:lvl6pPr>
            <a:lvl7pPr marL="285750" indent="-285750" algn="ctr" rtl="0">
              <a:lnSpc>
                <a:spcPct val="100000"/>
              </a:lnSpc>
              <a:spcBef>
                <a:spcPts val="360"/>
              </a:spcBef>
              <a:spcAft>
                <a:spcPts val="0"/>
              </a:spcAft>
              <a:buClr>
                <a:schemeClr val="dk1"/>
              </a:buClr>
              <a:buSzPct val="166666"/>
              <a:buFont typeface="Arial"/>
              <a:buChar char="•"/>
              <a:defRPr sz="1800">
                <a:solidFill>
                  <a:schemeClr val="dk1"/>
                </a:solidFill>
              </a:defRPr>
            </a:lvl7pPr>
            <a:lvl8pPr marL="285750" indent="-285750" algn="ctr" rtl="0">
              <a:lnSpc>
                <a:spcPct val="100000"/>
              </a:lnSpc>
              <a:spcBef>
                <a:spcPts val="360"/>
              </a:spcBef>
              <a:spcAft>
                <a:spcPts val="0"/>
              </a:spcAft>
              <a:buClr>
                <a:schemeClr val="dk1"/>
              </a:buClr>
              <a:buSzPct val="100000"/>
              <a:buFont typeface="Courier New"/>
              <a:buChar char="o"/>
              <a:defRPr sz="1800">
                <a:solidFill>
                  <a:schemeClr val="dk1"/>
                </a:solidFill>
              </a:defRPr>
            </a:lvl8pPr>
            <a:lvl9pPr marL="285750" indent="-285750" algn="ctr" rtl="0">
              <a:lnSpc>
                <a:spcPct val="100000"/>
              </a:lnSpc>
              <a:spcBef>
                <a:spcPts val="360"/>
              </a:spcBef>
              <a:spcAft>
                <a:spcPts val="0"/>
              </a:spcAft>
              <a:buClr>
                <a:schemeClr val="dk1"/>
              </a:buClr>
              <a:buSzPct val="100000"/>
              <a:buFont typeface="Wingdings"/>
              <a:buChar char="§"/>
              <a:defRPr sz="1800">
                <a:solidFill>
                  <a:schemeClr val="dk1"/>
                </a:solidFill>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12"/>
        <p:cNvGrpSpPr/>
        <p:nvPr/>
      </p:nvGrpSpPr>
      <p:grpSpPr>
        <a:xfrm>
          <a:off x="0" y="0"/>
          <a:ext cx="0" cy="0"/>
          <a:chOff x="0" y="0"/>
          <a:chExt cx="0" cy="0"/>
        </a:xfrm>
      </p:grpSpPr>
      <p:sp>
        <p:nvSpPr>
          <p:cNvPr id="13" name="Shape 13"/>
          <p:cNvSpPr/>
          <p:nvPr/>
        </p:nvSpPr>
        <p:spPr>
          <a:xfrm>
            <a:off x="0" y="0"/>
            <a:ext cx="9144000" cy="1532999"/>
          </a:xfrm>
          <a:prstGeom prst="rect">
            <a:avLst/>
          </a:prstGeom>
          <a:solidFill>
            <a:srgbClr val="2388DB"/>
          </a:solidFill>
          <a:ln>
            <a:noFill/>
          </a:ln>
        </p:spPr>
        <p:txBody>
          <a:bodyPr lIns="91425" tIns="45700" rIns="91425" bIns="45700" anchor="ctr" anchorCtr="0">
            <a:noAutofit/>
          </a:bodyPr>
          <a:lstStyle/>
          <a:p>
            <a:endParaRPr/>
          </a:p>
        </p:txBody>
      </p:sp>
      <p:cxnSp>
        <p:nvCxnSpPr>
          <p:cNvPr id="14" name="Shape 14"/>
          <p:cNvCxnSpPr/>
          <p:nvPr/>
        </p:nvCxnSpPr>
        <p:spPr>
          <a:xfrm>
            <a:off x="0" y="1503833"/>
            <a:ext cx="9144000" cy="0"/>
          </a:xfrm>
          <a:prstGeom prst="straightConnector1">
            <a:avLst/>
          </a:prstGeom>
          <a:noFill/>
          <a:ln w="57150" cap="flat">
            <a:solidFill>
              <a:srgbClr val="000000">
                <a:alpha val="14901"/>
              </a:srgbClr>
            </a:solidFill>
            <a:prstDash val="solid"/>
            <a:round/>
            <a:headEnd type="none" w="med" len="med"/>
            <a:tailEnd type="none" w="med" len="med"/>
          </a:ln>
        </p:spPr>
      </p:cxnSp>
      <p:sp>
        <p:nvSpPr>
          <p:cNvPr id="15" name="Shape 15"/>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rtl="0">
              <a:defRPr sz="3600"/>
            </a:lvl1pPr>
            <a:lvl2pPr rtl="0">
              <a:defRPr sz="3600"/>
            </a:lvl2pPr>
            <a:lvl3pPr rtl="0">
              <a:defRPr sz="3600"/>
            </a:lvl3pPr>
            <a:lvl4pPr rtl="0">
              <a:defRPr sz="3600"/>
            </a:lvl4pPr>
            <a:lvl5pPr rtl="0">
              <a:defRPr sz="3600"/>
            </a:lvl5pPr>
            <a:lvl6pPr rtl="0">
              <a:defRPr sz="3600"/>
            </a:lvl6pPr>
            <a:lvl7pPr rtl="0">
              <a:defRPr sz="3600"/>
            </a:lvl7pPr>
            <a:lvl8pPr rtl="0">
              <a:defRPr sz="3600"/>
            </a:lvl8pPr>
            <a:lvl9pPr rtl="0">
              <a:defRPr sz="3600"/>
            </a:lvl9pPr>
          </a:lstStyle>
          <a:p>
            <a:endParaRPr/>
          </a:p>
        </p:txBody>
      </p:sp>
      <p:sp>
        <p:nvSpPr>
          <p:cNvPr id="16" name="Shape 16"/>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17"/>
        <p:cNvGrpSpPr/>
        <p:nvPr/>
      </p:nvGrpSpPr>
      <p:grpSpPr>
        <a:xfrm>
          <a:off x="0" y="0"/>
          <a:ext cx="0" cy="0"/>
          <a:chOff x="0" y="0"/>
          <a:chExt cx="0" cy="0"/>
        </a:xfrm>
      </p:grpSpPr>
      <p:sp>
        <p:nvSpPr>
          <p:cNvPr id="18" name="Shape 18"/>
          <p:cNvSpPr/>
          <p:nvPr/>
        </p:nvSpPr>
        <p:spPr>
          <a:xfrm>
            <a:off x="0" y="0"/>
            <a:ext cx="9144000" cy="1532999"/>
          </a:xfrm>
          <a:prstGeom prst="rect">
            <a:avLst/>
          </a:prstGeom>
          <a:solidFill>
            <a:schemeClr val="dk2"/>
          </a:solidFill>
          <a:ln>
            <a:noFill/>
          </a:ln>
        </p:spPr>
        <p:txBody>
          <a:bodyPr lIns="91425" tIns="45700" rIns="91425" bIns="45700" anchor="ctr" anchorCtr="0">
            <a:noAutofit/>
          </a:bodyPr>
          <a:lstStyle/>
          <a:p>
            <a:endParaRPr/>
          </a:p>
        </p:txBody>
      </p:sp>
      <p:cxnSp>
        <p:nvCxnSpPr>
          <p:cNvPr id="19" name="Shape 19"/>
          <p:cNvCxnSpPr/>
          <p:nvPr/>
        </p:nvCxnSpPr>
        <p:spPr>
          <a:xfrm>
            <a:off x="0" y="1503833"/>
            <a:ext cx="9144000" cy="0"/>
          </a:xfrm>
          <a:prstGeom prst="straightConnector1">
            <a:avLst/>
          </a:prstGeom>
          <a:noFill/>
          <a:ln w="57150" cap="flat">
            <a:solidFill>
              <a:srgbClr val="000000">
                <a:alpha val="14901"/>
              </a:srgbClr>
            </a:solidFill>
            <a:prstDash val="solid"/>
            <a:round/>
            <a:headEnd type="none" w="med" len="med"/>
            <a:tailEnd type="none" w="med" len="med"/>
          </a:ln>
        </p:spPr>
      </p:cxnSp>
      <p:sp>
        <p:nvSpPr>
          <p:cNvPr id="20" name="Shape 20"/>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lt1"/>
                </a:solidFill>
                <a:latin typeface="Arial"/>
                <a:ea typeface="Arial"/>
                <a:cs typeface="Arial"/>
                <a:sym typeface="Arial"/>
              </a:defRPr>
            </a:lvl1pPr>
            <a:lvl2pPr algn="l" rtl="0">
              <a:spcBef>
                <a:spcPts val="0"/>
              </a:spcBef>
              <a:buSzPct val="100000"/>
              <a:buFont typeface="Arial"/>
              <a:buNone/>
              <a:defRPr sz="3600" b="1">
                <a:solidFill>
                  <a:schemeClr val="lt1"/>
                </a:solidFill>
                <a:latin typeface="Arial"/>
                <a:ea typeface="Arial"/>
                <a:cs typeface="Arial"/>
                <a:sym typeface="Arial"/>
              </a:defRPr>
            </a:lvl2pPr>
            <a:lvl3pPr algn="l" rtl="0">
              <a:spcBef>
                <a:spcPts val="0"/>
              </a:spcBef>
              <a:buSzPct val="100000"/>
              <a:buFont typeface="Arial"/>
              <a:buNone/>
              <a:defRPr sz="3600" b="1">
                <a:solidFill>
                  <a:schemeClr val="lt1"/>
                </a:solidFill>
                <a:latin typeface="Arial"/>
                <a:ea typeface="Arial"/>
                <a:cs typeface="Arial"/>
                <a:sym typeface="Arial"/>
              </a:defRPr>
            </a:lvl3pPr>
            <a:lvl4pPr algn="l" rtl="0">
              <a:spcBef>
                <a:spcPts val="0"/>
              </a:spcBef>
              <a:buSzPct val="100000"/>
              <a:buFont typeface="Arial"/>
              <a:buNone/>
              <a:defRPr sz="3600" b="1">
                <a:solidFill>
                  <a:schemeClr val="lt1"/>
                </a:solidFill>
                <a:latin typeface="Arial"/>
                <a:ea typeface="Arial"/>
                <a:cs typeface="Arial"/>
                <a:sym typeface="Arial"/>
              </a:defRPr>
            </a:lvl4pPr>
            <a:lvl5pPr algn="l" rtl="0">
              <a:spcBef>
                <a:spcPts val="0"/>
              </a:spcBef>
              <a:buSzPct val="100000"/>
              <a:buFont typeface="Arial"/>
              <a:buNone/>
              <a:defRPr sz="3600" b="1">
                <a:solidFill>
                  <a:schemeClr val="lt1"/>
                </a:solidFill>
                <a:latin typeface="Arial"/>
                <a:ea typeface="Arial"/>
                <a:cs typeface="Arial"/>
                <a:sym typeface="Arial"/>
              </a:defRPr>
            </a:lvl5pPr>
            <a:lvl6pPr algn="l" rtl="0">
              <a:spcBef>
                <a:spcPts val="0"/>
              </a:spcBef>
              <a:buSzPct val="100000"/>
              <a:buFont typeface="Arial"/>
              <a:buNone/>
              <a:defRPr sz="3600" b="1">
                <a:solidFill>
                  <a:schemeClr val="lt1"/>
                </a:solidFill>
                <a:latin typeface="Arial"/>
                <a:ea typeface="Arial"/>
                <a:cs typeface="Arial"/>
                <a:sym typeface="Arial"/>
              </a:defRPr>
            </a:lvl6pPr>
            <a:lvl7pPr algn="l" rtl="0">
              <a:spcBef>
                <a:spcPts val="0"/>
              </a:spcBef>
              <a:buSzPct val="100000"/>
              <a:buFont typeface="Arial"/>
              <a:buNone/>
              <a:defRPr sz="3600" b="1">
                <a:solidFill>
                  <a:schemeClr val="lt1"/>
                </a:solidFill>
                <a:latin typeface="Arial"/>
                <a:ea typeface="Arial"/>
                <a:cs typeface="Arial"/>
                <a:sym typeface="Arial"/>
              </a:defRPr>
            </a:lvl7pPr>
            <a:lvl8pPr algn="l" rtl="0">
              <a:spcBef>
                <a:spcPts val="0"/>
              </a:spcBef>
              <a:buSzPct val="100000"/>
              <a:buFont typeface="Arial"/>
              <a:buNone/>
              <a:defRPr sz="3600" b="1">
                <a:solidFill>
                  <a:schemeClr val="lt1"/>
                </a:solidFill>
                <a:latin typeface="Arial"/>
                <a:ea typeface="Arial"/>
                <a:cs typeface="Arial"/>
                <a:sym typeface="Arial"/>
              </a:defRPr>
            </a:lvl8pPr>
            <a:lvl9pPr algn="l" rtl="0">
              <a:spcBef>
                <a:spcPts val="0"/>
              </a:spcBef>
              <a:buSzPct val="100000"/>
              <a:buFont typeface="Arial"/>
              <a:buNone/>
              <a:defRPr sz="3600" b="1">
                <a:solidFill>
                  <a:schemeClr val="lt1"/>
                </a:solidFill>
                <a:latin typeface="Arial"/>
                <a:ea typeface="Arial"/>
                <a:cs typeface="Arial"/>
                <a:sym typeface="Arial"/>
              </a:defRPr>
            </a:lvl9pPr>
          </a:lstStyle>
          <a:p>
            <a:endParaRPr/>
          </a:p>
        </p:txBody>
      </p:sp>
      <p:sp>
        <p:nvSpPr>
          <p:cNvPr id="21" name="Shape 21"/>
          <p:cNvSpPr txBox="1">
            <a:spLocks noGrp="1"/>
          </p:cNvSpPr>
          <p:nvPr>
            <p:ph type="body" idx="1"/>
          </p:nvPr>
        </p:nvSpPr>
        <p:spPr>
          <a:xfrm>
            <a:off x="457200" y="1600200"/>
            <a:ext cx="39945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
        <p:nvSpPr>
          <p:cNvPr id="22" name="Shape 22"/>
          <p:cNvSpPr txBox="1">
            <a:spLocks noGrp="1"/>
          </p:cNvSpPr>
          <p:nvPr>
            <p:ph type="body" idx="2"/>
          </p:nvPr>
        </p:nvSpPr>
        <p:spPr>
          <a:xfrm>
            <a:off x="4692273" y="1600200"/>
            <a:ext cx="39945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23"/>
        <p:cNvGrpSpPr/>
        <p:nvPr/>
      </p:nvGrpSpPr>
      <p:grpSpPr>
        <a:xfrm>
          <a:off x="0" y="0"/>
          <a:ext cx="0" cy="0"/>
          <a:chOff x="0" y="0"/>
          <a:chExt cx="0" cy="0"/>
        </a:xfrm>
      </p:grpSpPr>
      <p:sp>
        <p:nvSpPr>
          <p:cNvPr id="24" name="Shape 24"/>
          <p:cNvSpPr/>
          <p:nvPr/>
        </p:nvSpPr>
        <p:spPr>
          <a:xfrm>
            <a:off x="0" y="0"/>
            <a:ext cx="9144000" cy="1532999"/>
          </a:xfrm>
          <a:prstGeom prst="rect">
            <a:avLst/>
          </a:prstGeom>
          <a:solidFill>
            <a:srgbClr val="2388DB"/>
          </a:solidFill>
          <a:ln>
            <a:noFill/>
          </a:ln>
        </p:spPr>
        <p:txBody>
          <a:bodyPr lIns="91425" tIns="45700" rIns="91425" bIns="45700" anchor="ctr" anchorCtr="0">
            <a:noAutofit/>
          </a:bodyPr>
          <a:lstStyle/>
          <a:p>
            <a:endParaRPr/>
          </a:p>
        </p:txBody>
      </p:sp>
      <p:cxnSp>
        <p:nvCxnSpPr>
          <p:cNvPr id="25" name="Shape 25"/>
          <p:cNvCxnSpPr/>
          <p:nvPr/>
        </p:nvCxnSpPr>
        <p:spPr>
          <a:xfrm>
            <a:off x="0" y="1503833"/>
            <a:ext cx="9144000" cy="0"/>
          </a:xfrm>
          <a:prstGeom prst="straightConnector1">
            <a:avLst/>
          </a:prstGeom>
          <a:noFill/>
          <a:ln w="57150" cap="flat">
            <a:solidFill>
              <a:srgbClr val="000000">
                <a:alpha val="14901"/>
              </a:srgbClr>
            </a:solidFill>
            <a:prstDash val="solid"/>
            <a:round/>
            <a:headEnd type="none" w="med" len="med"/>
            <a:tailEnd type="none" w="med" len="med"/>
          </a:ln>
        </p:spPr>
      </p:cxnSp>
      <p:sp>
        <p:nvSpPr>
          <p:cNvPr id="26" name="Shape 26"/>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lt1"/>
                </a:solidFill>
                <a:latin typeface="Arial"/>
                <a:ea typeface="Arial"/>
                <a:cs typeface="Arial"/>
                <a:sym typeface="Arial"/>
              </a:defRPr>
            </a:lvl1pPr>
            <a:lvl2pPr algn="l" rtl="0">
              <a:spcBef>
                <a:spcPts val="0"/>
              </a:spcBef>
              <a:buSzPct val="100000"/>
              <a:buFont typeface="Arial"/>
              <a:buNone/>
              <a:defRPr sz="3600" b="1">
                <a:solidFill>
                  <a:schemeClr val="lt1"/>
                </a:solidFill>
                <a:latin typeface="Arial"/>
                <a:ea typeface="Arial"/>
                <a:cs typeface="Arial"/>
                <a:sym typeface="Arial"/>
              </a:defRPr>
            </a:lvl2pPr>
            <a:lvl3pPr algn="l" rtl="0">
              <a:spcBef>
                <a:spcPts val="0"/>
              </a:spcBef>
              <a:buSzPct val="100000"/>
              <a:buFont typeface="Arial"/>
              <a:buNone/>
              <a:defRPr sz="3600" b="1">
                <a:solidFill>
                  <a:schemeClr val="lt1"/>
                </a:solidFill>
                <a:latin typeface="Arial"/>
                <a:ea typeface="Arial"/>
                <a:cs typeface="Arial"/>
                <a:sym typeface="Arial"/>
              </a:defRPr>
            </a:lvl3pPr>
            <a:lvl4pPr algn="l" rtl="0">
              <a:spcBef>
                <a:spcPts val="0"/>
              </a:spcBef>
              <a:buSzPct val="100000"/>
              <a:buFont typeface="Arial"/>
              <a:buNone/>
              <a:defRPr sz="3600" b="1">
                <a:solidFill>
                  <a:schemeClr val="lt1"/>
                </a:solidFill>
                <a:latin typeface="Arial"/>
                <a:ea typeface="Arial"/>
                <a:cs typeface="Arial"/>
                <a:sym typeface="Arial"/>
              </a:defRPr>
            </a:lvl4pPr>
            <a:lvl5pPr algn="l" rtl="0">
              <a:spcBef>
                <a:spcPts val="0"/>
              </a:spcBef>
              <a:buSzPct val="100000"/>
              <a:buFont typeface="Arial"/>
              <a:buNone/>
              <a:defRPr sz="3600" b="1">
                <a:solidFill>
                  <a:schemeClr val="lt1"/>
                </a:solidFill>
                <a:latin typeface="Arial"/>
                <a:ea typeface="Arial"/>
                <a:cs typeface="Arial"/>
                <a:sym typeface="Arial"/>
              </a:defRPr>
            </a:lvl5pPr>
            <a:lvl6pPr algn="l" rtl="0">
              <a:spcBef>
                <a:spcPts val="0"/>
              </a:spcBef>
              <a:buSzPct val="100000"/>
              <a:buFont typeface="Arial"/>
              <a:buNone/>
              <a:defRPr sz="3600" b="1">
                <a:solidFill>
                  <a:schemeClr val="lt1"/>
                </a:solidFill>
                <a:latin typeface="Arial"/>
                <a:ea typeface="Arial"/>
                <a:cs typeface="Arial"/>
                <a:sym typeface="Arial"/>
              </a:defRPr>
            </a:lvl6pPr>
            <a:lvl7pPr algn="l" rtl="0">
              <a:spcBef>
                <a:spcPts val="0"/>
              </a:spcBef>
              <a:buSzPct val="100000"/>
              <a:buFont typeface="Arial"/>
              <a:buNone/>
              <a:defRPr sz="3600" b="1">
                <a:solidFill>
                  <a:schemeClr val="lt1"/>
                </a:solidFill>
                <a:latin typeface="Arial"/>
                <a:ea typeface="Arial"/>
                <a:cs typeface="Arial"/>
                <a:sym typeface="Arial"/>
              </a:defRPr>
            </a:lvl7pPr>
            <a:lvl8pPr algn="l" rtl="0">
              <a:spcBef>
                <a:spcPts val="0"/>
              </a:spcBef>
              <a:buSzPct val="100000"/>
              <a:buFont typeface="Arial"/>
              <a:buNone/>
              <a:defRPr sz="3600" b="1">
                <a:solidFill>
                  <a:schemeClr val="lt1"/>
                </a:solidFill>
                <a:latin typeface="Arial"/>
                <a:ea typeface="Arial"/>
                <a:cs typeface="Arial"/>
                <a:sym typeface="Arial"/>
              </a:defRPr>
            </a:lvl8pPr>
            <a:lvl9pPr algn="l" rtl="0">
              <a:spcBef>
                <a:spcPts val="0"/>
              </a:spcBef>
              <a:buSzPct val="100000"/>
              <a:buFont typeface="Arial"/>
              <a:buNone/>
              <a:defRPr sz="3600" b="1">
                <a:solidFill>
                  <a:schemeClr val="lt1"/>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_ONLY">
  <p:cSld name="CAPTION_ONLY">
    <p:spTree>
      <p:nvGrpSpPr>
        <p:cNvPr id="1" name="Shape 27"/>
        <p:cNvGrpSpPr/>
        <p:nvPr/>
      </p:nvGrpSpPr>
      <p:grpSpPr>
        <a:xfrm>
          <a:off x="0" y="0"/>
          <a:ext cx="0" cy="0"/>
          <a:chOff x="0" y="0"/>
          <a:chExt cx="0" cy="0"/>
        </a:xfrm>
      </p:grpSpPr>
      <p:sp>
        <p:nvSpPr>
          <p:cNvPr id="28" name="Shape 28"/>
          <p:cNvSpPr txBox="1">
            <a:spLocks noGrp="1"/>
          </p:cNvSpPr>
          <p:nvPr>
            <p:ph type="body" idx="1"/>
          </p:nvPr>
        </p:nvSpPr>
        <p:spPr>
          <a:xfrm>
            <a:off x="457200" y="5875078"/>
            <a:ext cx="8229600" cy="692700"/>
          </a:xfrm>
          <a:prstGeom prst="rect">
            <a:avLst/>
          </a:prstGeom>
          <a:noFill/>
          <a:ln>
            <a:noFill/>
          </a:ln>
        </p:spPr>
        <p:txBody>
          <a:bodyPr lIns="91425" tIns="91425" rIns="91425" bIns="91425" anchor="t" anchorCtr="0"/>
          <a:lstStyle>
            <a:lvl1pPr marL="285750" indent="-285750" algn="l" rtl="0">
              <a:lnSpc>
                <a:spcPct val="100000"/>
              </a:lnSpc>
              <a:spcBef>
                <a:spcPts val="0"/>
              </a:spcBef>
              <a:spcAft>
                <a:spcPts val="0"/>
              </a:spcAft>
              <a:buClr>
                <a:schemeClr val="dk2"/>
              </a:buClr>
              <a:buSzPct val="166666"/>
              <a:buFont typeface="Arial"/>
              <a:buChar char="•"/>
              <a:defRPr sz="1800" b="0">
                <a:solidFill>
                  <a:schemeClr val="dk2"/>
                </a:solidFill>
              </a:defRPr>
            </a:lvl1pPr>
            <a:lvl2pPr marL="285750" indent="-285750" algn="l" rtl="0">
              <a:lnSpc>
                <a:spcPct val="100000"/>
              </a:lnSpc>
              <a:spcBef>
                <a:spcPts val="0"/>
              </a:spcBef>
              <a:spcAft>
                <a:spcPts val="0"/>
              </a:spcAft>
              <a:buClr>
                <a:schemeClr val="dk2"/>
              </a:buClr>
              <a:buSzPct val="100000"/>
              <a:buFont typeface="Courier New"/>
              <a:buChar char="o"/>
              <a:defRPr sz="1800" b="0">
                <a:solidFill>
                  <a:schemeClr val="dk2"/>
                </a:solidFill>
              </a:defRPr>
            </a:lvl2pPr>
            <a:lvl3pPr marL="285750" indent="-285750" algn="l" rtl="0">
              <a:lnSpc>
                <a:spcPct val="100000"/>
              </a:lnSpc>
              <a:spcBef>
                <a:spcPts val="0"/>
              </a:spcBef>
              <a:spcAft>
                <a:spcPts val="0"/>
              </a:spcAft>
              <a:buClr>
                <a:schemeClr val="dk2"/>
              </a:buClr>
              <a:buSzPct val="100000"/>
              <a:buFont typeface="Wingdings"/>
              <a:buChar char="§"/>
              <a:defRPr sz="1800" b="0">
                <a:solidFill>
                  <a:schemeClr val="dk2"/>
                </a:solidFill>
              </a:defRPr>
            </a:lvl3pPr>
            <a:lvl4pPr marL="285750" indent="-285750" algn="l" rtl="0">
              <a:lnSpc>
                <a:spcPct val="100000"/>
              </a:lnSpc>
              <a:spcBef>
                <a:spcPts val="0"/>
              </a:spcBef>
              <a:spcAft>
                <a:spcPts val="0"/>
              </a:spcAft>
              <a:buClr>
                <a:schemeClr val="dk2"/>
              </a:buClr>
              <a:buSzPct val="166666"/>
              <a:buFont typeface="Arial"/>
              <a:buChar char="•"/>
              <a:defRPr sz="1800" b="0">
                <a:solidFill>
                  <a:schemeClr val="dk2"/>
                </a:solidFill>
              </a:defRPr>
            </a:lvl4pPr>
            <a:lvl5pPr marL="285750" indent="-285750" algn="l" rtl="0">
              <a:lnSpc>
                <a:spcPct val="100000"/>
              </a:lnSpc>
              <a:spcBef>
                <a:spcPts val="0"/>
              </a:spcBef>
              <a:spcAft>
                <a:spcPts val="0"/>
              </a:spcAft>
              <a:buClr>
                <a:schemeClr val="dk2"/>
              </a:buClr>
              <a:buSzPct val="100000"/>
              <a:buFont typeface="Courier New"/>
              <a:buChar char="o"/>
              <a:defRPr sz="1800" b="0">
                <a:solidFill>
                  <a:schemeClr val="dk2"/>
                </a:solidFill>
              </a:defRPr>
            </a:lvl5pPr>
            <a:lvl6pPr marL="285750" indent="-285750" algn="l" rtl="0">
              <a:lnSpc>
                <a:spcPct val="100000"/>
              </a:lnSpc>
              <a:spcBef>
                <a:spcPts val="0"/>
              </a:spcBef>
              <a:spcAft>
                <a:spcPts val="0"/>
              </a:spcAft>
              <a:buClr>
                <a:schemeClr val="dk2"/>
              </a:buClr>
              <a:buSzPct val="100000"/>
              <a:buFont typeface="Wingdings"/>
              <a:buChar char="§"/>
              <a:defRPr sz="1800" b="0">
                <a:solidFill>
                  <a:schemeClr val="dk2"/>
                </a:solidFill>
              </a:defRPr>
            </a:lvl6pPr>
            <a:lvl7pPr marL="285750" indent="-285750" algn="l" rtl="0">
              <a:lnSpc>
                <a:spcPct val="100000"/>
              </a:lnSpc>
              <a:spcBef>
                <a:spcPts val="0"/>
              </a:spcBef>
              <a:spcAft>
                <a:spcPts val="0"/>
              </a:spcAft>
              <a:buClr>
                <a:schemeClr val="dk2"/>
              </a:buClr>
              <a:buSzPct val="166666"/>
              <a:buFont typeface="Arial"/>
              <a:buChar char="•"/>
              <a:defRPr sz="1800" b="0">
                <a:solidFill>
                  <a:schemeClr val="dk2"/>
                </a:solidFill>
              </a:defRPr>
            </a:lvl7pPr>
            <a:lvl8pPr marL="285750" indent="-285750" algn="l" rtl="0">
              <a:lnSpc>
                <a:spcPct val="100000"/>
              </a:lnSpc>
              <a:spcBef>
                <a:spcPts val="0"/>
              </a:spcBef>
              <a:spcAft>
                <a:spcPts val="0"/>
              </a:spcAft>
              <a:buClr>
                <a:schemeClr val="dk2"/>
              </a:buClr>
              <a:buSzPct val="100000"/>
              <a:buFont typeface="Courier New"/>
              <a:buChar char="o"/>
              <a:defRPr sz="1800" b="0">
                <a:solidFill>
                  <a:schemeClr val="dk2"/>
                </a:solidFill>
              </a:defRPr>
            </a:lvl8pPr>
            <a:lvl9pPr marL="285750" indent="-285750" algn="l" rtl="0">
              <a:lnSpc>
                <a:spcPct val="100000"/>
              </a:lnSpc>
              <a:spcBef>
                <a:spcPts val="0"/>
              </a:spcBef>
              <a:spcAft>
                <a:spcPts val="0"/>
              </a:spcAft>
              <a:buClr>
                <a:schemeClr val="dk2"/>
              </a:buClr>
              <a:buSzPct val="100000"/>
              <a:buFont typeface="Wingdings"/>
              <a:buChar char="§"/>
              <a:defRPr sz="1800" b="0">
                <a:solidFill>
                  <a:schemeClr val="dk2"/>
                </a:solidFill>
              </a:defRPr>
            </a:lvl9pPr>
          </a:lstStyle>
          <a:p>
            <a:endParaRPr/>
          </a:p>
        </p:txBody>
      </p:sp>
      <p:sp>
        <p:nvSpPr>
          <p:cNvPr id="29" name="Shape 29"/>
          <p:cNvSpPr/>
          <p:nvPr/>
        </p:nvSpPr>
        <p:spPr>
          <a:xfrm>
            <a:off x="4274" y="0"/>
            <a:ext cx="9144000" cy="5875200"/>
          </a:xfrm>
          <a:prstGeom prst="rect">
            <a:avLst/>
          </a:prstGeom>
          <a:solidFill>
            <a:srgbClr val="2388DB"/>
          </a:solidFill>
          <a:ln>
            <a:noFill/>
          </a:ln>
        </p:spPr>
        <p:txBody>
          <a:bodyPr lIns="91425" tIns="45700" rIns="91425" bIns="45700" anchor="ctr" anchorCtr="0">
            <a:noAutofit/>
          </a:bodyPr>
          <a:lstStyle/>
          <a:p>
            <a:endParaRPr/>
          </a:p>
        </p:txBody>
      </p:sp>
      <p:cxnSp>
        <p:nvCxnSpPr>
          <p:cNvPr id="30" name="Shape 30"/>
          <p:cNvCxnSpPr/>
          <p:nvPr/>
        </p:nvCxnSpPr>
        <p:spPr>
          <a:xfrm>
            <a:off x="0" y="5845828"/>
            <a:ext cx="9144000" cy="0"/>
          </a:xfrm>
          <a:prstGeom prst="straightConnector1">
            <a:avLst/>
          </a:prstGeom>
          <a:noFill/>
          <a:ln w="57150" cap="flat">
            <a:solidFill>
              <a:srgbClr val="000000">
                <a:alpha val="14901"/>
              </a:srgbClr>
            </a:solidFill>
            <a:prstDash val="solid"/>
            <a:round/>
            <a:headEnd type="none" w="med" len="med"/>
            <a:tailEnd type="none" w="med" len="med"/>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dk2"/>
        </a:solidFill>
        <a:effectLst/>
      </p:bgPr>
    </p:bg>
    <p:spTree>
      <p:nvGrpSpPr>
        <p:cNvPr id="1" name="Shape 31"/>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35"/>
        <p:cNvGrpSpPr/>
        <p:nvPr/>
      </p:nvGrpSpPr>
      <p:grpSpPr>
        <a:xfrm>
          <a:off x="0" y="0"/>
          <a:ext cx="0" cy="0"/>
          <a:chOff x="0" y="0"/>
          <a:chExt cx="0" cy="0"/>
        </a:xfrm>
      </p:grpSpPr>
      <p:sp>
        <p:nvSpPr>
          <p:cNvPr id="36" name="Shape 36"/>
          <p:cNvSpPr txBox="1">
            <a:spLocks noGrp="1"/>
          </p:cNvSpPr>
          <p:nvPr>
            <p:ph type="ctrTitle"/>
          </p:nvPr>
        </p:nvSpPr>
        <p:spPr>
          <a:xfrm>
            <a:off x="685800" y="2111123"/>
            <a:ext cx="7772400" cy="1546474"/>
          </a:xfrm>
          <a:prstGeom prst="rect">
            <a:avLst/>
          </a:prstGeom>
          <a:noFill/>
          <a:ln>
            <a:noFill/>
          </a:ln>
        </p:spPr>
        <p:txBody>
          <a:bodyPr lIns="91425" tIns="91425" rIns="91425" bIns="91425" anchor="b" anchorCtr="0"/>
          <a:lstStyle>
            <a:lvl1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1pPr>
            <a:lvl2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2pPr>
            <a:lvl3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3pPr>
            <a:lvl4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4pPr>
            <a:lvl5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5pPr>
            <a:lvl6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6pPr>
            <a:lvl7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7pPr>
            <a:lvl8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8pPr>
            <a:lvl9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9pPr>
          </a:lstStyle>
          <a:p>
            <a:endParaRPr/>
          </a:p>
        </p:txBody>
      </p:sp>
      <p:sp>
        <p:nvSpPr>
          <p:cNvPr id="37" name="Shape 37"/>
          <p:cNvSpPr txBox="1">
            <a:spLocks noGrp="1"/>
          </p:cNvSpPr>
          <p:nvPr>
            <p:ph type="subTitle" idx="1"/>
          </p:nvPr>
        </p:nvSpPr>
        <p:spPr>
          <a:xfrm>
            <a:off x="685800" y="3786737"/>
            <a:ext cx="7772400" cy="1046317"/>
          </a:xfrm>
          <a:prstGeom prst="rect">
            <a:avLst/>
          </a:prstGeom>
          <a:noFill/>
          <a:ln>
            <a:noFill/>
          </a:ln>
        </p:spPr>
        <p:txBody>
          <a:bodyPr lIns="91425" tIns="91425" rIns="91425" bIns="91425" anchor="t" anchorCtr="0"/>
          <a:lstStyle>
            <a:lvl1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1pPr>
            <a:lvl2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2pPr>
            <a:lvl3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3pPr>
            <a:lvl4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4pPr>
            <a:lvl5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5pPr>
            <a:lvl6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6pPr>
            <a:lvl7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7pPr>
            <a:lvl8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8pPr>
            <a:lvl9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
        <p:nvSpPr>
          <p:cNvPr id="40" name="Shape 40"/>
          <p:cNvSpPr txBox="1">
            <a:spLocks noGrp="1"/>
          </p:cNvSpPr>
          <p:nvPr>
            <p:ph type="body" idx="1"/>
          </p:nvPr>
        </p:nvSpPr>
        <p:spPr>
          <a:xfrm>
            <a:off x="457200" y="1600200"/>
            <a:ext cx="8229600" cy="4967574"/>
          </a:xfrm>
          <a:prstGeom prst="rect">
            <a:avLst/>
          </a:prstGeom>
          <a:noFill/>
          <a:ln>
            <a:noFill/>
          </a:ln>
        </p:spPr>
        <p:txBody>
          <a:bodyPr lIns="91425" tIns="91425" rIns="91425" bIns="91425" anchor="t" anchorCtr="0"/>
          <a:lstStyle>
            <a:lvl1pPr rtl="0">
              <a:defRPr/>
            </a:lvl1pPr>
            <a:lvl2pPr marL="742950" indent="-285750" rtl="0">
              <a:defRPr/>
            </a:lvl2pPr>
            <a:lvl3pPr marL="1143000" indent="-228600" rtl="0">
              <a:defRPr/>
            </a:lvl3pPr>
            <a:lvl4pPr marL="1600200" indent="-228600"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
        <p:nvSpPr>
          <p:cNvPr id="43" name="Shape 43"/>
          <p:cNvSpPr txBox="1">
            <a:spLocks noGrp="1"/>
          </p:cNvSpPr>
          <p:nvPr>
            <p:ph type="body" idx="1"/>
          </p:nvPr>
        </p:nvSpPr>
        <p:spPr>
          <a:xfrm>
            <a:off x="457200" y="1600200"/>
            <a:ext cx="3994525" cy="4967574"/>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
        <p:nvSpPr>
          <p:cNvPr id="44" name="Shape 44"/>
          <p:cNvSpPr txBox="1">
            <a:spLocks noGrp="1"/>
          </p:cNvSpPr>
          <p:nvPr>
            <p:ph type="body" idx="2"/>
          </p:nvPr>
        </p:nvSpPr>
        <p:spPr>
          <a:xfrm>
            <a:off x="4692273" y="1600200"/>
            <a:ext cx="3994525" cy="4967574"/>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marL="0" indent="228600" algn="l" rtl="0">
              <a:spcBef>
                <a:spcPts val="0"/>
              </a:spcBef>
              <a:buClr>
                <a:schemeClr val="lt1"/>
              </a:buClr>
              <a:buSzPct val="100000"/>
              <a:buFont typeface="Arial"/>
              <a:buNone/>
              <a:defRPr sz="3600" b="1" i="0" u="none" strike="noStrike" cap="none" baseline="0">
                <a:solidFill>
                  <a:schemeClr val="lt1"/>
                </a:solidFill>
                <a:latin typeface="Arial"/>
                <a:ea typeface="Arial"/>
                <a:cs typeface="Arial"/>
                <a:sym typeface="Arial"/>
              </a:defRPr>
            </a:lvl1pPr>
            <a:lvl2pPr marL="0" indent="228600" algn="l" rtl="0">
              <a:spcBef>
                <a:spcPts val="0"/>
              </a:spcBef>
              <a:buClr>
                <a:schemeClr val="lt1"/>
              </a:buClr>
              <a:buSzPct val="100000"/>
              <a:buFont typeface="Arial"/>
              <a:buNone/>
              <a:defRPr sz="3600" b="1" i="0" u="none" strike="noStrike" cap="none" baseline="0">
                <a:solidFill>
                  <a:schemeClr val="lt1"/>
                </a:solidFill>
                <a:latin typeface="Arial"/>
                <a:ea typeface="Arial"/>
                <a:cs typeface="Arial"/>
                <a:sym typeface="Arial"/>
              </a:defRPr>
            </a:lvl2pPr>
            <a:lvl3pPr marL="0" indent="228600" algn="l" rtl="0">
              <a:spcBef>
                <a:spcPts val="0"/>
              </a:spcBef>
              <a:buClr>
                <a:schemeClr val="lt1"/>
              </a:buClr>
              <a:buSzPct val="100000"/>
              <a:buFont typeface="Arial"/>
              <a:buNone/>
              <a:defRPr sz="3600" b="1" i="0" u="none" strike="noStrike" cap="none" baseline="0">
                <a:solidFill>
                  <a:schemeClr val="lt1"/>
                </a:solidFill>
                <a:latin typeface="Arial"/>
                <a:ea typeface="Arial"/>
                <a:cs typeface="Arial"/>
                <a:sym typeface="Arial"/>
              </a:defRPr>
            </a:lvl3pPr>
            <a:lvl4pPr marL="0" indent="228600" algn="l" rtl="0">
              <a:spcBef>
                <a:spcPts val="0"/>
              </a:spcBef>
              <a:buClr>
                <a:schemeClr val="lt1"/>
              </a:buClr>
              <a:buSzPct val="100000"/>
              <a:buFont typeface="Arial"/>
              <a:buNone/>
              <a:defRPr sz="3600" b="1" i="0" u="none" strike="noStrike" cap="none" baseline="0">
                <a:solidFill>
                  <a:schemeClr val="lt1"/>
                </a:solidFill>
                <a:latin typeface="Arial"/>
                <a:ea typeface="Arial"/>
                <a:cs typeface="Arial"/>
                <a:sym typeface="Arial"/>
              </a:defRPr>
            </a:lvl4pPr>
            <a:lvl5pPr marL="0" indent="228600" algn="l" rtl="0">
              <a:spcBef>
                <a:spcPts val="0"/>
              </a:spcBef>
              <a:buClr>
                <a:schemeClr val="lt1"/>
              </a:buClr>
              <a:buSzPct val="100000"/>
              <a:buFont typeface="Arial"/>
              <a:buNone/>
              <a:defRPr sz="3600" b="1" i="0" u="none" strike="noStrike" cap="none" baseline="0">
                <a:solidFill>
                  <a:schemeClr val="lt1"/>
                </a:solidFill>
                <a:latin typeface="Arial"/>
                <a:ea typeface="Arial"/>
                <a:cs typeface="Arial"/>
                <a:sym typeface="Arial"/>
              </a:defRPr>
            </a:lvl5pPr>
            <a:lvl6pPr marL="0" indent="228600" algn="l" rtl="0">
              <a:spcBef>
                <a:spcPts val="0"/>
              </a:spcBef>
              <a:buClr>
                <a:schemeClr val="lt1"/>
              </a:buClr>
              <a:buSzPct val="100000"/>
              <a:buFont typeface="Arial"/>
              <a:buNone/>
              <a:defRPr sz="3600" b="1" i="0" u="none" strike="noStrike" cap="none" baseline="0">
                <a:solidFill>
                  <a:schemeClr val="lt1"/>
                </a:solidFill>
                <a:latin typeface="Arial"/>
                <a:ea typeface="Arial"/>
                <a:cs typeface="Arial"/>
                <a:sym typeface="Arial"/>
              </a:defRPr>
            </a:lvl6pPr>
            <a:lvl7pPr marL="0" indent="228600" algn="l" rtl="0">
              <a:spcBef>
                <a:spcPts val="0"/>
              </a:spcBef>
              <a:buClr>
                <a:schemeClr val="lt1"/>
              </a:buClr>
              <a:buSzPct val="100000"/>
              <a:buFont typeface="Arial"/>
              <a:buNone/>
              <a:defRPr sz="3600" b="1" i="0" u="none" strike="noStrike" cap="none" baseline="0">
                <a:solidFill>
                  <a:schemeClr val="lt1"/>
                </a:solidFill>
                <a:latin typeface="Arial"/>
                <a:ea typeface="Arial"/>
                <a:cs typeface="Arial"/>
                <a:sym typeface="Arial"/>
              </a:defRPr>
            </a:lvl7pPr>
            <a:lvl8pPr marL="0" indent="228600" algn="l" rtl="0">
              <a:spcBef>
                <a:spcPts val="0"/>
              </a:spcBef>
              <a:buClr>
                <a:schemeClr val="lt1"/>
              </a:buClr>
              <a:buSzPct val="100000"/>
              <a:buFont typeface="Arial"/>
              <a:buNone/>
              <a:defRPr sz="3600" b="1" i="0" u="none" strike="noStrike" cap="none" baseline="0">
                <a:solidFill>
                  <a:schemeClr val="lt1"/>
                </a:solidFill>
                <a:latin typeface="Arial"/>
                <a:ea typeface="Arial"/>
                <a:cs typeface="Arial"/>
                <a:sym typeface="Arial"/>
              </a:defRPr>
            </a:lvl8pPr>
            <a:lvl9pPr marL="0" indent="228600" algn="l" rtl="0">
              <a:spcBef>
                <a:spcPts val="0"/>
              </a:spcBef>
              <a:buClr>
                <a:schemeClr val="lt1"/>
              </a:buClr>
              <a:buSzPct val="100000"/>
              <a:buFont typeface="Arial"/>
              <a:buNone/>
              <a:defRPr sz="3600" b="1" i="0" u="none" strike="noStrike" cap="none" baseline="0">
                <a:solidFill>
                  <a:schemeClr val="lt1"/>
                </a:solidFill>
                <a:latin typeface="Arial"/>
                <a:ea typeface="Arial"/>
                <a:cs typeface="Arial"/>
                <a:sym typeface="Arial"/>
              </a:defRPr>
            </a:lvl9pPr>
          </a:lstStyle>
          <a:p>
            <a:endParaRPr/>
          </a:p>
        </p:txBody>
      </p:sp>
      <p:sp>
        <p:nvSpPr>
          <p:cNvPr id="6" name="Shape 6"/>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marL="342900" indent="-342900" algn="l" rtl="0">
              <a:spcBef>
                <a:spcPts val="600"/>
              </a:spcBef>
              <a:buClr>
                <a:schemeClr val="dk1"/>
              </a:buClr>
              <a:buSzPct val="166666"/>
              <a:buFont typeface="Arial"/>
              <a:buChar char="•"/>
              <a:defRPr sz="3000" b="0" i="0" u="none" strike="noStrike" cap="none" baseline="0">
                <a:solidFill>
                  <a:schemeClr val="dk1"/>
                </a:solidFill>
                <a:latin typeface="Arial"/>
                <a:ea typeface="Arial"/>
                <a:cs typeface="Arial"/>
                <a:sym typeface="Arial"/>
              </a:defRPr>
            </a:lvl1pPr>
            <a:lvl2pPr marL="742950" indent="-285750" algn="l" rtl="0">
              <a:spcBef>
                <a:spcPts val="480"/>
              </a:spcBef>
              <a:buClr>
                <a:schemeClr val="dk1"/>
              </a:buClr>
              <a:buSzPct val="100000"/>
              <a:buFont typeface="Courier New"/>
              <a:buChar char="o"/>
              <a:defRPr sz="2400" b="0" i="0" u="none" strike="noStrike" cap="none" baseline="0">
                <a:solidFill>
                  <a:schemeClr val="dk1"/>
                </a:solidFill>
                <a:latin typeface="Arial"/>
                <a:ea typeface="Arial"/>
                <a:cs typeface="Arial"/>
                <a:sym typeface="Arial"/>
              </a:defRPr>
            </a:lvl2pPr>
            <a:lvl3pPr marL="1143000" indent="-228600" algn="l" rtl="0">
              <a:spcBef>
                <a:spcPts val="480"/>
              </a:spcBef>
              <a:buClr>
                <a:schemeClr val="dk1"/>
              </a:buClr>
              <a:buSzPct val="100000"/>
              <a:buFont typeface="Wingdings"/>
              <a:buChar char="§"/>
              <a:defRPr sz="2400" b="0" i="0" u="none" strike="noStrike" cap="none" baseline="0">
                <a:solidFill>
                  <a:schemeClr val="dk1"/>
                </a:solidFill>
                <a:latin typeface="Arial"/>
                <a:ea typeface="Arial"/>
                <a:cs typeface="Arial"/>
                <a:sym typeface="Arial"/>
              </a:defRPr>
            </a:lvl3pPr>
            <a:lvl4pPr marL="1600200" indent="-228600" algn="l" rtl="0">
              <a:spcBef>
                <a:spcPts val="360"/>
              </a:spcBef>
              <a:buClr>
                <a:schemeClr val="dk1"/>
              </a:buClr>
              <a:buSzPct val="166666"/>
              <a:buFont typeface="Arial"/>
              <a:buChar char="•"/>
              <a:defRPr sz="1800" b="0" i="0" u="none" strike="noStrike" cap="none" baseline="0">
                <a:solidFill>
                  <a:schemeClr val="dk1"/>
                </a:solidFill>
                <a:latin typeface="Arial"/>
                <a:ea typeface="Arial"/>
                <a:cs typeface="Arial"/>
                <a:sym typeface="Arial"/>
              </a:defRPr>
            </a:lvl4pPr>
            <a:lvl5pPr marL="2057400" indent="-228600" algn="l" rtl="0">
              <a:spcBef>
                <a:spcPts val="360"/>
              </a:spcBef>
              <a:buClr>
                <a:schemeClr val="dk1"/>
              </a:buClr>
              <a:buSzPct val="100000"/>
              <a:buFont typeface="Courier New"/>
              <a:buChar char="o"/>
              <a:defRPr sz="1800" b="0" i="0" u="none" strike="noStrike" cap="none" baseline="0">
                <a:solidFill>
                  <a:schemeClr val="dk1"/>
                </a:solidFill>
                <a:latin typeface="Arial"/>
                <a:ea typeface="Arial"/>
                <a:cs typeface="Arial"/>
                <a:sym typeface="Arial"/>
              </a:defRPr>
            </a:lvl5pPr>
            <a:lvl6pPr marL="2514600" indent="-228600" algn="l" rtl="0">
              <a:spcBef>
                <a:spcPts val="360"/>
              </a:spcBef>
              <a:buClr>
                <a:schemeClr val="dk1"/>
              </a:buClr>
              <a:buSzPct val="100000"/>
              <a:buFont typeface="Wingdings"/>
              <a:buChar char="§"/>
              <a:defRPr sz="1800" b="0" i="0" u="none" strike="noStrike" cap="none" baseline="0">
                <a:solidFill>
                  <a:schemeClr val="dk1"/>
                </a:solidFill>
                <a:latin typeface="Arial"/>
                <a:ea typeface="Arial"/>
                <a:cs typeface="Arial"/>
                <a:sym typeface="Arial"/>
              </a:defRPr>
            </a:lvl6pPr>
            <a:lvl7pPr marL="2971800" indent="-228600" algn="l" rtl="0">
              <a:spcBef>
                <a:spcPts val="360"/>
              </a:spcBef>
              <a:buClr>
                <a:schemeClr val="dk1"/>
              </a:buClr>
              <a:buSzPct val="166666"/>
              <a:buFont typeface="Arial"/>
              <a:buChar char="•"/>
              <a:defRPr sz="1800" b="0" i="0" u="none" strike="noStrike" cap="none" baseline="0">
                <a:solidFill>
                  <a:schemeClr val="dk1"/>
                </a:solidFill>
                <a:latin typeface="Arial"/>
                <a:ea typeface="Arial"/>
                <a:cs typeface="Arial"/>
                <a:sym typeface="Arial"/>
              </a:defRPr>
            </a:lvl7pPr>
            <a:lvl8pPr marL="3429000" indent="-228600" algn="l" rtl="0">
              <a:spcBef>
                <a:spcPts val="360"/>
              </a:spcBef>
              <a:buClr>
                <a:schemeClr val="dk1"/>
              </a:buClr>
              <a:buSzPct val="100000"/>
              <a:buFont typeface="Courier New"/>
              <a:buChar char="o"/>
              <a:defRPr sz="1800" b="0" i="0" u="none" strike="noStrike" cap="none" baseline="0">
                <a:solidFill>
                  <a:schemeClr val="dk1"/>
                </a:solidFill>
                <a:latin typeface="Arial"/>
                <a:ea typeface="Arial"/>
                <a:cs typeface="Arial"/>
                <a:sym typeface="Arial"/>
              </a:defRPr>
            </a:lvl8pPr>
            <a:lvl9pPr marL="3886200" indent="-228600" algn="l" rtl="0">
              <a:spcBef>
                <a:spcPts val="360"/>
              </a:spcBef>
              <a:buClr>
                <a:schemeClr val="dk1"/>
              </a:buClr>
              <a:buSzPct val="100000"/>
              <a:buFont typeface="Wingdings"/>
              <a:buChar char="§"/>
              <a:defRPr sz="1800" b="0" i="0" u="none" strike="noStrike" cap="none" baseline="0">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1pPr>
            <a:lvl2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2pPr>
            <a:lvl3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3pPr>
            <a:lvl4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4pPr>
            <a:lvl5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5pPr>
            <a:lvl6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6pPr>
            <a:lvl7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7pPr>
            <a:lvl8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8pPr>
            <a:lvl9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9pPr>
          </a:lstStyle>
          <a:p>
            <a:endParaRPr/>
          </a:p>
        </p:txBody>
      </p:sp>
      <p:sp>
        <p:nvSpPr>
          <p:cNvPr id="34" name="Shape 34"/>
          <p:cNvSpPr txBox="1">
            <a:spLocks noGrp="1"/>
          </p:cNvSpPr>
          <p:nvPr>
            <p:ph type="body" idx="1"/>
          </p:nvPr>
        </p:nvSpPr>
        <p:spPr>
          <a:xfrm>
            <a:off x="457200" y="1600200"/>
            <a:ext cx="8229600" cy="4967574"/>
          </a:xfrm>
          <a:prstGeom prst="rect">
            <a:avLst/>
          </a:prstGeom>
          <a:noFill/>
          <a:ln>
            <a:noFill/>
          </a:ln>
        </p:spPr>
        <p:txBody>
          <a:bodyPr lIns="91425" tIns="91425" rIns="91425" bIns="91425" anchor="t" anchorCtr="0"/>
          <a:lstStyle>
            <a:lvl1pPr marL="342900" indent="-342900" algn="l" rtl="0">
              <a:spcBef>
                <a:spcPts val="600"/>
              </a:spcBef>
              <a:buClr>
                <a:schemeClr val="dk1"/>
              </a:buClr>
              <a:buSzPct val="166666"/>
              <a:buFont typeface="Arial"/>
              <a:buChar char="•"/>
              <a:defRPr sz="3000" b="0" i="0" u="none" strike="noStrike" cap="none" baseline="0">
                <a:solidFill>
                  <a:schemeClr val="dk1"/>
                </a:solidFill>
                <a:latin typeface="Arial"/>
                <a:ea typeface="Arial"/>
                <a:cs typeface="Arial"/>
                <a:sym typeface="Arial"/>
              </a:defRPr>
            </a:lvl1pPr>
            <a:lvl2pPr marL="742950" indent="-285750" algn="l" rtl="0">
              <a:spcBef>
                <a:spcPts val="480"/>
              </a:spcBef>
              <a:buClr>
                <a:schemeClr val="dk1"/>
              </a:buClr>
              <a:buSzPct val="100000"/>
              <a:buFont typeface="Courier New"/>
              <a:buChar char="o"/>
              <a:defRPr sz="2400" b="0" i="0" u="none" strike="noStrike" cap="none" baseline="0">
                <a:solidFill>
                  <a:schemeClr val="dk1"/>
                </a:solidFill>
                <a:latin typeface="Arial"/>
                <a:ea typeface="Arial"/>
                <a:cs typeface="Arial"/>
                <a:sym typeface="Arial"/>
              </a:defRPr>
            </a:lvl2pPr>
            <a:lvl3pPr marL="1143000" indent="-228600" algn="l" rtl="0">
              <a:spcBef>
                <a:spcPts val="480"/>
              </a:spcBef>
              <a:buClr>
                <a:schemeClr val="dk1"/>
              </a:buClr>
              <a:buSzPct val="100000"/>
              <a:buFont typeface="Wingdings"/>
              <a:buChar char="§"/>
              <a:defRPr sz="2400" b="0" i="0" u="none" strike="noStrike" cap="none" baseline="0">
                <a:solidFill>
                  <a:schemeClr val="dk1"/>
                </a:solidFill>
                <a:latin typeface="Arial"/>
                <a:ea typeface="Arial"/>
                <a:cs typeface="Arial"/>
                <a:sym typeface="Arial"/>
              </a:defRPr>
            </a:lvl3pPr>
            <a:lvl4pPr marL="1600200" indent="-228600" algn="l" rtl="0">
              <a:spcBef>
                <a:spcPts val="360"/>
              </a:spcBef>
              <a:buClr>
                <a:schemeClr val="dk1"/>
              </a:buClr>
              <a:buSzPct val="166666"/>
              <a:buFont typeface="Arial"/>
              <a:buChar char="•"/>
              <a:defRPr sz="1800" b="0" i="0" u="none" strike="noStrike" cap="none" baseline="0">
                <a:solidFill>
                  <a:schemeClr val="dk1"/>
                </a:solidFill>
                <a:latin typeface="Arial"/>
                <a:ea typeface="Arial"/>
                <a:cs typeface="Arial"/>
                <a:sym typeface="Arial"/>
              </a:defRPr>
            </a:lvl4pPr>
            <a:lvl5pPr marL="2057400" indent="-228600" algn="l" rtl="0">
              <a:spcBef>
                <a:spcPts val="360"/>
              </a:spcBef>
              <a:buClr>
                <a:schemeClr val="dk1"/>
              </a:buClr>
              <a:buSzPct val="100000"/>
              <a:buFont typeface="Courier New"/>
              <a:buChar char="o"/>
              <a:defRPr sz="1800" b="0" i="0" u="none" strike="noStrike" cap="none" baseline="0">
                <a:solidFill>
                  <a:schemeClr val="dk1"/>
                </a:solidFill>
                <a:latin typeface="Arial"/>
                <a:ea typeface="Arial"/>
                <a:cs typeface="Arial"/>
                <a:sym typeface="Arial"/>
              </a:defRPr>
            </a:lvl5pPr>
            <a:lvl6pPr marL="2514600" indent="-228600" algn="l" rtl="0">
              <a:spcBef>
                <a:spcPts val="360"/>
              </a:spcBef>
              <a:buClr>
                <a:schemeClr val="dk1"/>
              </a:buClr>
              <a:buSzPct val="100000"/>
              <a:buFont typeface="Wingdings"/>
              <a:buChar char="§"/>
              <a:defRPr sz="1800" b="0" i="0" u="none" strike="noStrike" cap="none" baseline="0">
                <a:solidFill>
                  <a:schemeClr val="dk1"/>
                </a:solidFill>
                <a:latin typeface="Arial"/>
                <a:ea typeface="Arial"/>
                <a:cs typeface="Arial"/>
                <a:sym typeface="Arial"/>
              </a:defRPr>
            </a:lvl6pPr>
            <a:lvl7pPr marL="2971800" indent="-228600" algn="l" rtl="0">
              <a:spcBef>
                <a:spcPts val="360"/>
              </a:spcBef>
              <a:buClr>
                <a:schemeClr val="dk1"/>
              </a:buClr>
              <a:buSzPct val="166666"/>
              <a:buFont typeface="Arial"/>
              <a:buChar char="•"/>
              <a:defRPr sz="1800" b="0" i="0" u="none" strike="noStrike" cap="none" baseline="0">
                <a:solidFill>
                  <a:schemeClr val="dk1"/>
                </a:solidFill>
                <a:latin typeface="Arial"/>
                <a:ea typeface="Arial"/>
                <a:cs typeface="Arial"/>
                <a:sym typeface="Arial"/>
              </a:defRPr>
            </a:lvl7pPr>
            <a:lvl8pPr marL="3429000" indent="-228600" algn="l" rtl="0">
              <a:spcBef>
                <a:spcPts val="360"/>
              </a:spcBef>
              <a:buClr>
                <a:schemeClr val="dk1"/>
              </a:buClr>
              <a:buSzPct val="100000"/>
              <a:buFont typeface="Courier New"/>
              <a:buChar char="o"/>
              <a:defRPr sz="1800" b="0" i="0" u="none" strike="noStrike" cap="none" baseline="0">
                <a:solidFill>
                  <a:schemeClr val="dk1"/>
                </a:solidFill>
                <a:latin typeface="Arial"/>
                <a:ea typeface="Arial"/>
                <a:cs typeface="Arial"/>
                <a:sym typeface="Arial"/>
              </a:defRPr>
            </a:lvl8pPr>
            <a:lvl9pPr marL="3886200" indent="-228600" algn="l" rtl="0">
              <a:spcBef>
                <a:spcPts val="360"/>
              </a:spcBef>
              <a:buClr>
                <a:schemeClr val="dk1"/>
              </a:buClr>
              <a:buSzPct val="100000"/>
              <a:buFont typeface="Wingdings"/>
              <a:buChar char="§"/>
              <a:defRPr sz="1800" b="0" i="0" u="none" strike="noStrike" cap="none" baseline="0">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twitter.com/ericcurts"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tinyurl.com/curts18" TargetMode="External"/><Relationship Id="rId5" Type="http://schemas.openxmlformats.org/officeDocument/2006/relationships/image" Target="../media/image1.png"/><Relationship Id="rId4" Type="http://schemas.openxmlformats.org/officeDocument/2006/relationships/hyperlink" Target="http://gplus.to/ericcurts"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northcantonschools.org/" TargetMode="External"/><Relationship Id="rId7" Type="http://schemas.openxmlformats.org/officeDocument/2006/relationships/hyperlink" Target="http://www.ericcurts.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www.webappreviews.org" TargetMode="External"/><Relationship Id="rId5" Type="http://schemas.openxmlformats.org/officeDocument/2006/relationships/hyperlink" Target="http://www.thestateoftech.org/" TargetMode="External"/><Relationship Id="rId4" Type="http://schemas.openxmlformats.org/officeDocument/2006/relationships/hyperlink" Target="http://www.appsusergroup.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51" name="Shape 51"/>
          <p:cNvSpPr txBox="1">
            <a:spLocks noGrp="1"/>
          </p:cNvSpPr>
          <p:nvPr>
            <p:ph type="ctrTitle"/>
          </p:nvPr>
        </p:nvSpPr>
        <p:spPr>
          <a:xfrm>
            <a:off x="685800" y="1947356"/>
            <a:ext cx="7772400" cy="2741400"/>
          </a:xfrm>
          <a:prstGeom prst="rect">
            <a:avLst/>
          </a:prstGeom>
        </p:spPr>
        <p:txBody>
          <a:bodyPr lIns="91425" tIns="91425" rIns="91425" bIns="91425" anchor="b" anchorCtr="0">
            <a:noAutofit/>
          </a:bodyPr>
          <a:lstStyle/>
          <a:p>
            <a:pPr>
              <a:buNone/>
            </a:pPr>
            <a:r>
              <a:rPr lang="en" sz="6000"/>
              <a:t>The Paperless Classroom with Google Docs</a:t>
            </a:r>
          </a:p>
        </p:txBody>
      </p:sp>
      <p:sp>
        <p:nvSpPr>
          <p:cNvPr id="52" name="Shape 52"/>
          <p:cNvSpPr txBox="1">
            <a:spLocks noGrp="1"/>
          </p:cNvSpPr>
          <p:nvPr>
            <p:ph type="subTitle" idx="1"/>
          </p:nvPr>
        </p:nvSpPr>
        <p:spPr>
          <a:xfrm>
            <a:off x="384136" y="4836035"/>
            <a:ext cx="8446199" cy="1831499"/>
          </a:xfrm>
          <a:prstGeom prst="rect">
            <a:avLst/>
          </a:prstGeom>
        </p:spPr>
        <p:txBody>
          <a:bodyPr lIns="91425" tIns="91425" rIns="91425" bIns="91425" anchor="t" anchorCtr="0">
            <a:noAutofit/>
          </a:bodyPr>
          <a:lstStyle/>
          <a:p>
            <a:pPr lvl="0" algn="r" rtl="0">
              <a:buNone/>
            </a:pPr>
            <a:r>
              <a:rPr lang="en" sz="3600">
                <a:solidFill>
                  <a:srgbClr val="2388DB"/>
                </a:solidFill>
              </a:rPr>
              <a:t>Eric Curts - North Canton City Schools</a:t>
            </a:r>
          </a:p>
          <a:p>
            <a:pPr lvl="0" algn="r" rtl="0">
              <a:buNone/>
            </a:pPr>
            <a:r>
              <a:rPr lang="en" sz="3600">
                <a:solidFill>
                  <a:srgbClr val="2388DB"/>
                </a:solidFill>
              </a:rPr>
              <a:t>ericcurts.com - ericcurts@gmail.com</a:t>
            </a:r>
          </a:p>
          <a:p>
            <a:pPr algn="r">
              <a:buNone/>
            </a:pPr>
            <a:r>
              <a:rPr lang="en" sz="3600" u="sng">
                <a:solidFill>
                  <a:srgbClr val="185DA2"/>
                </a:solidFill>
                <a:hlinkClick r:id="rId3"/>
              </a:rPr>
              <a:t>@ericcurts</a:t>
            </a:r>
            <a:r>
              <a:rPr lang="en" sz="3600">
                <a:solidFill>
                  <a:srgbClr val="2388DB"/>
                </a:solidFill>
              </a:rPr>
              <a:t> -</a:t>
            </a:r>
            <a:r>
              <a:rPr lang="en" sz="3600">
                <a:solidFill>
                  <a:srgbClr val="2388DB"/>
                </a:solidFill>
                <a:hlinkClick r:id="rId4"/>
              </a:rPr>
              <a:t> </a:t>
            </a:r>
            <a:r>
              <a:rPr lang="en" sz="3600" u="sng">
                <a:solidFill>
                  <a:srgbClr val="185DA2"/>
                </a:solidFill>
                <a:hlinkClick r:id="rId4"/>
              </a:rPr>
              <a:t>gplus.to/ericcurts</a:t>
            </a:r>
          </a:p>
        </p:txBody>
      </p:sp>
      <p:sp>
        <p:nvSpPr>
          <p:cNvPr id="53" name="Shape 53"/>
          <p:cNvSpPr/>
          <p:nvPr/>
        </p:nvSpPr>
        <p:spPr>
          <a:xfrm>
            <a:off x="7076943" y="2353822"/>
            <a:ext cx="1381256" cy="1928468"/>
          </a:xfrm>
          <a:prstGeom prst="rect">
            <a:avLst/>
          </a:prstGeom>
          <a:blipFill>
            <a:blip r:embed="rId5"/>
            <a:stretch>
              <a:fillRect/>
            </a:stretch>
          </a:blipFill>
        </p:spPr>
      </p:sp>
      <p:sp>
        <p:nvSpPr>
          <p:cNvPr id="54" name="Shape 54"/>
          <p:cNvSpPr/>
          <p:nvPr/>
        </p:nvSpPr>
        <p:spPr>
          <a:xfrm>
            <a:off x="6738735" y="2267306"/>
            <a:ext cx="2091600" cy="2101500"/>
          </a:xfrm>
          <a:prstGeom prst="noSmoking">
            <a:avLst>
              <a:gd name="adj" fmla="val 7695"/>
            </a:avLst>
          </a:prstGeom>
          <a:solidFill>
            <a:srgbClr val="FF0000"/>
          </a:solidFill>
          <a:ln>
            <a:noFill/>
          </a:ln>
        </p:spPr>
        <p:txBody>
          <a:bodyPr lIns="91425" tIns="91425" rIns="91425" bIns="91425" anchor="ctr" anchorCtr="0">
            <a:noAutofit/>
          </a:bodyPr>
          <a:lstStyle/>
          <a:p>
            <a:endParaRPr/>
          </a:p>
        </p:txBody>
      </p:sp>
      <p:sp>
        <p:nvSpPr>
          <p:cNvPr id="55" name="Shape 55"/>
          <p:cNvSpPr txBox="1"/>
          <p:nvPr/>
        </p:nvSpPr>
        <p:spPr>
          <a:xfrm>
            <a:off x="502786" y="192625"/>
            <a:ext cx="8168699" cy="1401299"/>
          </a:xfrm>
          <a:prstGeom prst="rect">
            <a:avLst/>
          </a:prstGeom>
          <a:solidFill>
            <a:srgbClr val="FFFFFF"/>
          </a:solidFill>
          <a:ln w="9525" cap="flat">
            <a:solidFill>
              <a:srgbClr val="000000"/>
            </a:solidFill>
            <a:prstDash val="solid"/>
            <a:round/>
            <a:headEnd type="none" w="med" len="med"/>
            <a:tailEnd type="none" w="med" len="med"/>
          </a:ln>
        </p:spPr>
        <p:txBody>
          <a:bodyPr lIns="91425" tIns="91425" rIns="91425" bIns="91425" anchor="ctr" anchorCtr="0">
            <a:noAutofit/>
          </a:bodyPr>
          <a:lstStyle/>
          <a:p>
            <a:pPr lvl="0" rtl="0">
              <a:buClr>
                <a:srgbClr val="000000"/>
              </a:buClr>
              <a:buSzPct val="30555"/>
              <a:buFont typeface="Arial"/>
              <a:buNone/>
            </a:pPr>
            <a:r>
              <a:rPr lang="en" sz="3600"/>
              <a:t>Please go to </a:t>
            </a:r>
            <a:r>
              <a:rPr lang="en" sz="3600" u="sng">
                <a:solidFill>
                  <a:schemeClr val="hlink"/>
                </a:solidFill>
                <a:hlinkClick r:id="rId6"/>
              </a:rPr>
              <a:t>tinyurl.com/curts18</a:t>
            </a:r>
            <a:r>
              <a:rPr lang="en" sz="3600"/>
              <a:t> to find other helpful resources for this session.</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4) Share a document as a link</a:t>
            </a:r>
          </a:p>
        </p:txBody>
      </p:sp>
      <p:sp>
        <p:nvSpPr>
          <p:cNvPr id="108" name="Shape 10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a:t>Since the link for the document will be very long and confusing, you will need to consider how to share it with others.  Options might include:</a:t>
            </a:r>
          </a:p>
          <a:p>
            <a:pPr marL="457200" lvl="0" indent="-419100" rtl="0">
              <a:buClr>
                <a:schemeClr val="dk1"/>
              </a:buClr>
              <a:buSzPct val="166666"/>
              <a:buFont typeface="Arial"/>
              <a:buChar char="•"/>
            </a:pPr>
            <a:r>
              <a:rPr lang="en"/>
              <a:t>Email the link to those who need it.</a:t>
            </a:r>
          </a:p>
          <a:p>
            <a:pPr marL="457200" lvl="0" indent="-419100" rtl="0">
              <a:buClr>
                <a:schemeClr val="dk1"/>
              </a:buClr>
              <a:buSzPct val="166666"/>
              <a:buFont typeface="Arial"/>
              <a:buChar char="•"/>
            </a:pPr>
            <a:r>
              <a:rPr lang="en"/>
              <a:t>Post the link on your website, blog, forum, or other online source.</a:t>
            </a:r>
          </a:p>
          <a:p>
            <a:pPr marL="457200" lvl="0" indent="-419100" rtl="0">
              <a:buClr>
                <a:schemeClr val="dk1"/>
              </a:buClr>
              <a:buSzPct val="166666"/>
              <a:buFont typeface="Arial"/>
              <a:buChar char="•"/>
            </a:pPr>
            <a:r>
              <a:rPr lang="en"/>
              <a:t>Put the link inside another document and share that document (perhaps as a document with a whole list of links).</a:t>
            </a:r>
          </a:p>
          <a:p>
            <a:pPr marL="457200" marR="0" lvl="0" indent="-419100" algn="l" rtl="0">
              <a:lnSpc>
                <a:spcPct val="100000"/>
              </a:lnSpc>
              <a:spcBef>
                <a:spcPts val="600"/>
              </a:spcBef>
              <a:spcAft>
                <a:spcPts val="0"/>
              </a:spcAft>
              <a:buClr>
                <a:schemeClr val="dk1"/>
              </a:buClr>
              <a:buSzPct val="166666"/>
              <a:buFont typeface="Arial"/>
              <a:buChar char="•"/>
            </a:pPr>
            <a:r>
              <a:rPr lang="en"/>
              <a:t>Turn the link into a QR Code</a:t>
            </a:r>
          </a:p>
          <a:p>
            <a:pPr marL="457200" marR="0" lvl="0" indent="-419100" algn="l" rtl="0">
              <a:lnSpc>
                <a:spcPct val="100000"/>
              </a:lnSpc>
              <a:spcBef>
                <a:spcPts val="600"/>
              </a:spcBef>
              <a:spcAft>
                <a:spcPts val="0"/>
              </a:spcAft>
              <a:buClr>
                <a:schemeClr val="dk1"/>
              </a:buClr>
              <a:buSzPct val="166666"/>
              <a:buFont typeface="Arial"/>
              <a:buChar char="•"/>
            </a:pPr>
            <a:r>
              <a:rPr lang="en"/>
              <a:t>Use a URL shortener</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Shape 113"/>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Using folders</a:t>
            </a:r>
          </a:p>
        </p:txBody>
      </p:sp>
      <p:sp>
        <p:nvSpPr>
          <p:cNvPr id="114" name="Shape 114"/>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a:t>If you need to share documents frequently with the same people over a period of time, you will find that using folders will make the process easier.</a:t>
            </a:r>
          </a:p>
          <a:p>
            <a:pPr>
              <a:buNone/>
            </a:pPr>
            <a:r>
              <a:rPr lang="en"/>
              <a:t>Unlike the normal idea of folders, you can put a document into multiple folders at once in Google Docs (similar to how you can put multiple labels on one Gmail message.)</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Shape 119"/>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5) Use folders as staff handout folders</a:t>
            </a:r>
          </a:p>
        </p:txBody>
      </p:sp>
      <p:sp>
        <p:nvSpPr>
          <p:cNvPr id="120" name="Shape 12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a:buNone/>
            </a:pPr>
            <a:r>
              <a:rPr lang="en"/>
              <a:t>One good use for shared folders is to create a handout folder for your class. This would be a folder where you can put any documents you want your students to have access to, but not be able to change. These would be read-only documents for your students. Examples would include handouts, study guides, and templates that they could make a copy of to edit their own version.</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Shape 125"/>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5) Use folders as staff handout folders</a:t>
            </a:r>
          </a:p>
        </p:txBody>
      </p:sp>
      <p:sp>
        <p:nvSpPr>
          <p:cNvPr id="126" name="Shape 126"/>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buClr>
                <a:schemeClr val="dk1"/>
              </a:buClr>
              <a:buSzPct val="166666"/>
              <a:buFont typeface="Arial"/>
              <a:buChar char="•"/>
            </a:pPr>
            <a:r>
              <a:rPr lang="en"/>
              <a:t>Create a normal folder.</a:t>
            </a:r>
          </a:p>
          <a:p>
            <a:pPr marL="457200" lvl="0" indent="-419100" rtl="0">
              <a:buClr>
                <a:schemeClr val="dk1"/>
              </a:buClr>
              <a:buSzPct val="166666"/>
              <a:buFont typeface="Arial"/>
              <a:buChar char="•"/>
            </a:pPr>
            <a:r>
              <a:rPr lang="en"/>
              <a:t>Name it something that will make sense.</a:t>
            </a:r>
          </a:p>
          <a:p>
            <a:pPr marL="457200" lvl="0" indent="-419100" rtl="0">
              <a:buClr>
                <a:schemeClr val="dk1"/>
              </a:buClr>
              <a:buSzPct val="166666"/>
              <a:buFont typeface="Arial"/>
              <a:buChar char="•"/>
            </a:pPr>
            <a:r>
              <a:rPr lang="en"/>
              <a:t>Share the folder with your students and give them only “Can view” rights.</a:t>
            </a:r>
          </a:p>
          <a:p>
            <a:pPr marL="457200" marR="0" lvl="0" indent="-419100" algn="l" rtl="0">
              <a:lnSpc>
                <a:spcPct val="100000"/>
              </a:lnSpc>
              <a:spcBef>
                <a:spcPts val="600"/>
              </a:spcBef>
              <a:spcAft>
                <a:spcPts val="0"/>
              </a:spcAft>
              <a:buClr>
                <a:schemeClr val="dk1"/>
              </a:buClr>
              <a:buSzPct val="166666"/>
              <a:buFont typeface="Arial"/>
              <a:buChar char="•"/>
            </a:pPr>
            <a:r>
              <a:rPr lang="en"/>
              <a:t>Have your students click the email link they get to open the shared folder, making sure it has added the handout folder to their list of shared folders.</a:t>
            </a:r>
          </a:p>
          <a:p>
            <a:pPr marL="457200" lvl="0" indent="-419100" rtl="0">
              <a:buClr>
                <a:schemeClr val="dk1"/>
              </a:buClr>
              <a:buSzPct val="166666"/>
              <a:buFont typeface="Arial"/>
              <a:buChar char="•"/>
            </a:pPr>
            <a:r>
              <a:rPr lang="en"/>
              <a:t>Now anything you add to the folder will automatically be available to the students in the shared handout folder.</a:t>
            </a:r>
          </a:p>
          <a:p>
            <a:endParaRP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6) Use folders as student turn-in folders</a:t>
            </a:r>
          </a:p>
        </p:txBody>
      </p:sp>
      <p:sp>
        <p:nvSpPr>
          <p:cNvPr id="132" name="Shape 132"/>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a:buNone/>
            </a:pPr>
            <a:r>
              <a:rPr lang="en"/>
              <a:t>Another good use for shared folders is for students to create turn-in folders for a teacher. Then to turn in an assignment, the student simply adds the document to the turn-in folder and it will be available to the teacher.</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6) Use folders as student turn-in folders</a:t>
            </a:r>
          </a:p>
        </p:txBody>
      </p:sp>
      <p:sp>
        <p:nvSpPr>
          <p:cNvPr id="138" name="Shape 13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marR="0" lvl="0" indent="-419100" algn="l" rtl="0">
              <a:lnSpc>
                <a:spcPct val="100000"/>
              </a:lnSpc>
              <a:spcBef>
                <a:spcPts val="600"/>
              </a:spcBef>
              <a:spcAft>
                <a:spcPts val="0"/>
              </a:spcAft>
              <a:buClr>
                <a:schemeClr val="dk1"/>
              </a:buClr>
              <a:buSzPct val="166666"/>
              <a:buFont typeface="Arial"/>
              <a:buChar char="•"/>
            </a:pPr>
            <a:r>
              <a:rPr lang="en"/>
              <a:t>Have each student create a normal folder, name it something that makes sense.</a:t>
            </a:r>
          </a:p>
          <a:p>
            <a:pPr marL="457200" lvl="0" indent="-419100" rtl="0">
              <a:buClr>
                <a:schemeClr val="dk1"/>
              </a:buClr>
              <a:buSzPct val="166666"/>
              <a:buFont typeface="Arial"/>
              <a:buChar char="•"/>
            </a:pPr>
            <a:r>
              <a:rPr lang="en"/>
              <a:t>Have them share the folder with you with “Can comment” or “Can edit” rights.</a:t>
            </a:r>
          </a:p>
          <a:p>
            <a:pPr marL="457200" lvl="0" indent="-419100" rtl="0">
              <a:buClr>
                <a:schemeClr val="dk1"/>
              </a:buClr>
              <a:buSzPct val="166666"/>
              <a:buFont typeface="Arial"/>
              <a:buChar char="•"/>
            </a:pPr>
            <a:r>
              <a:rPr lang="en"/>
              <a:t>Now you drag and drop their shared folders into your own year and period folders to organize them.</a:t>
            </a:r>
          </a:p>
          <a:p>
            <a:pPr marL="457200" lvl="0" indent="-419100">
              <a:buClr>
                <a:schemeClr val="dk1"/>
              </a:buClr>
              <a:buSzPct val="166666"/>
              <a:buFont typeface="Arial"/>
              <a:buChar char="•"/>
            </a:pPr>
            <a:r>
              <a:rPr lang="en"/>
              <a:t>Anytime a student needs to turn in an assignment, they simply add it to their turn-in folder for your class period and the document will now be available for you to access.</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7) Use forms to turn in assignments</a:t>
            </a:r>
          </a:p>
        </p:txBody>
      </p:sp>
      <p:sp>
        <p:nvSpPr>
          <p:cNvPr id="144" name="Shape 144"/>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a:buNone/>
            </a:pPr>
            <a:r>
              <a:rPr lang="en"/>
              <a:t>Another creative option for managing the submission of documents is to use Google Forms to collect the needed information. The form does not take the place of sharing the documents, but instead helps you as a teacher to manage the shared assignments.</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7) Use forms to turn in assignments</a:t>
            </a:r>
          </a:p>
        </p:txBody>
      </p:sp>
      <p:sp>
        <p:nvSpPr>
          <p:cNvPr id="150" name="Shape 15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a:t>Teacher makes a form:</a:t>
            </a:r>
          </a:p>
          <a:p>
            <a:pPr marL="457200" marR="0" lvl="0" indent="-419100" algn="l" rtl="0">
              <a:lnSpc>
                <a:spcPct val="100000"/>
              </a:lnSpc>
              <a:spcBef>
                <a:spcPts val="600"/>
              </a:spcBef>
              <a:spcAft>
                <a:spcPts val="0"/>
              </a:spcAft>
              <a:buClr>
                <a:schemeClr val="dk1"/>
              </a:buClr>
              <a:buSzPct val="166666"/>
              <a:buFont typeface="Arial"/>
              <a:buChar char="•"/>
            </a:pPr>
            <a:r>
              <a:rPr lang="en"/>
              <a:t>The teacher creates a Google Form that will be used to collect the assignment turn-in information</a:t>
            </a:r>
          </a:p>
          <a:p>
            <a:pPr marL="457200" marR="0" lvl="0" indent="-419100" algn="l" rtl="0">
              <a:lnSpc>
                <a:spcPct val="100000"/>
              </a:lnSpc>
              <a:spcBef>
                <a:spcPts val="600"/>
              </a:spcBef>
              <a:spcAft>
                <a:spcPts val="0"/>
              </a:spcAft>
              <a:buClr>
                <a:schemeClr val="dk1"/>
              </a:buClr>
              <a:buSzPct val="166666"/>
              <a:buFont typeface="Arial"/>
              <a:buChar char="•"/>
            </a:pPr>
            <a:r>
              <a:rPr lang="en"/>
              <a:t>Include items such as Last Name, First Name, Assignment title (use a “Choose from a list” question), and  URL for assignment.</a:t>
            </a:r>
          </a:p>
          <a:p>
            <a:pPr marL="457200" marR="0" lvl="0" indent="-419100" algn="l" rtl="0">
              <a:lnSpc>
                <a:spcPct val="100000"/>
              </a:lnSpc>
              <a:spcBef>
                <a:spcPts val="600"/>
              </a:spcBef>
              <a:spcAft>
                <a:spcPts val="0"/>
              </a:spcAft>
              <a:buClr>
                <a:schemeClr val="dk1"/>
              </a:buClr>
              <a:buSzPct val="166666"/>
              <a:buFont typeface="Arial"/>
              <a:buChar char="•"/>
            </a:pPr>
            <a:r>
              <a:rPr lang="en"/>
              <a:t>The teacher shares the Form link with the students.</a:t>
            </a:r>
          </a:p>
          <a:p>
            <a:endParaRP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7) Use forms to turn in assignments</a:t>
            </a:r>
          </a:p>
        </p:txBody>
      </p:sp>
      <p:sp>
        <p:nvSpPr>
          <p:cNvPr id="156" name="Shape 156"/>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a:t>Students submit their assignment information:</a:t>
            </a:r>
          </a:p>
          <a:p>
            <a:pPr marL="457200" lvl="0" indent="-419100" rtl="0">
              <a:buClr>
                <a:schemeClr val="dk1"/>
              </a:buClr>
              <a:buSzPct val="166666"/>
              <a:buFont typeface="Arial"/>
              <a:buChar char="•"/>
            </a:pPr>
            <a:r>
              <a:rPr lang="en"/>
              <a:t>Student shares document with teacher as normal.</a:t>
            </a:r>
          </a:p>
          <a:p>
            <a:pPr marL="457200" lvl="0" indent="-419100" rtl="0">
              <a:buClr>
                <a:schemeClr val="dk1"/>
              </a:buClr>
              <a:buSzPct val="166666"/>
              <a:buFont typeface="Arial"/>
              <a:buChar char="•"/>
            </a:pPr>
            <a:r>
              <a:rPr lang="en"/>
              <a:t>Student copies the web address of the shared document.</a:t>
            </a:r>
          </a:p>
          <a:p>
            <a:pPr marL="457200" lvl="0" indent="-419100" rtl="0">
              <a:buClr>
                <a:schemeClr val="dk1"/>
              </a:buClr>
              <a:buSzPct val="166666"/>
              <a:buFont typeface="Arial"/>
              <a:buChar char="•"/>
            </a:pPr>
            <a:r>
              <a:rPr lang="en"/>
              <a:t>The student now accesses the assignment turn-in form, fills in their information, and pastes in the link to their shared document.</a:t>
            </a:r>
          </a:p>
          <a:p>
            <a:endParaRP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Shape 161"/>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7) Use forms to turn in assignments</a:t>
            </a:r>
          </a:p>
        </p:txBody>
      </p:sp>
      <p:sp>
        <p:nvSpPr>
          <p:cNvPr id="162" name="Shape 162"/>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a:t>Teacher uses form to manage assignments:</a:t>
            </a:r>
          </a:p>
          <a:p>
            <a:pPr marL="457200" lvl="0" indent="-419100" rtl="0">
              <a:buClr>
                <a:schemeClr val="dk1"/>
              </a:buClr>
              <a:buSzPct val="166666"/>
              <a:buFont typeface="Arial"/>
              <a:buChar char="•"/>
            </a:pPr>
            <a:r>
              <a:rPr lang="en"/>
              <a:t>Teacher opens the form spreadsheet to see the assignments that have been submitted.</a:t>
            </a:r>
          </a:p>
          <a:p>
            <a:pPr marL="457200" lvl="0" indent="-419100" rtl="0">
              <a:buClr>
                <a:schemeClr val="dk1"/>
              </a:buClr>
              <a:buSzPct val="166666"/>
              <a:buFont typeface="Arial"/>
              <a:buChar char="•"/>
            </a:pPr>
            <a:r>
              <a:rPr lang="en"/>
              <a:t>The teacher can click on the assignment links to quickly open the shared documents.</a:t>
            </a:r>
          </a:p>
          <a:p>
            <a:pPr marL="457200" lvl="0" indent="-419100" rtl="0">
              <a:buClr>
                <a:schemeClr val="dk1"/>
              </a:buClr>
              <a:buSzPct val="166666"/>
              <a:buFont typeface="Arial"/>
              <a:buChar char="•"/>
            </a:pPr>
            <a:r>
              <a:rPr lang="en"/>
              <a:t>The teacher can add notes in the columns to the right of the data.</a:t>
            </a:r>
          </a:p>
          <a:p>
            <a:pPr marL="457200" lvl="0" indent="-419100" rtl="0">
              <a:buClr>
                <a:schemeClr val="dk1"/>
              </a:buClr>
              <a:buSzPct val="166666"/>
              <a:buFont typeface="Arial"/>
              <a:buChar char="•"/>
            </a:pPr>
            <a:r>
              <a:rPr lang="en"/>
              <a:t>Data can be filtered by assignment.</a:t>
            </a:r>
          </a:p>
          <a:p>
            <a:pPr marL="457200" marR="0" lvl="0" indent="-419100" algn="l" rtl="0">
              <a:lnSpc>
                <a:spcPct val="100000"/>
              </a:lnSpc>
              <a:spcBef>
                <a:spcPts val="600"/>
              </a:spcBef>
              <a:spcAft>
                <a:spcPts val="0"/>
              </a:spcAft>
              <a:buClr>
                <a:schemeClr val="dk1"/>
              </a:buClr>
              <a:buSzPct val="166666"/>
              <a:buFont typeface="Arial"/>
              <a:buChar char="•"/>
            </a:pPr>
            <a:r>
              <a:rPr lang="en"/>
              <a:t>Old assignment information can be removed (by deleting the rows) or hidden.</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p:nvPr/>
        </p:nvSpPr>
        <p:spPr>
          <a:xfrm>
            <a:off x="2078147" y="184858"/>
            <a:ext cx="5030513" cy="6434523"/>
          </a:xfrm>
          <a:prstGeom prst="rect">
            <a:avLst/>
          </a:prstGeom>
          <a:blipFill>
            <a:blip r:embed="rId3"/>
            <a:stretch>
              <a:fillRect/>
            </a:stretch>
          </a:blipFill>
          <a:ln>
            <a:noFill/>
          </a:ln>
        </p:spPr>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Shape 167"/>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8) Using templates</a:t>
            </a:r>
          </a:p>
        </p:txBody>
      </p:sp>
      <p:sp>
        <p:nvSpPr>
          <p:cNvPr id="168" name="Shape 16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buClr>
                <a:schemeClr val="dk1"/>
              </a:buClr>
              <a:buSzPct val="166666"/>
              <a:buFont typeface="Arial"/>
              <a:buChar char="•"/>
            </a:pPr>
            <a:r>
              <a:rPr lang="en"/>
              <a:t>Another great way to go paperless is to take advantage of the Google Docs template gallery.</a:t>
            </a:r>
          </a:p>
          <a:p>
            <a:pPr marL="457200" lvl="0" indent="-419100" rtl="0">
              <a:buClr>
                <a:schemeClr val="dk1"/>
              </a:buClr>
              <a:buSzPct val="166666"/>
              <a:buFont typeface="Arial"/>
              <a:buChar char="•"/>
            </a:pPr>
            <a:r>
              <a:rPr lang="en"/>
              <a:t>With templates you can create documents, presentations, and other files that serve as starter guides for your students.</a:t>
            </a:r>
          </a:p>
          <a:p>
            <a:pPr marL="457200" lvl="0" indent="-419100">
              <a:buClr>
                <a:schemeClr val="dk1"/>
              </a:buClr>
              <a:buSzPct val="166666"/>
              <a:buFont typeface="Arial"/>
              <a:buChar char="•"/>
            </a:pPr>
            <a:r>
              <a:rPr lang="en"/>
              <a:t>Students are not able to change your original template, but they can make their own copy of it to edit as they need.</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Shape 173"/>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8) Using templates</a:t>
            </a:r>
          </a:p>
        </p:txBody>
      </p:sp>
      <p:sp>
        <p:nvSpPr>
          <p:cNvPr id="174" name="Shape 174"/>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a:t>Templates are especially useful in a couple of situation:</a:t>
            </a:r>
          </a:p>
          <a:p>
            <a:pPr marL="457200" lvl="0" indent="-419100" rtl="0">
              <a:buClr>
                <a:schemeClr val="dk1"/>
              </a:buClr>
              <a:buSzPct val="166666"/>
              <a:buFont typeface="Arial"/>
              <a:buChar char="•"/>
            </a:pPr>
            <a:r>
              <a:rPr lang="en"/>
              <a:t>With young or inexperienced students, a template can help them get started on their project without being limited by their lack of proficiency.</a:t>
            </a:r>
          </a:p>
          <a:p>
            <a:pPr marL="457200" lvl="0" indent="-419100" rtl="0">
              <a:buClr>
                <a:schemeClr val="dk1"/>
              </a:buClr>
              <a:buSzPct val="166666"/>
              <a:buFont typeface="Arial"/>
              <a:buChar char="•"/>
            </a:pPr>
            <a:r>
              <a:rPr lang="en"/>
              <a:t>Also, when time is limited, templates can help all users to spend time inserting their content, rather than losing time creating the document layout.</a:t>
            </a:r>
          </a:p>
          <a:p>
            <a:endParaRP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Shape 179"/>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marL="0" marR="0" lvl="0" indent="0" algn="l" rtl="0">
              <a:lnSpc>
                <a:spcPct val="100000"/>
              </a:lnSpc>
              <a:spcBef>
                <a:spcPts val="0"/>
              </a:spcBef>
              <a:spcAft>
                <a:spcPts val="0"/>
              </a:spcAft>
              <a:buClr>
                <a:srgbClr val="000000"/>
              </a:buClr>
              <a:buSzPct val="30555"/>
              <a:buFont typeface="Arial"/>
              <a:buNone/>
            </a:pPr>
            <a:r>
              <a:rPr lang="en"/>
              <a:t>9) Use comments in the grading process</a:t>
            </a:r>
          </a:p>
        </p:txBody>
      </p:sp>
      <p:sp>
        <p:nvSpPr>
          <p:cNvPr id="180" name="Shape 180"/>
          <p:cNvSpPr txBox="1">
            <a:spLocks noGrp="1"/>
          </p:cNvSpPr>
          <p:nvPr>
            <p:ph type="body" idx="1"/>
          </p:nvPr>
        </p:nvSpPr>
        <p:spPr>
          <a:xfrm>
            <a:off x="195742" y="1600200"/>
            <a:ext cx="8732399" cy="4967700"/>
          </a:xfrm>
          <a:prstGeom prst="rect">
            <a:avLst/>
          </a:prstGeom>
        </p:spPr>
        <p:txBody>
          <a:bodyPr lIns="91425" tIns="91425" rIns="91425" bIns="91425" anchor="t" anchorCtr="0">
            <a:noAutofit/>
          </a:bodyPr>
          <a:lstStyle/>
          <a:p>
            <a:pPr marL="457200" lvl="0" indent="-419100" rtl="0">
              <a:buClr>
                <a:schemeClr val="dk1"/>
              </a:buClr>
              <a:buSzPct val="166666"/>
              <a:buFont typeface="Arial"/>
              <a:buChar char="•"/>
            </a:pPr>
            <a:r>
              <a:rPr lang="en"/>
              <a:t>Docs allows you to add comments to a shared document, presentation, and such.</a:t>
            </a:r>
          </a:p>
          <a:p>
            <a:pPr marL="457200" lvl="0" indent="-419100" rtl="0">
              <a:buClr>
                <a:schemeClr val="dk1"/>
              </a:buClr>
              <a:buSzPct val="166666"/>
              <a:buFont typeface="Arial"/>
              <a:buChar char="•"/>
            </a:pPr>
            <a:r>
              <a:rPr lang="en"/>
              <a:t>This is a useful way to share ideas with other collaborators, or to give feedback to a student on a document you are grading.</a:t>
            </a:r>
          </a:p>
          <a:p>
            <a:pPr marL="457200" lvl="0" indent="-419100" rtl="0">
              <a:buClr>
                <a:schemeClr val="dk1"/>
              </a:buClr>
              <a:buSzPct val="166666"/>
              <a:buFont typeface="Arial"/>
              <a:buChar char="•"/>
            </a:pPr>
            <a:r>
              <a:rPr lang="en"/>
              <a:t>Comments that you leave on a student’s document, can be commented on by the student as well, and back and forth.</a:t>
            </a:r>
          </a:p>
          <a:p>
            <a:pPr marL="457200" lvl="0" indent="-419100">
              <a:buClr>
                <a:schemeClr val="dk1"/>
              </a:buClr>
              <a:buSzPct val="166666"/>
              <a:buFont typeface="Arial"/>
              <a:buChar char="•"/>
            </a:pPr>
            <a:r>
              <a:rPr lang="en"/>
              <a:t>This provides a way for a conversation about the progress of a term paper, to get clarification about a question, or simply provide feedback.</a:t>
            </a: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Shape 185"/>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10) Use revision history</a:t>
            </a:r>
          </a:p>
        </p:txBody>
      </p:sp>
      <p:sp>
        <p:nvSpPr>
          <p:cNvPr id="186" name="Shape 186"/>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buClr>
                <a:schemeClr val="dk1"/>
              </a:buClr>
              <a:buSzPct val="166666"/>
              <a:buFont typeface="Arial"/>
              <a:buChar char="•"/>
            </a:pPr>
            <a:r>
              <a:rPr lang="en"/>
              <a:t>When going paperless, you typically will only have one copy of a document, instead of several paper copies that may show the changes over time (such as rough drafts).</a:t>
            </a:r>
          </a:p>
          <a:p>
            <a:pPr marL="457200" lvl="0" indent="-419100" rtl="0">
              <a:buClr>
                <a:schemeClr val="dk1"/>
              </a:buClr>
              <a:buSzPct val="166666"/>
              <a:buFont typeface="Arial"/>
              <a:buChar char="•"/>
            </a:pPr>
            <a:r>
              <a:rPr lang="en"/>
              <a:t>It can be very beneficial to see how a student has revised a document, and to see which students in a group did which portions of the assignment.</a:t>
            </a:r>
          </a:p>
          <a:p>
            <a:pPr marL="457200" lvl="0" indent="-419100">
              <a:buClr>
                <a:schemeClr val="dk1"/>
              </a:buClr>
              <a:buSzPct val="166666"/>
              <a:buFont typeface="Arial"/>
              <a:buChar char="•"/>
            </a:pPr>
            <a:r>
              <a:rPr lang="en"/>
              <a:t>Google Docs allows you to see the full revision history for a document and revert back to any earlier version if needed.</a:t>
            </a: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Shape 191"/>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10) Use revision history</a:t>
            </a:r>
          </a:p>
        </p:txBody>
      </p:sp>
      <p:sp>
        <p:nvSpPr>
          <p:cNvPr id="192" name="Shape 192"/>
          <p:cNvSpPr/>
          <p:nvPr/>
        </p:nvSpPr>
        <p:spPr>
          <a:xfrm>
            <a:off x="1195516" y="1649125"/>
            <a:ext cx="6752966" cy="4973405"/>
          </a:xfrm>
          <a:prstGeom prst="rect">
            <a:avLst/>
          </a:prstGeom>
          <a:blipFill>
            <a:blip r:embed="rId3"/>
            <a:stretch>
              <a:fillRect/>
            </a:stretch>
          </a:blipFill>
        </p:spPr>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Introduction</a:t>
            </a:r>
          </a:p>
        </p:txBody>
      </p:sp>
      <p:sp>
        <p:nvSpPr>
          <p:cNvPr id="66" name="Shape 66"/>
          <p:cNvSpPr txBox="1">
            <a:spLocks noGrp="1"/>
          </p:cNvSpPr>
          <p:nvPr>
            <p:ph type="body" idx="1"/>
          </p:nvPr>
        </p:nvSpPr>
        <p:spPr>
          <a:xfrm>
            <a:off x="317935" y="1600200"/>
            <a:ext cx="8546399" cy="4967700"/>
          </a:xfrm>
          <a:prstGeom prst="rect">
            <a:avLst/>
          </a:prstGeom>
        </p:spPr>
        <p:txBody>
          <a:bodyPr lIns="91425" tIns="91425" rIns="91425" bIns="91425" anchor="t" anchorCtr="0">
            <a:noAutofit/>
          </a:bodyPr>
          <a:lstStyle/>
          <a:p>
            <a:pPr lvl="0" rtl="0">
              <a:lnSpc>
                <a:spcPct val="100000"/>
              </a:lnSpc>
              <a:buNone/>
            </a:pPr>
            <a:r>
              <a:rPr lang="en" sz="2400">
                <a:solidFill>
                  <a:srgbClr val="000000"/>
                </a:solidFill>
              </a:rPr>
              <a:t>Eric Curts</a:t>
            </a:r>
          </a:p>
          <a:p>
            <a:pPr marL="457200" lvl="0" indent="-381000" rtl="0">
              <a:lnSpc>
                <a:spcPct val="100000"/>
              </a:lnSpc>
              <a:spcBef>
                <a:spcPts val="0"/>
              </a:spcBef>
              <a:buClr>
                <a:schemeClr val="dk1"/>
              </a:buClr>
              <a:buSzPct val="166666"/>
              <a:buFont typeface="Arial"/>
              <a:buChar char="•"/>
            </a:pPr>
            <a:r>
              <a:rPr lang="en" sz="2400">
                <a:solidFill>
                  <a:srgbClr val="000000"/>
                </a:solidFill>
              </a:rPr>
              <a:t>Technology Director for North Canton City Schools -</a:t>
            </a:r>
            <a:r>
              <a:rPr lang="en" sz="2400">
                <a:solidFill>
                  <a:srgbClr val="000000"/>
                </a:solidFill>
                <a:hlinkClick r:id="rId3"/>
              </a:rPr>
              <a:t> </a:t>
            </a:r>
            <a:r>
              <a:rPr lang="en" sz="2400" u="sng">
                <a:solidFill>
                  <a:srgbClr val="185DA2"/>
                </a:solidFill>
                <a:hlinkClick r:id="rId3"/>
              </a:rPr>
              <a:t>www.northcantonschools.org</a:t>
            </a:r>
          </a:p>
          <a:p>
            <a:pPr marL="457200" lvl="0" indent="-381000" rtl="0">
              <a:lnSpc>
                <a:spcPct val="100000"/>
              </a:lnSpc>
              <a:spcBef>
                <a:spcPts val="0"/>
              </a:spcBef>
              <a:buClr>
                <a:schemeClr val="dk1"/>
              </a:buClr>
              <a:buSzPct val="166666"/>
              <a:buFont typeface="Arial"/>
              <a:buChar char="•"/>
            </a:pPr>
            <a:r>
              <a:rPr lang="en" sz="2400">
                <a:solidFill>
                  <a:srgbClr val="000000"/>
                </a:solidFill>
              </a:rPr>
              <a:t>Husband, father (4 kids from kindergarten to college), geek</a:t>
            </a:r>
          </a:p>
          <a:p>
            <a:pPr marL="457200" lvl="0" indent="-381000" rtl="0">
              <a:lnSpc>
                <a:spcPct val="100000"/>
              </a:lnSpc>
              <a:spcBef>
                <a:spcPts val="0"/>
              </a:spcBef>
              <a:buClr>
                <a:schemeClr val="dk1"/>
              </a:buClr>
              <a:buSzPct val="166666"/>
              <a:buFont typeface="Arial"/>
              <a:buChar char="•"/>
            </a:pPr>
            <a:r>
              <a:rPr lang="en" sz="2400">
                <a:solidFill>
                  <a:srgbClr val="000000"/>
                </a:solidFill>
              </a:rPr>
              <a:t>Google Certified Teacher and Google Apps Certified Trainer.</a:t>
            </a:r>
          </a:p>
          <a:p>
            <a:pPr marL="457200" lvl="0" indent="-381000" rtl="0">
              <a:lnSpc>
                <a:spcPct val="100000"/>
              </a:lnSpc>
              <a:spcBef>
                <a:spcPts val="0"/>
              </a:spcBef>
              <a:buClr>
                <a:schemeClr val="dk1"/>
              </a:buClr>
              <a:buSzPct val="166666"/>
              <a:buFont typeface="Arial"/>
              <a:buChar char="•"/>
            </a:pPr>
            <a:r>
              <a:rPr lang="en" sz="2400">
                <a:solidFill>
                  <a:srgbClr val="000000"/>
                </a:solidFill>
              </a:rPr>
              <a:t>Apps User Group website to assist schools with Google Apps -</a:t>
            </a:r>
            <a:r>
              <a:rPr lang="en" sz="2400">
                <a:solidFill>
                  <a:srgbClr val="000000"/>
                </a:solidFill>
                <a:hlinkClick r:id="rId4"/>
              </a:rPr>
              <a:t> </a:t>
            </a:r>
            <a:r>
              <a:rPr lang="en" sz="2400" u="sng">
                <a:solidFill>
                  <a:srgbClr val="185DA2"/>
                </a:solidFill>
                <a:hlinkClick r:id="rId4"/>
              </a:rPr>
              <a:t>www.appsusergroup.org</a:t>
            </a:r>
          </a:p>
          <a:p>
            <a:pPr marL="457200" lvl="0" indent="-381000" rtl="0">
              <a:lnSpc>
                <a:spcPct val="100000"/>
              </a:lnSpc>
              <a:spcBef>
                <a:spcPts val="0"/>
              </a:spcBef>
              <a:buClr>
                <a:schemeClr val="dk1"/>
              </a:buClr>
              <a:buSzPct val="166666"/>
              <a:buFont typeface="Arial"/>
              <a:buChar char="•"/>
            </a:pPr>
            <a:r>
              <a:rPr lang="en" sz="2400">
                <a:solidFill>
                  <a:srgbClr val="000000"/>
                </a:solidFill>
              </a:rPr>
              <a:t>The State of Tech Podcast - </a:t>
            </a:r>
            <a:r>
              <a:rPr lang="en" sz="2400" u="sng">
                <a:solidFill>
                  <a:srgbClr val="185DA2"/>
                </a:solidFill>
                <a:hlinkClick r:id="rId5"/>
              </a:rPr>
              <a:t>www.thestateoftech.org</a:t>
            </a:r>
          </a:p>
          <a:p>
            <a:pPr marL="457200" lvl="0" indent="-381000" rtl="0">
              <a:lnSpc>
                <a:spcPct val="100000"/>
              </a:lnSpc>
              <a:spcBef>
                <a:spcPts val="0"/>
              </a:spcBef>
              <a:buClr>
                <a:schemeClr val="dk1"/>
              </a:buClr>
              <a:buSzPct val="166666"/>
              <a:buFont typeface="Arial"/>
              <a:buChar char="•"/>
            </a:pPr>
            <a:r>
              <a:rPr lang="en" sz="2400"/>
              <a:t>Web App Reviews - </a:t>
            </a:r>
            <a:r>
              <a:rPr lang="en" sz="2400" u="sng">
                <a:solidFill>
                  <a:schemeClr val="hlink"/>
                </a:solidFill>
                <a:hlinkClick r:id="rId6"/>
              </a:rPr>
              <a:t>www.webappreviews.org</a:t>
            </a:r>
          </a:p>
          <a:p>
            <a:pPr marL="457200" lvl="0" indent="-381000" rtl="0">
              <a:lnSpc>
                <a:spcPct val="100000"/>
              </a:lnSpc>
              <a:spcBef>
                <a:spcPts val="0"/>
              </a:spcBef>
              <a:buClr>
                <a:schemeClr val="dk1"/>
              </a:buClr>
              <a:buSzPct val="166666"/>
              <a:buFont typeface="Arial"/>
              <a:buChar char="•"/>
            </a:pPr>
            <a:r>
              <a:rPr lang="en" sz="2400">
                <a:solidFill>
                  <a:srgbClr val="000000"/>
                </a:solidFill>
              </a:rPr>
              <a:t>Everything else -</a:t>
            </a:r>
            <a:r>
              <a:rPr lang="en" sz="2400">
                <a:solidFill>
                  <a:srgbClr val="000000"/>
                </a:solidFill>
                <a:hlinkClick r:id="rId7"/>
              </a:rPr>
              <a:t> </a:t>
            </a:r>
            <a:r>
              <a:rPr lang="en" sz="2400" u="sng">
                <a:solidFill>
                  <a:srgbClr val="185DA2"/>
                </a:solidFill>
                <a:hlinkClick r:id="rId7"/>
              </a:rPr>
              <a:t>www.ericcurts.com</a:t>
            </a:r>
          </a:p>
          <a:p>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Overview</a:t>
            </a:r>
          </a:p>
        </p:txBody>
      </p:sp>
      <p:sp>
        <p:nvSpPr>
          <p:cNvPr id="72" name="Shape 72"/>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buClr>
                <a:schemeClr val="dk1"/>
              </a:buClr>
              <a:buSzPct val="166666"/>
              <a:buFont typeface="Arial"/>
              <a:buChar char="•"/>
            </a:pPr>
            <a:r>
              <a:rPr lang="en"/>
              <a:t>Google Docs provides many ways to go paperless through sharing and collaboration.</a:t>
            </a:r>
          </a:p>
          <a:p>
            <a:pPr marL="457200" lvl="0" indent="-419100" rtl="0">
              <a:buClr>
                <a:schemeClr val="dk1"/>
              </a:buClr>
              <a:buSzPct val="166666"/>
              <a:buFont typeface="Arial"/>
              <a:buChar char="•"/>
            </a:pPr>
            <a:r>
              <a:rPr lang="en"/>
              <a:t>There is not just one single right way to use Google Docs for a paperless classroom.</a:t>
            </a:r>
          </a:p>
          <a:p>
            <a:pPr marL="457200" lvl="0" indent="-419100" rtl="0">
              <a:buClr>
                <a:schemeClr val="dk1"/>
              </a:buClr>
              <a:buSzPct val="166666"/>
              <a:buFont typeface="Arial"/>
              <a:buChar char="•"/>
            </a:pPr>
            <a:r>
              <a:rPr lang="en"/>
              <a:t>Rather there are many tools and features that can be used on their own or in combination to meet your varying needs.</a:t>
            </a:r>
          </a:p>
          <a:p>
            <a:pPr marL="457200" lvl="0" indent="-419100">
              <a:buClr>
                <a:schemeClr val="dk1"/>
              </a:buClr>
              <a:buSzPct val="166666"/>
              <a:buFont typeface="Arial"/>
              <a:buChar char="•"/>
            </a:pPr>
            <a:r>
              <a:rPr lang="en"/>
              <a:t>This session will cover many of the most common ways that Google Docs can help teachers and students move away from paper and into a digital-only environment.</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Overview</a:t>
            </a:r>
          </a:p>
        </p:txBody>
      </p:sp>
      <p:sp>
        <p:nvSpPr>
          <p:cNvPr id="78" name="Shape 7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buClr>
                <a:schemeClr val="dk1"/>
              </a:buClr>
              <a:buSzPct val="166666"/>
              <a:buFont typeface="Arial"/>
              <a:buChar char="•"/>
            </a:pPr>
            <a:r>
              <a:rPr lang="en"/>
              <a:t>Naming documents and folders</a:t>
            </a:r>
          </a:p>
          <a:p>
            <a:pPr marL="457200" lvl="0" indent="-419100" rtl="0">
              <a:buClr>
                <a:schemeClr val="dk1"/>
              </a:buClr>
              <a:buSzPct val="166666"/>
              <a:buFont typeface="Arial"/>
              <a:buChar char="•"/>
            </a:pPr>
            <a:r>
              <a:rPr lang="en"/>
              <a:t>Edit, Comment, and View options</a:t>
            </a:r>
          </a:p>
          <a:p>
            <a:pPr marL="457200" lvl="0" indent="-419100" rtl="0">
              <a:buClr>
                <a:schemeClr val="dk1"/>
              </a:buClr>
              <a:buSzPct val="166666"/>
              <a:buFont typeface="Arial"/>
              <a:buChar char="•"/>
            </a:pPr>
            <a:r>
              <a:rPr lang="en"/>
              <a:t>Share a document with specific people</a:t>
            </a:r>
          </a:p>
          <a:p>
            <a:pPr marL="457200" lvl="0" indent="-419100" rtl="0">
              <a:buClr>
                <a:schemeClr val="dk1"/>
              </a:buClr>
              <a:buSzPct val="166666"/>
              <a:buFont typeface="Arial"/>
              <a:buChar char="•"/>
            </a:pPr>
            <a:r>
              <a:rPr lang="en"/>
              <a:t>Share a document as a link</a:t>
            </a:r>
          </a:p>
          <a:p>
            <a:pPr marL="457200" lvl="0" indent="-419100" rtl="0">
              <a:buClr>
                <a:schemeClr val="dk1"/>
              </a:buClr>
              <a:buSzPct val="166666"/>
              <a:buFont typeface="Arial"/>
              <a:buChar char="•"/>
            </a:pPr>
            <a:r>
              <a:rPr lang="en"/>
              <a:t>Use folders as staff handout folders</a:t>
            </a:r>
          </a:p>
          <a:p>
            <a:pPr marL="457200" lvl="0" indent="-419100" rtl="0">
              <a:buClr>
                <a:schemeClr val="dk1"/>
              </a:buClr>
              <a:buSzPct val="166666"/>
              <a:buFont typeface="Arial"/>
              <a:buChar char="•"/>
            </a:pPr>
            <a:r>
              <a:rPr lang="en"/>
              <a:t>Use folders as student turn-in folders</a:t>
            </a:r>
          </a:p>
          <a:p>
            <a:pPr marL="457200" lvl="0" indent="-419100" rtl="0">
              <a:buClr>
                <a:schemeClr val="dk1"/>
              </a:buClr>
              <a:buSzPct val="166666"/>
              <a:buFont typeface="Arial"/>
              <a:buChar char="•"/>
            </a:pPr>
            <a:r>
              <a:rPr lang="en"/>
              <a:t>Use forms to turn in assignments</a:t>
            </a:r>
          </a:p>
          <a:p>
            <a:pPr marL="457200" lvl="0" indent="-419100" rtl="0">
              <a:buClr>
                <a:schemeClr val="dk1"/>
              </a:buClr>
              <a:buSzPct val="166666"/>
              <a:buFont typeface="Arial"/>
              <a:buChar char="•"/>
            </a:pPr>
            <a:r>
              <a:rPr lang="en"/>
              <a:t>Using templates</a:t>
            </a:r>
          </a:p>
          <a:p>
            <a:pPr marL="457200" lvl="0" indent="-419100" rtl="0">
              <a:buClr>
                <a:schemeClr val="dk1"/>
              </a:buClr>
              <a:buSzPct val="166666"/>
              <a:buFont typeface="Arial"/>
              <a:buChar char="•"/>
            </a:pPr>
            <a:r>
              <a:rPr lang="en"/>
              <a:t>Use comments in the grading process</a:t>
            </a:r>
          </a:p>
          <a:p>
            <a:pPr marL="457200" marR="0" lvl="0" indent="-419100" algn="l" rtl="0">
              <a:lnSpc>
                <a:spcPct val="100000"/>
              </a:lnSpc>
              <a:spcBef>
                <a:spcPts val="600"/>
              </a:spcBef>
              <a:spcAft>
                <a:spcPts val="0"/>
              </a:spcAft>
              <a:buClr>
                <a:schemeClr val="dk1"/>
              </a:buClr>
              <a:buSzPct val="166666"/>
              <a:buFont typeface="Arial"/>
              <a:buChar char="•"/>
            </a:pPr>
            <a:r>
              <a:rPr lang="en"/>
              <a:t>Use revision history</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1) Naming documents and folders</a:t>
            </a:r>
          </a:p>
        </p:txBody>
      </p:sp>
      <p:sp>
        <p:nvSpPr>
          <p:cNvPr id="84" name="Shape 84"/>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buClr>
                <a:schemeClr val="dk1"/>
              </a:buClr>
              <a:buSzPct val="166666"/>
              <a:buFont typeface="Arial"/>
              <a:buChar char="•"/>
            </a:pPr>
            <a:r>
              <a:rPr lang="en"/>
              <a:t>Agree upon a common naming scheme for files and folders.</a:t>
            </a:r>
          </a:p>
          <a:p>
            <a:pPr marL="457200" lvl="0" indent="-419100" rtl="0">
              <a:buClr>
                <a:schemeClr val="dk1"/>
              </a:buClr>
              <a:buSzPct val="166666"/>
              <a:buFont typeface="Arial"/>
              <a:buChar char="•"/>
            </a:pPr>
            <a:r>
              <a:rPr lang="en"/>
              <a:t>For example, include in the name:</a:t>
            </a:r>
          </a:p>
          <a:p>
            <a:pPr marL="914400" lvl="1" indent="-381000" rtl="0">
              <a:buClr>
                <a:schemeClr val="dk1"/>
              </a:buClr>
              <a:buSzPct val="80000"/>
              <a:buFont typeface="Courier New"/>
              <a:buChar char="o"/>
            </a:pPr>
            <a:r>
              <a:rPr lang="en" sz="3000"/>
              <a:t>the current school year (four digits such as 2011 for school year 2011-2012)</a:t>
            </a:r>
          </a:p>
          <a:p>
            <a:pPr marL="914400" lvl="1" indent="-381000" rtl="0">
              <a:buClr>
                <a:schemeClr val="dk1"/>
              </a:buClr>
              <a:buSzPct val="80000"/>
              <a:buFont typeface="Courier New"/>
              <a:buChar char="o"/>
            </a:pPr>
            <a:r>
              <a:rPr lang="en" sz="3000"/>
              <a:t>your class period (two digits such as 03 for 3rd period)</a:t>
            </a:r>
          </a:p>
          <a:p>
            <a:pPr marL="914400" lvl="1" indent="-381000" rtl="0">
              <a:buClr>
                <a:schemeClr val="dk1"/>
              </a:buClr>
              <a:buSzPct val="80000"/>
              <a:buFont typeface="Courier New"/>
              <a:buChar char="o"/>
            </a:pPr>
            <a:r>
              <a:rPr lang="en" sz="3000"/>
              <a:t>your name (last name then first name)</a:t>
            </a:r>
          </a:p>
          <a:p>
            <a:pPr marL="914400" lvl="1" indent="-381000" rtl="0">
              <a:buClr>
                <a:schemeClr val="dk1"/>
              </a:buClr>
              <a:buSzPct val="80000"/>
              <a:buFont typeface="Courier New"/>
              <a:buChar char="o"/>
            </a:pPr>
            <a:r>
              <a:rPr lang="en" sz="3000"/>
              <a:t>the name of the document or folder</a:t>
            </a:r>
          </a:p>
          <a:p>
            <a:pPr marL="457200" lvl="0" indent="-419100">
              <a:buClr>
                <a:schemeClr val="dk1"/>
              </a:buClr>
              <a:buSzPct val="166666"/>
              <a:buFont typeface="Arial"/>
              <a:buChar char="•"/>
            </a:pPr>
            <a:r>
              <a:rPr lang="en"/>
              <a:t>A document may be named: 2011-07-Smith John-Research Paper</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2) Edit, Comment, and View options</a:t>
            </a:r>
          </a:p>
        </p:txBody>
      </p:sp>
      <p:sp>
        <p:nvSpPr>
          <p:cNvPr id="90" name="Shape 9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a:t>When you choose to share a document through Google Docs, you get to decide how much access that person has to your document.</a:t>
            </a:r>
          </a:p>
          <a:p>
            <a:pPr marL="457200" lvl="0" indent="-419100" rtl="0">
              <a:buClr>
                <a:schemeClr val="dk1"/>
              </a:buClr>
              <a:buSzPct val="166666"/>
              <a:buFont typeface="Arial"/>
              <a:buChar char="•"/>
            </a:pPr>
            <a:r>
              <a:rPr lang="en"/>
              <a:t>Can edit</a:t>
            </a:r>
          </a:p>
          <a:p>
            <a:pPr marL="457200" lvl="0" indent="-419100" rtl="0">
              <a:buClr>
                <a:schemeClr val="dk1"/>
              </a:buClr>
              <a:buSzPct val="166666"/>
              <a:buFont typeface="Arial"/>
              <a:buChar char="•"/>
            </a:pPr>
            <a:r>
              <a:rPr lang="en"/>
              <a:t>Can comment</a:t>
            </a:r>
          </a:p>
          <a:p>
            <a:pPr marL="457200" lvl="0" indent="-419100">
              <a:buClr>
                <a:schemeClr val="dk1"/>
              </a:buClr>
              <a:buSzPct val="166666"/>
              <a:buFont typeface="Arial"/>
              <a:buChar char="•"/>
            </a:pPr>
            <a:r>
              <a:rPr lang="en"/>
              <a:t>Can view</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3) Share a document with specific people</a:t>
            </a:r>
          </a:p>
        </p:txBody>
      </p:sp>
      <p:sp>
        <p:nvSpPr>
          <p:cNvPr id="96" name="Shape 96"/>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buClr>
                <a:schemeClr val="dk1"/>
              </a:buClr>
              <a:buSzPct val="166666"/>
              <a:buFont typeface="Arial"/>
              <a:buChar char="•"/>
            </a:pPr>
            <a:r>
              <a:rPr lang="en"/>
              <a:t>This is a good option to use if you are sharing the document with specific people or groups of people that can entered by email address.</a:t>
            </a:r>
          </a:p>
          <a:p>
            <a:pPr marL="457200" lvl="0" indent="-419100" rtl="0">
              <a:buClr>
                <a:schemeClr val="dk1"/>
              </a:buClr>
              <a:buSzPct val="166666"/>
              <a:buFont typeface="Arial"/>
              <a:buChar char="•"/>
            </a:pPr>
            <a:r>
              <a:rPr lang="en"/>
              <a:t>This is also best for a one-shot or unique sharing need, and not for when you do plan to share a lot of documents with the same people over a period of time.</a:t>
            </a:r>
          </a:p>
          <a:p>
            <a:pPr marL="457200" lvl="0" indent="-419100">
              <a:buClr>
                <a:schemeClr val="dk1"/>
              </a:buClr>
              <a:buSzPct val="166666"/>
              <a:buFont typeface="Arial"/>
              <a:buChar char="•"/>
            </a:pPr>
            <a:r>
              <a:rPr lang="en"/>
              <a:t>Click the big blue "Share" button and then "Add people".</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4) Share a document as a link</a:t>
            </a:r>
          </a:p>
        </p:txBody>
      </p:sp>
      <p:sp>
        <p:nvSpPr>
          <p:cNvPr id="102" name="Shape 102"/>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buClr>
                <a:schemeClr val="dk1"/>
              </a:buClr>
              <a:buSzPct val="166666"/>
              <a:buFont typeface="Arial"/>
              <a:buChar char="•"/>
            </a:pPr>
            <a:r>
              <a:rPr lang="en"/>
              <a:t>This is useful when you are not sure of everyone in the target audience, or do not have an easy way to include them through an email group.</a:t>
            </a:r>
          </a:p>
          <a:p>
            <a:pPr marL="457200" lvl="0" indent="-419100" rtl="0">
              <a:buClr>
                <a:schemeClr val="dk1"/>
              </a:buClr>
              <a:buSzPct val="166666"/>
              <a:buFont typeface="Arial"/>
              <a:buChar char="•"/>
            </a:pPr>
            <a:r>
              <a:rPr lang="en"/>
              <a:t>In such a case you will need to be able to share a special link with these people.</a:t>
            </a:r>
          </a:p>
          <a:p>
            <a:pPr marL="457200" lvl="0" indent="-419100">
              <a:buClr>
                <a:schemeClr val="dk1"/>
              </a:buClr>
              <a:buSzPct val="166666"/>
              <a:buFont typeface="Arial"/>
              <a:buChar char="•"/>
            </a:pPr>
            <a:r>
              <a:rPr lang="en"/>
              <a:t>Click the big blue "Share" button, then click "Change" to alter privacy settings.</a:t>
            </a:r>
          </a:p>
        </p:txBody>
      </p:sp>
    </p:spTree>
  </p:cSld>
  <p:clrMapOvr>
    <a:masterClrMapping/>
  </p:clrMapOvr>
  <p:transition spd="slow">
    <p:cut/>
  </p:transition>
</p:sld>
</file>

<file path=ppt/theme/theme1.xml><?xml version="1.0" encoding="utf-8"?>
<a:theme xmlns:a="http://schemas.openxmlformats.org/drawingml/2006/main">
  <a:themeElements>
    <a:clrScheme name="Custom 233">
      <a:dk1>
        <a:srgbClr val="000000"/>
      </a:dk1>
      <a:lt1>
        <a:srgbClr val="FFFFFF"/>
      </a:lt1>
      <a:dk2>
        <a:srgbClr val="2388DB"/>
      </a:dk2>
      <a:lt2>
        <a:srgbClr val="BBD7F8"/>
      </a:lt2>
      <a:accent1>
        <a:srgbClr val="80B606"/>
      </a:accent1>
      <a:accent2>
        <a:srgbClr val="E29F1D"/>
      </a:accent2>
      <a:accent3>
        <a:srgbClr val="1D6FB2"/>
      </a:accent3>
      <a:accent4>
        <a:srgbClr val="3FAC98"/>
      </a:accent4>
      <a:accent5>
        <a:srgbClr val="5B57BB"/>
      </a:accent5>
      <a:accent6>
        <a:srgbClr val="D1505E"/>
      </a:accent6>
      <a:hlink>
        <a:srgbClr val="185DA2"/>
      </a:hlink>
      <a:folHlink>
        <a:srgbClr val="00487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1571</Words>
  <PresentationFormat>On-screen Show (4:3)</PresentationFormat>
  <Paragraphs>113</Paragraphs>
  <Slides>24</Slides>
  <Notes>24</Notes>
  <HiddenSlides>0</HiddenSlides>
  <MMClips>0</MMClips>
  <ScaleCrop>false</ScaleCrop>
  <HeadingPairs>
    <vt:vector size="4" baseType="variant">
      <vt:variant>
        <vt:lpstr>Theme</vt:lpstr>
      </vt:variant>
      <vt:variant>
        <vt:i4>2</vt:i4>
      </vt:variant>
      <vt:variant>
        <vt:lpstr>Slide Titles</vt:lpstr>
      </vt:variant>
      <vt:variant>
        <vt:i4>24</vt:i4>
      </vt:variant>
    </vt:vector>
  </HeadingPairs>
  <TitlesOfParts>
    <vt:vector size="26" baseType="lpstr">
      <vt:lpstr/>
      <vt:lpstr/>
      <vt:lpstr>The Paperless Classroom with Google Docs</vt:lpstr>
      <vt:lpstr>Slide 2</vt:lpstr>
      <vt:lpstr>Introduction</vt:lpstr>
      <vt:lpstr>Overview</vt:lpstr>
      <vt:lpstr>Overview</vt:lpstr>
      <vt:lpstr>1) Naming documents and folders</vt:lpstr>
      <vt:lpstr>2) Edit, Comment, and View options</vt:lpstr>
      <vt:lpstr>3) Share a document with specific people</vt:lpstr>
      <vt:lpstr>4) Share a document as a link</vt:lpstr>
      <vt:lpstr>4) Share a document as a link</vt:lpstr>
      <vt:lpstr>Using folders</vt:lpstr>
      <vt:lpstr>5) Use folders as staff handout folders</vt:lpstr>
      <vt:lpstr>5) Use folders as staff handout folders</vt:lpstr>
      <vt:lpstr>6) Use folders as student turn-in folders</vt:lpstr>
      <vt:lpstr>6) Use folders as student turn-in folders</vt:lpstr>
      <vt:lpstr>7) Use forms to turn in assignments</vt:lpstr>
      <vt:lpstr>7) Use forms to turn in assignments</vt:lpstr>
      <vt:lpstr>7) Use forms to turn in assignments</vt:lpstr>
      <vt:lpstr>7) Use forms to turn in assignments</vt:lpstr>
      <vt:lpstr>8) Using templates</vt:lpstr>
      <vt:lpstr>8) Using templates</vt:lpstr>
      <vt:lpstr>9) Use comments in the grading process</vt:lpstr>
      <vt:lpstr>10) Use revision history</vt:lpstr>
      <vt:lpstr>10) Use revision history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Paperless Classroom with Google Docs</dc:title>
  <dc:creator>Martin</dc:creator>
  <cp:lastModifiedBy>Martin</cp:lastModifiedBy>
  <cp:revision>1</cp:revision>
  <dcterms:modified xsi:type="dcterms:W3CDTF">2013-05-28T23:35:47Z</dcterms:modified>
</cp:coreProperties>
</file>