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808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5BD707-7E50-4C6C-82E1-89E6FB360BA4}" type="datetimeFigureOut">
              <a:rPr lang="en-US" smtClean="0"/>
              <a:pPr/>
              <a:t>6/3/2013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7D1A4-FC18-48F6-AFC4-2C3C665AE8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2074002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07034" y="2819400"/>
            <a:ext cx="2036965" cy="2209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648200"/>
            <a:ext cx="2133600" cy="21986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softEdge rad="31750"/>
          </a:effectLst>
        </p:spPr>
      </p:pic>
      <p:sp>
        <p:nvSpPr>
          <p:cNvPr id="11" name="TextBox 10"/>
          <p:cNvSpPr txBox="1"/>
          <p:nvPr/>
        </p:nvSpPr>
        <p:spPr>
          <a:xfrm>
            <a:off x="2057400" y="19812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aur" pitchFamily="18" charset="0"/>
                <a:cs typeface="Aparajita" pitchFamily="34" charset="0"/>
              </a:rPr>
              <a:t>Fifty Shades </a:t>
            </a:r>
          </a:p>
          <a:p>
            <a:pPr algn="r"/>
            <a:r>
              <a:rPr lang="en-US" sz="3600" dirty="0" smtClean="0">
                <a:solidFill>
                  <a:srgbClr val="808080"/>
                </a:solidFill>
                <a:latin typeface="Centaur" pitchFamily="18" charset="0"/>
                <a:cs typeface="Aparajita" pitchFamily="34" charset="0"/>
              </a:rPr>
              <a:t>of Grey</a:t>
            </a:r>
            <a:endParaRPr lang="en-US" sz="3600" dirty="0">
              <a:solidFill>
                <a:srgbClr val="808080"/>
              </a:solidFill>
              <a:latin typeface="Centaur" pitchFamily="18" charset="0"/>
              <a:cs typeface="Aparajit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76800" y="3371671"/>
            <a:ext cx="236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Centaur" pitchFamily="18" charset="0"/>
                <a:cs typeface="Aparajita" pitchFamily="34" charset="0"/>
              </a:rPr>
              <a:t>Fifty Shades </a:t>
            </a:r>
          </a:p>
          <a:p>
            <a:r>
              <a:rPr lang="en-US" sz="3600" dirty="0" smtClean="0">
                <a:solidFill>
                  <a:srgbClr val="808080"/>
                </a:solidFill>
                <a:latin typeface="Centaur" pitchFamily="18" charset="0"/>
                <a:cs typeface="Aparajita" pitchFamily="34" charset="0"/>
              </a:rPr>
              <a:t>Darker</a:t>
            </a:r>
            <a:endParaRPr lang="en-US" sz="3600" dirty="0">
              <a:solidFill>
                <a:srgbClr val="808080"/>
              </a:solidFill>
              <a:latin typeface="Centaur" pitchFamily="18" charset="0"/>
              <a:cs typeface="Aparajita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209800" y="5200471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600" dirty="0" smtClean="0">
                <a:solidFill>
                  <a:schemeClr val="bg1"/>
                </a:solidFill>
                <a:latin typeface="Centaur" pitchFamily="18" charset="0"/>
                <a:cs typeface="Aparajita" pitchFamily="34" charset="0"/>
              </a:rPr>
              <a:t>Fifty Shades </a:t>
            </a:r>
          </a:p>
          <a:p>
            <a:pPr algn="r"/>
            <a:r>
              <a:rPr lang="en-US" sz="3600" dirty="0" smtClean="0">
                <a:solidFill>
                  <a:srgbClr val="808080"/>
                </a:solidFill>
                <a:latin typeface="Centaur" pitchFamily="18" charset="0"/>
                <a:cs typeface="Aparajita" pitchFamily="34" charset="0"/>
              </a:rPr>
              <a:t>Freed</a:t>
            </a:r>
            <a:endParaRPr lang="en-US" sz="3600" dirty="0">
              <a:solidFill>
                <a:srgbClr val="808080"/>
              </a:solidFill>
              <a:latin typeface="Centaur" pitchFamily="18" charset="0"/>
              <a:cs typeface="Aparajit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33600" y="0"/>
            <a:ext cx="46482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  <a:latin typeface="Centaur" pitchFamily="18" charset="0"/>
                <a:cs typeface="Aparajita" pitchFamily="34" charset="0"/>
              </a:rPr>
              <a:t>Fifty Shades Trilogy </a:t>
            </a:r>
          </a:p>
          <a:p>
            <a:pPr algn="ctr"/>
            <a:r>
              <a:rPr lang="en-US" sz="4400" dirty="0" smtClean="0">
                <a:solidFill>
                  <a:srgbClr val="808080"/>
                </a:solidFill>
                <a:latin typeface="Centaur" pitchFamily="18" charset="0"/>
                <a:cs typeface="Aparajita" pitchFamily="34" charset="0"/>
              </a:rPr>
              <a:t>E L James</a:t>
            </a:r>
            <a:endParaRPr lang="en-US" sz="4400" dirty="0">
              <a:solidFill>
                <a:srgbClr val="808080"/>
              </a:solidFill>
              <a:latin typeface="Centaur" pitchFamily="18" charset="0"/>
              <a:cs typeface="Aparajit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fty-shades-of-gr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183" y="0"/>
            <a:ext cx="4458511" cy="68580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fty-shades-dark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7171" y="0"/>
            <a:ext cx="4458870" cy="6858000"/>
          </a:xfrm>
          <a:prstGeom prst="rect">
            <a:avLst/>
          </a:prstGeom>
          <a:effectLst>
            <a:softEdge rad="3175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fifty-shades-free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79233" y="0"/>
            <a:ext cx="4579481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Directions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457200" y="1143000"/>
            <a:ext cx="4040188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Inserting Hyperlinks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981200"/>
            <a:ext cx="4040188" cy="25146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Highlight desired text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Right click and select hyperlink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Select “Place in this Document”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Select slide and click OK</a:t>
            </a:r>
          </a:p>
          <a:p>
            <a:pPr marL="457200" indent="-457200">
              <a:buAutoNum type="arabicPeriod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4645025" y="1143000"/>
            <a:ext cx="4041775" cy="639762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Changing link color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905000"/>
            <a:ext cx="4041775" cy="2743200"/>
          </a:xfrm>
        </p:spPr>
        <p:txBody>
          <a:bodyPr/>
          <a:lstStyle/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On Design Tab, in Themes group, click “Colors” , and then click “Create New Theme Colors”</a:t>
            </a:r>
          </a:p>
          <a:p>
            <a:pPr marL="457200" indent="-457200">
              <a:buAutoNum type="arabicPeriod"/>
            </a:pPr>
            <a:r>
              <a:rPr lang="en-US" dirty="0" smtClean="0">
                <a:solidFill>
                  <a:schemeClr val="bg1"/>
                </a:solidFill>
              </a:rPr>
              <a:t>Click the arrow next to “Hyperlink”, and then select color.</a:t>
            </a: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marL="457200" indent="-457200">
              <a:buAutoNum type="arabicPeriod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Text Placeholder 4"/>
          <p:cNvSpPr txBox="1">
            <a:spLocks/>
          </p:cNvSpPr>
          <p:nvPr/>
        </p:nvSpPr>
        <p:spPr>
          <a:xfrm>
            <a:off x="2438400" y="4648200"/>
            <a:ext cx="4040188" cy="6397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Using</a:t>
            </a:r>
            <a:r>
              <a:rPr kumimoji="0" lang="en-US" sz="2400" b="1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Shapes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Content Placeholder 7"/>
          <p:cNvSpPr txBox="1">
            <a:spLocks/>
          </p:cNvSpPr>
          <p:nvPr/>
        </p:nvSpPr>
        <p:spPr>
          <a:xfrm>
            <a:off x="1066800" y="5181600"/>
            <a:ext cx="7162800" cy="1447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lang="en-US" sz="2400" dirty="0" smtClean="0">
                <a:solidFill>
                  <a:schemeClr val="bg1"/>
                </a:solidFill>
              </a:rPr>
              <a:t>On the Insert Tab, in the Illustrations group, click on “Shapes”, under “Actions”, click on the Home Button</a:t>
            </a: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Place</a:t>
            </a:r>
            <a:r>
              <a:rPr kumimoji="0" lang="en-US" sz="2400" b="0" i="0" u="none" strike="noStrike" kern="1200" cap="none" spc="0" normalizeH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Home shape where desired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457200" marR="0" lvl="0" indent="-4572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AutoNum type="arabicPeriod"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108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Directions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temp</dc:creator>
  <cp:lastModifiedBy>temp</cp:lastModifiedBy>
  <cp:revision>11</cp:revision>
  <dcterms:created xsi:type="dcterms:W3CDTF">2013-06-03T21:17:44Z</dcterms:created>
  <dcterms:modified xsi:type="dcterms:W3CDTF">2013-06-03T23:55:32Z</dcterms:modified>
</cp:coreProperties>
</file>