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D707-7E50-4C6C-82E1-89E6FB360BA4}" type="datetimeFigureOut">
              <a:rPr lang="en-US" smtClean="0"/>
              <a:pPr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D1A4-FC18-48F6-AFC4-2C3C665AE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207400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7034" y="2819400"/>
            <a:ext cx="203696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48200"/>
            <a:ext cx="2133600" cy="219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11" name="TextBox 10"/>
          <p:cNvSpPr txBox="1"/>
          <p:nvPr/>
        </p:nvSpPr>
        <p:spPr>
          <a:xfrm>
            <a:off x="2057400" y="1981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solidFill>
                  <a:schemeClr val="bg1"/>
                </a:solidFill>
                <a:latin typeface="Centaur" pitchFamily="18" charset="0"/>
                <a:cs typeface="Aparajita" pitchFamily="34" charset="0"/>
              </a:rPr>
              <a:t>Fifty Shades </a:t>
            </a:r>
          </a:p>
          <a:p>
            <a:pPr algn="r"/>
            <a:r>
              <a:rPr lang="en-US" sz="3600" dirty="0" smtClean="0">
                <a:solidFill>
                  <a:srgbClr val="808080"/>
                </a:solidFill>
                <a:latin typeface="Centaur" pitchFamily="18" charset="0"/>
                <a:cs typeface="Aparajita" pitchFamily="34" charset="0"/>
              </a:rPr>
              <a:t>of Grey</a:t>
            </a:r>
            <a:endParaRPr lang="en-US" sz="3600" dirty="0">
              <a:solidFill>
                <a:srgbClr val="808080"/>
              </a:solidFill>
              <a:latin typeface="Centaur" pitchFamily="18" charset="0"/>
              <a:cs typeface="Aparajit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3371671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entaur" pitchFamily="18" charset="0"/>
                <a:cs typeface="Aparajita" pitchFamily="34" charset="0"/>
              </a:rPr>
              <a:t>Fifty Shades </a:t>
            </a:r>
          </a:p>
          <a:p>
            <a:r>
              <a:rPr lang="en-US" sz="3600" dirty="0" smtClean="0">
                <a:solidFill>
                  <a:srgbClr val="808080"/>
                </a:solidFill>
                <a:latin typeface="Centaur" pitchFamily="18" charset="0"/>
                <a:cs typeface="Aparajita" pitchFamily="34" charset="0"/>
              </a:rPr>
              <a:t>Darker</a:t>
            </a:r>
            <a:endParaRPr lang="en-US" sz="3600" dirty="0">
              <a:solidFill>
                <a:srgbClr val="808080"/>
              </a:solidFill>
              <a:latin typeface="Centaur" pitchFamily="18" charset="0"/>
              <a:cs typeface="Aparajit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52004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solidFill>
                  <a:schemeClr val="bg1"/>
                </a:solidFill>
                <a:latin typeface="Centaur" pitchFamily="18" charset="0"/>
                <a:cs typeface="Aparajita" pitchFamily="34" charset="0"/>
              </a:rPr>
              <a:t>Fifty Shades </a:t>
            </a:r>
          </a:p>
          <a:p>
            <a:pPr algn="r"/>
            <a:r>
              <a:rPr lang="en-US" sz="3600" dirty="0" smtClean="0">
                <a:solidFill>
                  <a:srgbClr val="808080"/>
                </a:solidFill>
                <a:latin typeface="Centaur" pitchFamily="18" charset="0"/>
                <a:cs typeface="Aparajita" pitchFamily="34" charset="0"/>
              </a:rPr>
              <a:t>Freed</a:t>
            </a:r>
            <a:endParaRPr lang="en-US" sz="3600" dirty="0">
              <a:solidFill>
                <a:srgbClr val="808080"/>
              </a:solidFill>
              <a:latin typeface="Centaur" pitchFamily="18" charset="0"/>
              <a:cs typeface="Aparajit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3600" y="0"/>
            <a:ext cx="464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Centaur" pitchFamily="18" charset="0"/>
                <a:cs typeface="Aparajita" pitchFamily="34" charset="0"/>
              </a:rPr>
              <a:t>Fifty Shades Trilogy </a:t>
            </a:r>
          </a:p>
          <a:p>
            <a:pPr algn="ctr"/>
            <a:r>
              <a:rPr lang="en-US" sz="4400" dirty="0" smtClean="0">
                <a:solidFill>
                  <a:srgbClr val="808080"/>
                </a:solidFill>
                <a:latin typeface="Centaur" pitchFamily="18" charset="0"/>
                <a:cs typeface="Aparajita" pitchFamily="34" charset="0"/>
              </a:rPr>
              <a:t>E L James</a:t>
            </a:r>
            <a:endParaRPr lang="en-US" sz="4400" dirty="0">
              <a:solidFill>
                <a:srgbClr val="808080"/>
              </a:solidFill>
              <a:latin typeface="Centaur" pitchFamily="18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fty-shades-of-gr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7183" y="0"/>
            <a:ext cx="4458511" cy="685800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fty-shades-dark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7171" y="0"/>
            <a:ext cx="4458870" cy="685800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fty-shades-fre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233" y="0"/>
            <a:ext cx="457948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Directions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Inserting Hyperlinks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25146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Highlight desired text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Right click and select hyperlink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Select “Place in this Document”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Select slide and click OK</a:t>
            </a:r>
          </a:p>
          <a:p>
            <a:pPr marL="457200" indent="-457200">
              <a:buAutoNum type="arabicPeriod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Changing link color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27432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On Design Tab, in Themes group, click “Colors” , and then click “Create New Theme Colors”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Click the arrow next to “Hyperlink”, and then select color.</a:t>
            </a:r>
          </a:p>
          <a:p>
            <a:pPr marL="457200" indent="-457200"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pPr marL="457200" indent="-45720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2438400" y="46482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Using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Shapes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1066800" y="5181600"/>
            <a:ext cx="7162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On the Insert Tab, in the Illustrations group, click on “Shapes”, under “Actions”, click on the Home Button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Place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Home shape where desired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108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Directions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</dc:creator>
  <cp:lastModifiedBy>temp</cp:lastModifiedBy>
  <cp:revision>11</cp:revision>
  <dcterms:created xsi:type="dcterms:W3CDTF">2013-06-03T21:17:44Z</dcterms:created>
  <dcterms:modified xsi:type="dcterms:W3CDTF">2013-06-03T23:55:32Z</dcterms:modified>
</cp:coreProperties>
</file>