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ACAC-803D-49BB-95B6-C170DEC7E47E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3743-15BD-43B0-B847-D26BC9087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ACAC-803D-49BB-95B6-C170DEC7E47E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3743-15BD-43B0-B847-D26BC9087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ACAC-803D-49BB-95B6-C170DEC7E47E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3743-15BD-43B0-B847-D26BC9087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ACAC-803D-49BB-95B6-C170DEC7E47E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3743-15BD-43B0-B847-D26BC9087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ACAC-803D-49BB-95B6-C170DEC7E47E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3743-15BD-43B0-B847-D26BC9087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ACAC-803D-49BB-95B6-C170DEC7E47E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3743-15BD-43B0-B847-D26BC9087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ACAC-803D-49BB-95B6-C170DEC7E47E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3743-15BD-43B0-B847-D26BC9087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ACAC-803D-49BB-95B6-C170DEC7E47E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3743-15BD-43B0-B847-D26BC9087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ACAC-803D-49BB-95B6-C170DEC7E47E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3743-15BD-43B0-B847-D26BC9087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ACAC-803D-49BB-95B6-C170DEC7E47E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3743-15BD-43B0-B847-D26BC9087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ACAC-803D-49BB-95B6-C170DEC7E47E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3743-15BD-43B0-B847-D26BC9087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ACAC-803D-49BB-95B6-C170DEC7E47E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A3743-15BD-43B0-B847-D26BC9087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Directions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Go to the Home tab&gt; then click on arrange&gt;then click on Task Pane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Name all objects in the next slide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Make Mr. Wade jump slightly up and down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Make </a:t>
            </a:r>
            <a:r>
              <a:rPr lang="en-US" dirty="0" err="1" smtClean="0">
                <a:solidFill>
                  <a:schemeClr val="bg1"/>
                </a:solidFill>
              </a:rPr>
              <a:t>Lebron</a:t>
            </a:r>
            <a:r>
              <a:rPr lang="en-US" dirty="0" smtClean="0">
                <a:solidFill>
                  <a:schemeClr val="bg1"/>
                </a:solidFill>
              </a:rPr>
              <a:t> move slightly to the right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On your keyboard press F5 to view animation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asamnews.com/wp-content/uploads/2012/12/NBA-Basketball-Cou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502" y="-479351"/>
            <a:ext cx="6862698" cy="733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Picture 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10106"/>
            <a:ext cx="3561334" cy="654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6" name="Picture 5" descr="C:\Users\adelfoh\Desktop\pacers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371600"/>
            <a:ext cx="7543800" cy="5486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028" name="Picture 4" descr="http://officialpsds.com/images/thumbs/NBA-Finals-Logo--Real-Trophy-psd60020.png"/>
          <p:cNvPicPr>
            <a:picLocks noChangeAspect="1" noChangeArrowheads="1"/>
          </p:cNvPicPr>
          <p:nvPr/>
        </p:nvPicPr>
        <p:blipFill>
          <a:blip r:embed="rId6" cstate="print"/>
          <a:srcRect l="34000" t="41081"/>
          <a:stretch>
            <a:fillRect/>
          </a:stretch>
        </p:blipFill>
        <p:spPr bwMode="auto">
          <a:xfrm>
            <a:off x="0" y="4781549"/>
            <a:ext cx="2514600" cy="2076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46</Words>
  <Application>Microsoft Office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Directions</vt:lpstr>
      <vt:lpstr>Slide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temp</dc:creator>
  <cp:lastModifiedBy>temp</cp:lastModifiedBy>
  <cp:revision>3</cp:revision>
  <dcterms:created xsi:type="dcterms:W3CDTF">2013-06-03T20:10:50Z</dcterms:created>
  <dcterms:modified xsi:type="dcterms:W3CDTF">2013-06-03T20:35:50Z</dcterms:modified>
</cp:coreProperties>
</file>