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64" r:id="rId4"/>
    <p:sldId id="259" r:id="rId5"/>
    <p:sldId id="260" r:id="rId6"/>
    <p:sldId id="261" r:id="rId7"/>
    <p:sldId id="262" r:id="rId8"/>
    <p:sldId id="263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96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Growth of Sunflower Seeds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Treatment 1</c:v>
                </c:pt>
                <c:pt idx="1">
                  <c:v>Control 1</c:v>
                </c:pt>
                <c:pt idx="2">
                  <c:v>Treatment 2</c:v>
                </c:pt>
                <c:pt idx="3">
                  <c:v>Control 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3.55</c:v>
                </c:pt>
                <c:pt idx="1">
                  <c:v>0.0</c:v>
                </c:pt>
                <c:pt idx="2">
                  <c:v>4.7</c:v>
                </c:pt>
                <c:pt idx="3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0630072"/>
        <c:axId val="2100635800"/>
      </c:barChart>
      <c:catAx>
        <c:axId val="21006300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Seedling</a:t>
                </a:r>
                <a:r>
                  <a:rPr lang="en-US" baseline="0"/>
                  <a:t> Catagories</a:t>
                </a:r>
                <a:endParaRPr lang="en-US"/>
              </a:p>
            </c:rich>
          </c:tx>
          <c:layout/>
          <c:overlay val="0"/>
        </c:title>
        <c:majorTickMark val="none"/>
        <c:minorTickMark val="none"/>
        <c:tickLblPos val="nextTo"/>
        <c:crossAx val="2100635800"/>
        <c:crosses val="autoZero"/>
        <c:auto val="1"/>
        <c:lblAlgn val="ctr"/>
        <c:lblOffset val="100"/>
        <c:noMultiLvlLbl val="0"/>
      </c:catAx>
      <c:valAx>
        <c:axId val="21006358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Average</a:t>
                </a:r>
                <a:r>
                  <a:rPr lang="en-US" baseline="0"/>
                  <a:t> Lenght of seedlings (inches)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00630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57B05-66BD-4AD0-95A9-9013195B2A54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D5804-603F-4614-9A83-C26D05CFB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73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D5804-603F-4614-9A83-C26D05CFBA7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D5804-603F-4614-9A83-C26D05CFBA7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D5804-603F-4614-9A83-C26D05CFBA7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D5804-603F-4614-9A83-C26D05CFBA7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D5804-603F-4614-9A83-C26D05CFBA7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D5804-603F-4614-9A83-C26D05CFBA7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D5804-603F-4614-9A83-C26D05CFBA7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D5804-603F-4614-9A83-C26D05CFBA7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D5804-603F-4614-9A83-C26D05CFBA7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8A7EF-59F4-48F9-9ABD-2BDBD931872D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D796B-5431-4ED5-A238-A34A5440B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63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en-US" dirty="0" smtClean="0"/>
              <a:t>I predict the seedlings in temperatures above 72° F will grow faster than the seedlings below temperatures of 72° F.  </a:t>
            </a:r>
            <a:endParaRPr lang="en-US" dirty="0"/>
          </a:p>
        </p:txBody>
      </p:sp>
      <p:pic>
        <p:nvPicPr>
          <p:cNvPr id="1026" name="Picture 2" descr="C:\Users\Gabby\AppData\Local\Microsoft\Windows\Temporary Internet Files\Content.IE5\JQ6TR51G\MC90044188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352800"/>
            <a:ext cx="1279525" cy="178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Label the plastic bags with your name, date, and the treatment it will receive, (there should be two controls and two treatments). </a:t>
            </a:r>
          </a:p>
          <a:p>
            <a:pPr marL="514350" lvl="0" indent="-514350">
              <a:buAutoNum type="arabicPeriod" startAt="2"/>
            </a:pPr>
            <a:r>
              <a:rPr lang="en-US" dirty="0" smtClean="0"/>
              <a:t>Gather </a:t>
            </a:r>
            <a:r>
              <a:rPr lang="en-US" dirty="0"/>
              <a:t>two paper towels and cut them in half. Fold the four halves four times and place them in the bag. </a:t>
            </a:r>
            <a:endParaRPr lang="en-US" dirty="0" smtClean="0"/>
          </a:p>
          <a:p>
            <a:pPr marL="514350" lvl="0" indent="-514350">
              <a:buAutoNum type="arabicPeriod" startAt="2"/>
            </a:pPr>
            <a:r>
              <a:rPr lang="en-US" dirty="0" smtClean="0"/>
              <a:t>Using </a:t>
            </a:r>
            <a:r>
              <a:rPr lang="en-US" dirty="0"/>
              <a:t>the measuring spoon, place 20ml of water onto the paper towels. Allow the paper towels to soak up the water.</a:t>
            </a:r>
          </a:p>
          <a:p>
            <a:pPr lvl="0">
              <a:buNone/>
            </a:pPr>
            <a:r>
              <a:rPr lang="en-US" dirty="0" smtClean="0"/>
              <a:t>4.     Place </a:t>
            </a:r>
            <a:r>
              <a:rPr lang="en-US" dirty="0"/>
              <a:t>10 seeds onto each paper towel and place them in </a:t>
            </a:r>
            <a:r>
              <a:rPr lang="en-US" dirty="0" smtClean="0"/>
              <a:t>the </a:t>
            </a:r>
            <a:r>
              <a:rPr lang="en-US" dirty="0"/>
              <a:t>locations you have chosen to conduct the experiment. </a:t>
            </a:r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dirty="0" smtClean="0"/>
              <a:t>5. The controls will go in one location and the treatments in the other location. Example: two bags will be placed in the freezer and the other two on the kitchen counter. </a:t>
            </a:r>
          </a:p>
          <a:p>
            <a:pPr lvl="0">
              <a:buNone/>
            </a:pPr>
            <a:r>
              <a:rPr lang="en-US" dirty="0" smtClean="0"/>
              <a:t>6. Be sure to check the temperatures periodically to make sure the temperatures are correct. </a:t>
            </a:r>
          </a:p>
          <a:p>
            <a:pPr lvl="0">
              <a:buNone/>
            </a:pPr>
            <a:r>
              <a:rPr lang="en-US" dirty="0" smtClean="0"/>
              <a:t>7. After 4 days, record the measurements and temperatures.  </a:t>
            </a:r>
          </a:p>
          <a:p>
            <a:pPr lvl="0">
              <a:buNone/>
            </a:pPr>
            <a:r>
              <a:rPr lang="en-US" dirty="0" smtClean="0"/>
              <a:t>8. On the 7</a:t>
            </a:r>
            <a:r>
              <a:rPr lang="en-US" baseline="30000" dirty="0" smtClean="0"/>
              <a:t>th</a:t>
            </a:r>
            <a:r>
              <a:rPr lang="en-US" dirty="0" smtClean="0"/>
              <a:t> day measure your seeds and record the data. Make a chart using the average length of the seedlings per bag.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447800"/>
          <a:ext cx="6469380" cy="2756915"/>
        </p:xfrm>
        <a:graphic>
          <a:graphicData uri="http://schemas.openxmlformats.org/drawingml/2006/table">
            <a:tbl>
              <a:tblPr/>
              <a:tblGrid>
                <a:gridCol w="1335627"/>
                <a:gridCol w="974190"/>
                <a:gridCol w="737061"/>
                <a:gridCol w="974190"/>
                <a:gridCol w="737061"/>
                <a:gridCol w="974190"/>
                <a:gridCol w="737061"/>
              </a:tblGrid>
              <a:tr h="5012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</a:rPr>
                        <a:t>Date: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</a:rPr>
                        <a:t>(Start) January 16, 2010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</a:rPr>
                        <a:t>January 19, 2010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(End) January 23, 2010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18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Temperature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Average Length in inches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Temperature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Average Length in inches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Temperature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Average Length in inches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6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Control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76°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--------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77°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3.4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77°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4.7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2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Treatment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37°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---------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39°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No growth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39°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No growth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6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Control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76°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----------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77°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2.3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77°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3.55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2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</a:rPr>
                        <a:t>Treatment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37°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---------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39°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No growth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</a:rPr>
                        <a:t>39° 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</a:rPr>
                        <a:t>No growth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4343400"/>
            <a:ext cx="7467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above table shows the average length of the seedlings after 3 days and after 7 days from when the experiment began.  The controlled groups were placed in the fruit bin of the refrigerator where the temperature is 32° F. The cold temperature did not allow the seedlings to grow. The treatment groups were placed on the dining room table where the temperature was 76° F.  The seedlings (both bags) in this temperature grew an average of 4.125 inches.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1143000"/>
            <a:ext cx="601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Key: ----- beginning of experiment, no measured length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1295400" y="1828800"/>
          <a:ext cx="6162675" cy="269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0">
              <a:buNone/>
            </a:pPr>
            <a:r>
              <a:rPr lang="en-US" dirty="0"/>
              <a:t>After completing the experiment, I learned there are certain </a:t>
            </a:r>
            <a:r>
              <a:rPr lang="en-US" dirty="0" smtClean="0"/>
              <a:t>factors, such </a:t>
            </a:r>
            <a:r>
              <a:rPr lang="en-US" dirty="0"/>
              <a:t>as temperature, that can influence seedling growth.  When </a:t>
            </a:r>
            <a:r>
              <a:rPr lang="en-US" dirty="0" smtClean="0"/>
              <a:t>I began </a:t>
            </a:r>
            <a:r>
              <a:rPr lang="en-US" dirty="0"/>
              <a:t>the experiment, I predicted the seedlings in temperatures above 72° F would grow quicker. It turns out those seedlings were the only ones that did grow. I expected the seedlings in the fruit bin to grow at least a couple of inches; I was surprised to see they did not grow at all. My hypothesis stated temperatures above 72° F were necessary for seedling growth; therefore, my hypothesis was correct because the seedlings below 72° F did not grow.  If I were to do this experiment again, I would not put the treatment in such an extreme temperature as 37° F. I now know this low of a temperature is not a reliable treatment. The next factor I would like to attempt is whether or not placing air inside the bag would have an effect on seedling growth.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658</Words>
  <Application>Microsoft Macintosh PowerPoint</Application>
  <PresentationFormat>On-screen Show (4:3)</PresentationFormat>
  <Paragraphs>75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Title</vt:lpstr>
      <vt:lpstr>Problem Statement</vt:lpstr>
      <vt:lpstr>Hypothesis</vt:lpstr>
      <vt:lpstr>Procedures</vt:lpstr>
      <vt:lpstr>Procedures Continued</vt:lpstr>
      <vt:lpstr>Results</vt:lpstr>
      <vt:lpstr>Data</vt:lpstr>
      <vt:lpstr>Conclusion</vt:lpstr>
      <vt:lpstr>Applications</vt:lpstr>
      <vt:lpstr>Abstract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Gabby</dc:creator>
  <cp:lastModifiedBy>Gabriella Valenzuela</cp:lastModifiedBy>
  <cp:revision>6</cp:revision>
  <dcterms:created xsi:type="dcterms:W3CDTF">2012-02-28T00:50:23Z</dcterms:created>
  <dcterms:modified xsi:type="dcterms:W3CDTF">2012-12-06T00:35:47Z</dcterms:modified>
</cp:coreProperties>
</file>