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1A9AE-B157-4217-B260-3AC9A324E9C9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AEB6A-BDB2-425E-9413-E71B5B4585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4128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1A9AE-B157-4217-B260-3AC9A324E9C9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AEB6A-BDB2-425E-9413-E71B5B4585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004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1A9AE-B157-4217-B260-3AC9A324E9C9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AEB6A-BDB2-425E-9413-E71B5B4585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27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1A9AE-B157-4217-B260-3AC9A324E9C9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AEB6A-BDB2-425E-9413-E71B5B4585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963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1A9AE-B157-4217-B260-3AC9A324E9C9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AEB6A-BDB2-425E-9413-E71B5B4585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644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1A9AE-B157-4217-B260-3AC9A324E9C9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AEB6A-BDB2-425E-9413-E71B5B4585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042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1A9AE-B157-4217-B260-3AC9A324E9C9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AEB6A-BDB2-425E-9413-E71B5B4585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263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1A9AE-B157-4217-B260-3AC9A324E9C9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AEB6A-BDB2-425E-9413-E71B5B4585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311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1A9AE-B157-4217-B260-3AC9A324E9C9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AEB6A-BDB2-425E-9413-E71B5B4585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02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1A9AE-B157-4217-B260-3AC9A324E9C9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AEB6A-BDB2-425E-9413-E71B5B4585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671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1A9AE-B157-4217-B260-3AC9A324E9C9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AEB6A-BDB2-425E-9413-E71B5B4585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560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01A9AE-B157-4217-B260-3AC9A324E9C9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4AEB6A-BDB2-425E-9413-E71B5B4585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02958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Measuring Volume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3409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I can measure volume using a graduated cylinder.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6305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/>
          <a:lstStyle/>
          <a:p>
            <a:r>
              <a:rPr lang="en-US" dirty="0" smtClean="0"/>
              <a:t>Notebook Setup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35859" y="685800"/>
            <a:ext cx="9144000" cy="6172200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Open your notebook to page 22</a:t>
            </a:r>
          </a:p>
          <a:p>
            <a:endParaRPr lang="en-US" dirty="0"/>
          </a:p>
          <a:p>
            <a:r>
              <a:rPr lang="en-US" dirty="0" smtClean="0"/>
              <a:t>Title the page: Measuring Volume</a:t>
            </a:r>
          </a:p>
          <a:p>
            <a:endParaRPr lang="en-US" dirty="0"/>
          </a:p>
          <a:p>
            <a:r>
              <a:rPr lang="en-US" dirty="0" smtClean="0"/>
              <a:t>Date the page: September 1, 2015</a:t>
            </a:r>
          </a:p>
          <a:p>
            <a:endParaRPr lang="en-US" dirty="0"/>
          </a:p>
          <a:p>
            <a:r>
              <a:rPr lang="en-US" dirty="0" smtClean="0"/>
              <a:t>Add the entry to your table of contents.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26492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/>
          <a:lstStyle/>
          <a:p>
            <a:r>
              <a:rPr lang="en-US" dirty="0" smtClean="0"/>
              <a:t>Notebook Setup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8991600" cy="61722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Create 2 columns on page 22.  For 2 column notes so the left column should be smaller then the right. </a:t>
            </a:r>
          </a:p>
          <a:p>
            <a:endParaRPr lang="en-US" dirty="0"/>
          </a:p>
          <a:p>
            <a:r>
              <a:rPr lang="en-US" dirty="0" smtClean="0"/>
              <a:t>In the left hand column write the following questions:</a:t>
            </a:r>
          </a:p>
          <a:p>
            <a:pPr lvl="1"/>
            <a:r>
              <a:rPr lang="en-US" dirty="0" smtClean="0"/>
              <a:t>What is a graduated cylinder used to measure?</a:t>
            </a:r>
          </a:p>
          <a:p>
            <a:pPr lvl="1"/>
            <a:r>
              <a:rPr lang="en-US" dirty="0" smtClean="0"/>
              <a:t>What unit of measurement is used when measuring volume with a graduated cylinder?</a:t>
            </a:r>
          </a:p>
          <a:p>
            <a:pPr lvl="1"/>
            <a:r>
              <a:rPr lang="en-US" dirty="0" smtClean="0"/>
              <a:t>What is a meniscus?</a:t>
            </a:r>
          </a:p>
          <a:p>
            <a:pPr lvl="1"/>
            <a:r>
              <a:rPr lang="en-US" dirty="0" smtClean="0"/>
              <a:t>What causes the meniscus?</a:t>
            </a:r>
          </a:p>
          <a:p>
            <a:pPr lvl="1"/>
            <a:r>
              <a:rPr lang="en-US" dirty="0" smtClean="0"/>
              <a:t>Before you read a measurement on a graduated cylinder what must you do?</a:t>
            </a:r>
          </a:p>
          <a:p>
            <a:pPr lvl="1"/>
            <a:r>
              <a:rPr lang="en-US" dirty="0" smtClean="0"/>
              <a:t>Describe the process for figuring out the value of each measuring line. (Be specific, write out as steps)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66042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Instructions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47800"/>
            <a:ext cx="9144000" cy="5410200"/>
          </a:xfrm>
        </p:spPr>
        <p:txBody>
          <a:bodyPr/>
          <a:lstStyle/>
          <a:p>
            <a:r>
              <a:rPr lang="en-US" dirty="0" smtClean="0"/>
              <a:t>You will work individually to navigate an online tutorial on Measuring Volume with a graduated cylinder. </a:t>
            </a:r>
          </a:p>
          <a:p>
            <a:endParaRPr lang="en-US" dirty="0"/>
          </a:p>
          <a:p>
            <a:r>
              <a:rPr lang="en-US" dirty="0" smtClean="0"/>
              <a:t>As you read through the tutorial you will answer each of the questions. Write your answers in the right hand column in your notebook.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65494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Instructions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Go to my LEARN page. </a:t>
            </a:r>
          </a:p>
          <a:p>
            <a:endParaRPr lang="en-US" dirty="0"/>
          </a:p>
          <a:p>
            <a:r>
              <a:rPr lang="en-US" dirty="0" smtClean="0"/>
              <a:t>Click on the section “ Science and Technology”</a:t>
            </a:r>
          </a:p>
          <a:p>
            <a:endParaRPr lang="en-US" dirty="0" smtClean="0"/>
          </a:p>
          <a:p>
            <a:r>
              <a:rPr lang="en-US" dirty="0" smtClean="0"/>
              <a:t>Click on the link titled “Measuring Volume Tutorial”.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33704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217</Words>
  <Application>Microsoft Office PowerPoint</Application>
  <PresentationFormat>On-screen Show (4:3)</PresentationFormat>
  <Paragraphs>34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Measuring Volume</vt:lpstr>
      <vt:lpstr>Objective</vt:lpstr>
      <vt:lpstr>Notebook Setup </vt:lpstr>
      <vt:lpstr>Notebook Setup Continued</vt:lpstr>
      <vt:lpstr>Instructions</vt:lpstr>
      <vt:lpstr>Instructions</vt:lpstr>
    </vt:vector>
  </TitlesOfParts>
  <Company>SUSD #12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Measuring Volume</dc:title>
  <dc:creator>Windows User</dc:creator>
  <cp:lastModifiedBy>Windows User</cp:lastModifiedBy>
  <cp:revision>1</cp:revision>
  <dcterms:created xsi:type="dcterms:W3CDTF">2015-09-01T12:40:56Z</dcterms:created>
  <dcterms:modified xsi:type="dcterms:W3CDTF">2015-09-01T12:50:01Z</dcterms:modified>
</cp:coreProperties>
</file>