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2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0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6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4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4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6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1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7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6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1A9AE-B157-4217-B260-3AC9A324E9C9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AEB6A-BDB2-425E-9413-E71B5B458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29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Measuring Volume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4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 can measure volume using a graduated cylinder.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3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Notebook Setup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5859" y="685800"/>
            <a:ext cx="9144000" cy="6172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Open your notebook to page 22</a:t>
            </a:r>
          </a:p>
          <a:p>
            <a:endParaRPr lang="en-US" dirty="0"/>
          </a:p>
          <a:p>
            <a:r>
              <a:rPr lang="en-US" dirty="0" smtClean="0"/>
              <a:t>Title the page: Measuring Volume</a:t>
            </a:r>
          </a:p>
          <a:p>
            <a:endParaRPr lang="en-US" dirty="0"/>
          </a:p>
          <a:p>
            <a:r>
              <a:rPr lang="en-US" dirty="0" smtClean="0"/>
              <a:t>Date the page: September 1, 2015</a:t>
            </a:r>
          </a:p>
          <a:p>
            <a:endParaRPr lang="en-US" dirty="0"/>
          </a:p>
          <a:p>
            <a:r>
              <a:rPr lang="en-US" dirty="0" smtClean="0"/>
              <a:t>Add the entry to your table of contents.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649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/>
              <a:t>Notebook Setup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8991600" cy="6172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Create 2 columns on page 22.  For 2 column notes so the left column should be smaller then the right. </a:t>
            </a:r>
          </a:p>
          <a:p>
            <a:endParaRPr lang="en-US" dirty="0"/>
          </a:p>
          <a:p>
            <a:r>
              <a:rPr lang="en-US" dirty="0" smtClean="0"/>
              <a:t>In the left hand column write the following questions:</a:t>
            </a:r>
          </a:p>
          <a:p>
            <a:pPr lvl="1"/>
            <a:r>
              <a:rPr lang="en-US" dirty="0" smtClean="0"/>
              <a:t>What is a graduated cylinder used to measure?</a:t>
            </a:r>
          </a:p>
          <a:p>
            <a:pPr lvl="1"/>
            <a:r>
              <a:rPr lang="en-US" dirty="0" smtClean="0"/>
              <a:t>What unit of measurement is used when measuring volume with a graduated cylinder?</a:t>
            </a:r>
          </a:p>
          <a:p>
            <a:pPr lvl="1"/>
            <a:r>
              <a:rPr lang="en-US" dirty="0" smtClean="0"/>
              <a:t>What is a meniscus?</a:t>
            </a:r>
          </a:p>
          <a:p>
            <a:pPr lvl="1"/>
            <a:r>
              <a:rPr lang="en-US" dirty="0" smtClean="0"/>
              <a:t>What causes the meniscus?</a:t>
            </a:r>
          </a:p>
          <a:p>
            <a:pPr lvl="1"/>
            <a:r>
              <a:rPr lang="en-US" dirty="0" smtClean="0"/>
              <a:t>Before you read a measurement on a graduated cylinder what must you do?</a:t>
            </a:r>
          </a:p>
          <a:p>
            <a:pPr lvl="1"/>
            <a:r>
              <a:rPr lang="en-US" dirty="0" smtClean="0"/>
              <a:t>Describe the process for figuring out the value of each measuring line. (Be specific, write out as steps)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60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r>
              <a:rPr lang="en-US" dirty="0" smtClean="0"/>
              <a:t>You will work individually to navigate an online tutorial on Measuring Volume with a graduated cylinder. </a:t>
            </a:r>
          </a:p>
          <a:p>
            <a:endParaRPr lang="en-US" dirty="0"/>
          </a:p>
          <a:p>
            <a:r>
              <a:rPr lang="en-US" dirty="0" smtClean="0"/>
              <a:t>As you read through the tutorial you will answer each of the questions. Write your answers in the right hand column in your notebook.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4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Go to my LEARN page. </a:t>
            </a:r>
          </a:p>
          <a:p>
            <a:endParaRPr lang="en-US" dirty="0"/>
          </a:p>
          <a:p>
            <a:r>
              <a:rPr lang="en-US" dirty="0" smtClean="0"/>
              <a:t>Click on the section “ Science and Technology”</a:t>
            </a:r>
          </a:p>
          <a:p>
            <a:endParaRPr lang="en-US" dirty="0" smtClean="0"/>
          </a:p>
          <a:p>
            <a:r>
              <a:rPr lang="en-US" dirty="0" smtClean="0"/>
              <a:t>Click on the link titled “Measuring Volume Tutorial”.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70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217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Measuring Volume</vt:lpstr>
      <vt:lpstr>Objective</vt:lpstr>
      <vt:lpstr>Notebook Setup </vt:lpstr>
      <vt:lpstr>Notebook Setup Continued</vt:lpstr>
      <vt:lpstr>Instructions</vt:lpstr>
      <vt:lpstr>Instructions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Volume</dc:title>
  <dc:creator>Windows User</dc:creator>
  <cp:lastModifiedBy>Windows User</cp:lastModifiedBy>
  <cp:revision>1</cp:revision>
  <dcterms:created xsi:type="dcterms:W3CDTF">2015-09-01T12:40:56Z</dcterms:created>
  <dcterms:modified xsi:type="dcterms:W3CDTF">2015-09-01T12:50:01Z</dcterms:modified>
</cp:coreProperties>
</file>