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0" r:id="rId8"/>
    <p:sldId id="267" r:id="rId9"/>
    <p:sldId id="261" r:id="rId10"/>
    <p:sldId id="268" r:id="rId11"/>
    <p:sldId id="263" r:id="rId12"/>
    <p:sldId id="265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9955-2B94-423F-857E-7753DDDF8B4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7553-69E0-4159-AA0C-99AE7EA5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9955-2B94-423F-857E-7753DDDF8B4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7553-69E0-4159-AA0C-99AE7EA5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9955-2B94-423F-857E-7753DDDF8B4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7553-69E0-4159-AA0C-99AE7EA5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9955-2B94-423F-857E-7753DDDF8B4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7553-69E0-4159-AA0C-99AE7EA5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9955-2B94-423F-857E-7753DDDF8B4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7553-69E0-4159-AA0C-99AE7EA5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9955-2B94-423F-857E-7753DDDF8B4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7553-69E0-4159-AA0C-99AE7EA5D5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9955-2B94-423F-857E-7753DDDF8B4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7553-69E0-4159-AA0C-99AE7EA5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9955-2B94-423F-857E-7753DDDF8B4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7553-69E0-4159-AA0C-99AE7EA5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9955-2B94-423F-857E-7753DDDF8B4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7553-69E0-4159-AA0C-99AE7EA5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9955-2B94-423F-857E-7753DDDF8B4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037553-69E0-4159-AA0C-99AE7EA5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9955-2B94-423F-857E-7753DDDF8B4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7553-69E0-4159-AA0C-99AE7EA5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3519955-2B94-423F-857E-7753DDDF8B4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2037553-69E0-4159-AA0C-99AE7EA5D5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 vocabulary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511054" cy="3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5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Towns in </a:t>
            </a:r>
            <a:r>
              <a:rPr lang="en-US" dirty="0" err="1" smtClean="0"/>
              <a:t>ARizona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096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334000" y="1752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823204" y="4343400"/>
            <a:ext cx="15880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641092" y="6220968"/>
            <a:ext cx="15123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a province?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Part of a country having a </a:t>
            </a:r>
            <a:r>
              <a:rPr lang="en-US" sz="3600" u="sng" dirty="0" smtClean="0">
                <a:solidFill>
                  <a:srgbClr val="7030A0"/>
                </a:solidFill>
              </a:rPr>
              <a:t>government of its own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Example: Canada has provinces: Alberta</a:t>
            </a:r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53340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8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Essential Question and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3733800" cy="548640"/>
          </a:xfrm>
        </p:spPr>
        <p:txBody>
          <a:bodyPr>
            <a:noAutofit/>
          </a:bodyPr>
          <a:lstStyle/>
          <a:p>
            <a:r>
              <a:rPr lang="en-US" sz="3600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Essential Question:</a:t>
            </a:r>
            <a:endParaRPr lang="en-US" sz="1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the </a:t>
            </a:r>
            <a:r>
              <a:rPr lang="en-US" u="sng" dirty="0" smtClean="0">
                <a:solidFill>
                  <a:srgbClr val="FF0000"/>
                </a:solidFill>
              </a:rPr>
              <a:t>difference </a:t>
            </a:r>
            <a:r>
              <a:rPr lang="en-US" dirty="0" smtClean="0"/>
              <a:t>between a </a:t>
            </a:r>
            <a:r>
              <a:rPr lang="en-US" dirty="0" smtClean="0">
                <a:solidFill>
                  <a:srgbClr val="0070C0"/>
                </a:solidFill>
              </a:rPr>
              <a:t>continent</a:t>
            </a:r>
            <a:r>
              <a:rPr lang="en-US" dirty="0" smtClean="0"/>
              <a:t>, a </a:t>
            </a:r>
            <a:r>
              <a:rPr lang="en-US" dirty="0" smtClean="0">
                <a:solidFill>
                  <a:srgbClr val="7030A0"/>
                </a:solidFill>
              </a:rPr>
              <a:t>country</a:t>
            </a:r>
            <a:r>
              <a:rPr lang="en-US" dirty="0" smtClean="0"/>
              <a:t>, and a </a:t>
            </a:r>
            <a:r>
              <a:rPr lang="en-US" dirty="0" smtClean="0">
                <a:solidFill>
                  <a:schemeClr val="accent2"/>
                </a:solidFill>
              </a:rPr>
              <a:t>state?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42672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Summary:</a:t>
            </a:r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Write a 4-5 sentence summary that includes a </a:t>
            </a:r>
            <a:r>
              <a:rPr lang="en-US" u="sng" dirty="0" smtClean="0">
                <a:solidFill>
                  <a:srgbClr val="C00000"/>
                </a:solidFill>
              </a:rPr>
              <a:t>topic sentence and a concluding sentence.</a:t>
            </a:r>
            <a:endParaRPr lang="en-US" u="sng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766782"/>
            <a:ext cx="1828800" cy="228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35" y="3931129"/>
            <a:ext cx="2261489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1600200" cy="26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5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7 Continents Map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0477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You will be given a World Map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u="sng" dirty="0" smtClean="0"/>
              <a:t>Label</a:t>
            </a:r>
            <a:r>
              <a:rPr lang="en-US" sz="3600" dirty="0" smtClean="0"/>
              <a:t> the 7 continents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u="sng" dirty="0" smtClean="0"/>
              <a:t>Write</a:t>
            </a:r>
            <a:r>
              <a:rPr lang="en-US" sz="3600" dirty="0" smtClean="0"/>
              <a:t> the name of the 5 Oceans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u="sng" dirty="0" smtClean="0"/>
              <a:t>Color</a:t>
            </a:r>
            <a:r>
              <a:rPr lang="en-US" sz="3600" dirty="0" smtClean="0"/>
              <a:t> the bodies of water blue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u="sng" dirty="0" smtClean="0"/>
              <a:t>Color</a:t>
            </a:r>
            <a:r>
              <a:rPr lang="en-US" sz="3600" dirty="0" smtClean="0"/>
              <a:t> each continent a </a:t>
            </a:r>
            <a:r>
              <a:rPr lang="en-US" sz="3600" i="1" dirty="0" smtClean="0">
                <a:solidFill>
                  <a:srgbClr val="FF0000"/>
                </a:solidFill>
              </a:rPr>
              <a:t>different</a:t>
            </a:r>
            <a:r>
              <a:rPr lang="en-US" sz="3600" dirty="0" smtClean="0"/>
              <a:t> color </a:t>
            </a:r>
            <a:endParaRPr 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455717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8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a continent?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Very large </a:t>
            </a:r>
            <a:r>
              <a:rPr lang="en-US" sz="3600" u="sng" dirty="0" smtClean="0">
                <a:solidFill>
                  <a:srgbClr val="FF0000"/>
                </a:solidFill>
              </a:rPr>
              <a:t>landmasses</a:t>
            </a:r>
            <a:r>
              <a:rPr lang="en-US" sz="3600" dirty="0" smtClean="0"/>
              <a:t> found on Earth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There are 7: North America, South America, Europe, Africa, Asia, Antarctica, and Australia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4343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4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20940" cy="357984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a country?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 land lived in by people with a </a:t>
            </a:r>
            <a:r>
              <a:rPr lang="en-US" sz="3600" u="sng" dirty="0" smtClean="0">
                <a:solidFill>
                  <a:srgbClr val="0070C0"/>
                </a:solidFill>
              </a:rPr>
              <a:t>common government</a:t>
            </a:r>
            <a:r>
              <a:rPr lang="en-US" sz="36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Examples: United States, France, Italy, Turkey, Egypt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33166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5" y="4179627"/>
            <a:ext cx="219363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6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a state?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 body of people living in a certain territory under </a:t>
            </a:r>
            <a:r>
              <a:rPr lang="en-US" sz="3600" u="sng" dirty="0" smtClean="0">
                <a:solidFill>
                  <a:srgbClr val="00B050"/>
                </a:solidFill>
              </a:rPr>
              <a:t>ONE government</a:t>
            </a:r>
            <a:r>
              <a:rPr lang="en-US" sz="36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Examples: Arizona, Colorado, New York, North Dakota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2908"/>
            <a:ext cx="4495800" cy="256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22" y="69558"/>
            <a:ext cx="2466975" cy="177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" y="69558"/>
            <a:ext cx="2132327" cy="107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6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a county?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 political and administrative </a:t>
            </a:r>
            <a:r>
              <a:rPr lang="en-US" sz="3600" u="sng" dirty="0" smtClean="0">
                <a:solidFill>
                  <a:srgbClr val="FF0000"/>
                </a:solidFill>
              </a:rPr>
              <a:t>division of a state </a:t>
            </a:r>
            <a:r>
              <a:rPr lang="en-US" sz="3600" dirty="0" smtClean="0"/>
              <a:t>providing certain local government and services.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Examples: Pima, Maricopa, Cochise, Greenlee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76888"/>
            <a:ext cx="365866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343400"/>
            <a:ext cx="3019425" cy="242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6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Counties in </a:t>
            </a:r>
            <a:r>
              <a:rPr lang="en-US" dirty="0" err="1" smtClean="0"/>
              <a:t>ARizona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581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657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8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a city?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 place in which people live that is </a:t>
            </a:r>
            <a:r>
              <a:rPr lang="en-US" sz="3600" u="sng" dirty="0" smtClean="0">
                <a:solidFill>
                  <a:srgbClr val="FF0000"/>
                </a:solidFill>
              </a:rPr>
              <a:t>larger or more important than a town.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Examples: Tucson, Denver, Salt Lake City, Santa Fe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68257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2895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5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Cities in Colorado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219200"/>
            <a:ext cx="4171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522402" y="3733800"/>
            <a:ext cx="11445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696626" y="3511956"/>
            <a:ext cx="138997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501167" y="2597624"/>
            <a:ext cx="158543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a town?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An area that has a name, defined boundaries, and local government, </a:t>
            </a:r>
            <a:r>
              <a:rPr lang="en-US" sz="3600" u="sng" dirty="0" smtClean="0">
                <a:solidFill>
                  <a:srgbClr val="00B050"/>
                </a:solidFill>
              </a:rPr>
              <a:t>larger than a village, smaller than a city.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Examples: Tombstone, Bisbee, Douglas, Jerome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733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9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112</TotalTime>
  <Words>302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Geography vocabulary</vt:lpstr>
      <vt:lpstr>Vocabulary</vt:lpstr>
      <vt:lpstr>Vocabulary</vt:lpstr>
      <vt:lpstr>Vocabulary</vt:lpstr>
      <vt:lpstr>Vocabulary</vt:lpstr>
      <vt:lpstr>Counties in ARizona</vt:lpstr>
      <vt:lpstr>Vocabulary</vt:lpstr>
      <vt:lpstr>Cities in Colorado</vt:lpstr>
      <vt:lpstr>Vocabulary</vt:lpstr>
      <vt:lpstr>Towns in ARizona</vt:lpstr>
      <vt:lpstr>Vocabulary</vt:lpstr>
      <vt:lpstr>Essential Question and Summary</vt:lpstr>
      <vt:lpstr>The 7 Continents Map</vt:lpstr>
    </vt:vector>
  </TitlesOfParts>
  <Company>SUSD #12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vocabulary</dc:title>
  <dc:creator>Windows User</dc:creator>
  <cp:lastModifiedBy>Windows User</cp:lastModifiedBy>
  <cp:revision>9</cp:revision>
  <dcterms:created xsi:type="dcterms:W3CDTF">2013-10-31T21:35:03Z</dcterms:created>
  <dcterms:modified xsi:type="dcterms:W3CDTF">2013-10-31T23:27:58Z</dcterms:modified>
</cp:coreProperties>
</file>