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3" r:id="rId6"/>
    <p:sldId id="259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2C3F2C3-B0A0-4886-A13A-4BC62B238346}">
          <p14:sldIdLst>
            <p14:sldId id="256"/>
            <p14:sldId id="257"/>
            <p14:sldId id="261"/>
            <p14:sldId id="258"/>
            <p14:sldId id="263"/>
            <p14:sldId id="259"/>
            <p14:sldId id="264"/>
            <p14:sldId id="265"/>
          </p14:sldIdLst>
        </p14:section>
        <p14:section name="Untitled Section" id="{1A6D3226-BFAA-4E42-8BFA-A5AAB8D618E4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B384-D0F3-4BC4-A4B8-4455AF653E62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7885-5748-4D6C-BD81-CC8145318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0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B384-D0F3-4BC4-A4B8-4455AF653E62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7885-5748-4D6C-BD81-CC8145318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9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B384-D0F3-4BC4-A4B8-4455AF653E62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7885-5748-4D6C-BD81-CC8145318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B384-D0F3-4BC4-A4B8-4455AF653E62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7885-5748-4D6C-BD81-CC8145318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B384-D0F3-4BC4-A4B8-4455AF653E62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7885-5748-4D6C-BD81-CC8145318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8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B384-D0F3-4BC4-A4B8-4455AF653E62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7885-5748-4D6C-BD81-CC8145318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9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B384-D0F3-4BC4-A4B8-4455AF653E62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7885-5748-4D6C-BD81-CC8145318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0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B384-D0F3-4BC4-A4B8-4455AF653E62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7885-5748-4D6C-BD81-CC8145318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2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B384-D0F3-4BC4-A4B8-4455AF653E62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7885-5748-4D6C-BD81-CC8145318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4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B384-D0F3-4BC4-A4B8-4455AF653E62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7885-5748-4D6C-BD81-CC8145318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4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B384-D0F3-4BC4-A4B8-4455AF653E62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7885-5748-4D6C-BD81-CC8145318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9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BB384-D0F3-4BC4-A4B8-4455AF653E62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87885-5748-4D6C-BD81-CC8145318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6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</p:spPr>
        <p:txBody>
          <a:bodyPr/>
          <a:lstStyle/>
          <a:p>
            <a:r>
              <a:rPr lang="en-US" dirty="0" smtClean="0"/>
              <a:t>Rock Song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05000"/>
            <a:ext cx="6400800" cy="1752600"/>
          </a:xfrm>
        </p:spPr>
        <p:txBody>
          <a:bodyPr/>
          <a:lstStyle/>
          <a:p>
            <a:r>
              <a:rPr lang="en-US" dirty="0" smtClean="0"/>
              <a:t>Verse/Refrain Form</a:t>
            </a:r>
            <a:endParaRPr lang="en-US" dirty="0"/>
          </a:p>
        </p:txBody>
      </p:sp>
      <p:pic>
        <p:nvPicPr>
          <p:cNvPr id="1026" name="Picture 2" descr="C:\Users\donnad\AppData\Local\Microsoft\Windows\Temporary Internet Files\Content.IE5\VHTKGAZT\rocks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895600"/>
            <a:ext cx="47625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54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Sedimentary Rock</a:t>
            </a:r>
            <a:br>
              <a:rPr lang="en-US" dirty="0" smtClean="0"/>
            </a:br>
            <a:r>
              <a:rPr lang="en-US" dirty="0" smtClean="0"/>
              <a:t>Verse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Sedimentary rock has been formed in layers</a:t>
            </a:r>
          </a:p>
          <a:p>
            <a:r>
              <a:rPr lang="en-US" dirty="0" smtClean="0"/>
              <a:t>Often found near water sources with fossils from </a:t>
            </a:r>
            <a:r>
              <a:rPr lang="en-US" dirty="0" err="1" smtClean="0"/>
              <a:t>decayers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Rocks </a:t>
            </a:r>
            <a:r>
              <a:rPr lang="en-US" dirty="0" err="1" smtClean="0"/>
              <a:t>rocks</a:t>
            </a:r>
            <a:r>
              <a:rPr lang="en-US" dirty="0" smtClean="0"/>
              <a:t> they are our friends and help the earth in many ways.</a:t>
            </a:r>
          </a:p>
          <a:p>
            <a:r>
              <a:rPr lang="en-US" dirty="0" smtClean="0"/>
              <a:t>Without rocks the earth would be dull </a:t>
            </a:r>
            <a:r>
              <a:rPr lang="en-US" dirty="0" err="1" smtClean="0"/>
              <a:t>thad</a:t>
            </a:r>
            <a:r>
              <a:rPr lang="en-US" dirty="0" smtClean="0"/>
              <a:t> be no fun at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3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Igneous Rock</a:t>
            </a:r>
            <a:br>
              <a:rPr lang="en-US" dirty="0" smtClean="0"/>
            </a:br>
            <a:r>
              <a:rPr lang="en-US" dirty="0" smtClean="0"/>
              <a:t>Verse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Then there’s igneous rock </a:t>
            </a:r>
          </a:p>
          <a:p>
            <a:r>
              <a:rPr lang="en-US" dirty="0" smtClean="0"/>
              <a:t>Here since the earth was born.</a:t>
            </a:r>
          </a:p>
          <a:p>
            <a:r>
              <a:rPr lang="en-US" dirty="0" smtClean="0"/>
              <a:t>Molten lava cooled and hardened that how it is formed.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2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Rocks </a:t>
            </a:r>
            <a:r>
              <a:rPr lang="en-US" dirty="0" err="1" smtClean="0"/>
              <a:t>rocks</a:t>
            </a:r>
            <a:r>
              <a:rPr lang="en-US" dirty="0" smtClean="0"/>
              <a:t> they are our friends and help the earth in many ways.</a:t>
            </a:r>
          </a:p>
          <a:p>
            <a:r>
              <a:rPr lang="en-US" dirty="0" smtClean="0"/>
              <a:t>Without rocks the earth would be dull </a:t>
            </a:r>
            <a:r>
              <a:rPr lang="en-US" dirty="0" err="1" smtClean="0"/>
              <a:t>thad</a:t>
            </a:r>
            <a:r>
              <a:rPr lang="en-US" dirty="0" smtClean="0"/>
              <a:t> be no fun at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7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Metamorphic Rock</a:t>
            </a:r>
            <a:br>
              <a:rPr lang="en-US" dirty="0" smtClean="0"/>
            </a:br>
            <a:r>
              <a:rPr lang="en-US" dirty="0" smtClean="0"/>
              <a:t>Verse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two types of rocks can also be transformed.</a:t>
            </a:r>
          </a:p>
          <a:p>
            <a:r>
              <a:rPr lang="en-US" dirty="0" smtClean="0"/>
              <a:t>With pressure heat and chemicals metamorphic they are formed.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0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Rocks </a:t>
            </a:r>
            <a:r>
              <a:rPr lang="en-US" dirty="0" err="1" smtClean="0"/>
              <a:t>rocks</a:t>
            </a:r>
            <a:r>
              <a:rPr lang="en-US" dirty="0" smtClean="0"/>
              <a:t> they are our friends and help the earth in many ways. </a:t>
            </a:r>
          </a:p>
          <a:p>
            <a:r>
              <a:rPr lang="en-US" dirty="0" smtClean="0"/>
              <a:t>Without rocks the earth would be dull </a:t>
            </a:r>
            <a:r>
              <a:rPr lang="en-US" dirty="0" err="1" smtClean="0"/>
              <a:t>thad</a:t>
            </a:r>
            <a:r>
              <a:rPr lang="en-US" dirty="0" smtClean="0"/>
              <a:t> be no fun at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2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Rock diagram</a:t>
            </a:r>
            <a:endParaRPr lang="en-US" dirty="0"/>
          </a:p>
        </p:txBody>
      </p:sp>
      <p:pic>
        <p:nvPicPr>
          <p:cNvPr id="3074" name="Picture 2" descr="C:\Users\donnad\AppData\Local\Microsoft\Windows\Temporary Internet Files\Content.IE5\VAEN0ZGW\rock_cyclesm[1]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315369"/>
            <a:ext cx="285750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13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158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Rock Song</vt:lpstr>
      <vt:lpstr>Sedimentary Rock Verse 1 </vt:lpstr>
      <vt:lpstr>Refrain</vt:lpstr>
      <vt:lpstr>Igneous Rock Verse 2</vt:lpstr>
      <vt:lpstr>Refrain</vt:lpstr>
      <vt:lpstr>Metamorphic Rock Verse 3</vt:lpstr>
      <vt:lpstr>Refrain</vt:lpstr>
      <vt:lpstr>Rock diagram</vt:lpstr>
    </vt:vector>
  </TitlesOfParts>
  <Company>Sunnyside Unified School District #12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Rock Song</dc:title>
  <dc:creator>Windows User</dc:creator>
  <cp:lastModifiedBy>Windows User</cp:lastModifiedBy>
  <cp:revision>4</cp:revision>
  <dcterms:created xsi:type="dcterms:W3CDTF">2015-04-20T16:55:12Z</dcterms:created>
  <dcterms:modified xsi:type="dcterms:W3CDTF">2015-04-20T17:27:21Z</dcterms:modified>
</cp:coreProperties>
</file>