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00" y="12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4B775-1B95-4C9C-9DCE-79C0850B1847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GlendaM@susd12.org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Noval@susd12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mailto:JenniferP@susd12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orocan t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152400"/>
            <a:ext cx="36576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800" y="1571171"/>
            <a:ext cx="2971800" cy="7391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 defTabSz="914186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24200" y="5638800"/>
            <a:ext cx="36576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defTabSz="91418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24200" y="2209800"/>
            <a:ext cx="36576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381000"/>
            <a:ext cx="3505200" cy="37332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endParaRPr lang="en-US" dirty="0"/>
          </a:p>
        </p:txBody>
      </p:sp>
      <p:pic>
        <p:nvPicPr>
          <p:cNvPr id="11274" name="Picture 10" descr="http://content.mycutegraphics.com/graphics/month/november/month-november-aut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235394"/>
            <a:ext cx="3352801" cy="121240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124200" y="2099846"/>
            <a:ext cx="3657600" cy="4000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2000" b="1" dirty="0">
                <a:latin typeface="Ammys Handwriting" pitchFamily="2" charset="0"/>
              </a:rPr>
              <a:t>Important Dates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4200" y="5562600"/>
            <a:ext cx="3657600" cy="3693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b="1" dirty="0">
                <a:latin typeface="Ammys Handwriting" pitchFamily="2" charset="0"/>
              </a:rPr>
              <a:t>Teacher Information and Reminders</a:t>
            </a:r>
          </a:p>
        </p:txBody>
      </p:sp>
      <p:pic>
        <p:nvPicPr>
          <p:cNvPr id="11278" name="Picture 14" descr="Cooked Turk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7378" y="228600"/>
            <a:ext cx="3084422" cy="1752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139198" y="970747"/>
            <a:ext cx="2286000" cy="95410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Kindergarten News</a:t>
            </a:r>
          </a:p>
        </p:txBody>
      </p:sp>
      <p:pic>
        <p:nvPicPr>
          <p:cNvPr id="11280" name="Picture 16" descr="Turkey and Pumpki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02167"/>
            <a:ext cx="1600200" cy="1541834"/>
          </a:xfrm>
          <a:prstGeom prst="rect">
            <a:avLst/>
          </a:prstGeom>
          <a:noFill/>
        </p:spPr>
      </p:pic>
      <p:pic>
        <p:nvPicPr>
          <p:cNvPr id="11284" name="Picture 20" descr="Ear of Cor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4002" y="8330889"/>
            <a:ext cx="633998" cy="813112"/>
          </a:xfrm>
          <a:prstGeom prst="rect">
            <a:avLst/>
          </a:prstGeom>
          <a:noFill/>
        </p:spPr>
      </p:pic>
      <p:pic>
        <p:nvPicPr>
          <p:cNvPr id="27" name="Picture 20" descr="Ear of Cor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8330889"/>
            <a:ext cx="633998" cy="8131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1" y="1626382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What’s happening…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800" y="1995714"/>
            <a:ext cx="2971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86"/>
            <a:r>
              <a:rPr lang="en-US" sz="1200" dirty="0">
                <a:solidFill>
                  <a:prstClr val="black"/>
                </a:solidFill>
              </a:rPr>
              <a:t>We </a:t>
            </a:r>
            <a:r>
              <a:rPr lang="en-US" sz="1200" dirty="0" smtClean="0">
                <a:solidFill>
                  <a:prstClr val="black"/>
                </a:solidFill>
              </a:rPr>
              <a:t>have learned the sounds our letters make, are starting to write words from sounds. We can write our numbers and letters. We </a:t>
            </a:r>
            <a:r>
              <a:rPr lang="en-US" sz="1200" dirty="0">
                <a:solidFill>
                  <a:prstClr val="black"/>
                </a:solidFill>
              </a:rPr>
              <a:t>will continue to identify  basic and geometric </a:t>
            </a:r>
            <a:r>
              <a:rPr lang="en-US" sz="1200" dirty="0" smtClean="0">
                <a:solidFill>
                  <a:prstClr val="black"/>
                </a:solidFill>
              </a:rPr>
              <a:t>shapes and practice adding to 5. </a:t>
            </a:r>
          </a:p>
          <a:p>
            <a:pPr algn="ctr" defTabSz="914186"/>
            <a:r>
              <a:rPr lang="en-US" sz="1200" dirty="0" smtClean="0">
                <a:solidFill>
                  <a:prstClr val="black"/>
                </a:solidFill>
              </a:rPr>
              <a:t>Please </a:t>
            </a:r>
            <a:r>
              <a:rPr lang="en-US" sz="1200" dirty="0">
                <a:solidFill>
                  <a:prstClr val="black"/>
                </a:solidFill>
              </a:rPr>
              <a:t>continue </a:t>
            </a:r>
            <a:r>
              <a:rPr lang="en-US" sz="1200" dirty="0" smtClean="0">
                <a:solidFill>
                  <a:prstClr val="black"/>
                </a:solidFill>
              </a:rPr>
              <a:t>counting to 100, </a:t>
            </a:r>
            <a:r>
              <a:rPr lang="en-US" sz="1200" dirty="0">
                <a:solidFill>
                  <a:prstClr val="black"/>
                </a:solidFill>
              </a:rPr>
              <a:t>practice name writing, and shoe tying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endParaRPr lang="en-US" sz="1200" dirty="0">
              <a:solidFill>
                <a:prstClr val="black"/>
              </a:solidFill>
            </a:endParaRPr>
          </a:p>
          <a:p>
            <a:pPr algn="ctr" defTabSz="914186"/>
            <a:r>
              <a:rPr lang="en-US" sz="1200" dirty="0">
                <a:solidFill>
                  <a:prstClr val="black"/>
                </a:solidFill>
              </a:rPr>
              <a:t>Attendance matters, please come to school every day on time</a:t>
            </a:r>
            <a:r>
              <a:rPr lang="en-US" sz="1200" dirty="0" smtClean="0">
                <a:solidFill>
                  <a:prstClr val="black"/>
                </a:solidFill>
              </a:rPr>
              <a:t>.  Students with perfect attendance earn otter pops and  free dress each month.</a:t>
            </a:r>
            <a:endParaRPr lang="en-US" sz="1200" dirty="0">
              <a:solidFill>
                <a:prstClr val="black"/>
              </a:solidFill>
            </a:endParaRPr>
          </a:p>
          <a:p>
            <a:pPr algn="ctr" defTabSz="914186"/>
            <a:r>
              <a:rPr lang="en-US" sz="1200" dirty="0">
                <a:solidFill>
                  <a:prstClr val="black"/>
                </a:solidFill>
              </a:rPr>
              <a:t>4 </a:t>
            </a:r>
            <a:r>
              <a:rPr lang="en-US" sz="1200" dirty="0" err="1">
                <a:solidFill>
                  <a:prstClr val="black"/>
                </a:solidFill>
              </a:rPr>
              <a:t>tardies</a:t>
            </a:r>
            <a:r>
              <a:rPr lang="en-US" sz="1200" dirty="0">
                <a:solidFill>
                  <a:prstClr val="black"/>
                </a:solidFill>
              </a:rPr>
              <a:t> = 1 recess detention.</a:t>
            </a:r>
          </a:p>
          <a:p>
            <a:pPr algn="ctr" defTabSz="914186"/>
            <a:r>
              <a:rPr lang="en-US" sz="1200" dirty="0">
                <a:solidFill>
                  <a:prstClr val="black"/>
                </a:solidFill>
              </a:rPr>
              <a:t>We are collecting box tops, each worth 10 cents. Please send them in with your child. The class with the most wins </a:t>
            </a:r>
            <a:r>
              <a:rPr lang="en-US" sz="1200" dirty="0" smtClean="0">
                <a:solidFill>
                  <a:prstClr val="black"/>
                </a:solidFill>
              </a:rPr>
              <a:t>an </a:t>
            </a:r>
            <a:r>
              <a:rPr lang="en-US" sz="1200" dirty="0" err="1">
                <a:solidFill>
                  <a:prstClr val="black"/>
                </a:solidFill>
              </a:rPr>
              <a:t>eegees</a:t>
            </a:r>
            <a:r>
              <a:rPr lang="en-US" sz="1200" dirty="0">
                <a:solidFill>
                  <a:prstClr val="black"/>
                </a:solidFill>
              </a:rPr>
              <a:t> party</a:t>
            </a:r>
            <a:r>
              <a:rPr lang="en-US" dirty="0" smtClean="0">
                <a:solidFill>
                  <a:prstClr val="black"/>
                </a:solidFill>
              </a:rPr>
              <a:t>.  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5100" y="5231368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Reminder…..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5420303"/>
            <a:ext cx="279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86"/>
            <a:r>
              <a:rPr lang="en-US" sz="1200" dirty="0">
                <a:solidFill>
                  <a:prstClr val="black"/>
                </a:solidFill>
              </a:rPr>
              <a:t>We are welcoming snack donations. All snacks should be enough to share with the entire class,  store bought, and not contain peanuts.</a:t>
            </a:r>
          </a:p>
          <a:p>
            <a:pPr algn="ctr" defTabSz="914186"/>
            <a:r>
              <a:rPr lang="en-US" sz="1200" dirty="0">
                <a:solidFill>
                  <a:prstClr val="black"/>
                </a:solidFill>
              </a:rPr>
              <a:t>EEGEES is sold on Wednesday’s during lunch for $1.00.</a:t>
            </a:r>
          </a:p>
          <a:p>
            <a:pPr algn="ctr" defTabSz="914186"/>
            <a:r>
              <a:rPr lang="en-US" sz="1200" dirty="0">
                <a:solidFill>
                  <a:prstClr val="black"/>
                </a:solidFill>
              </a:rPr>
              <a:t>All students should come to school in proper uniform (red or white shirt and navy blue or khaki pants</a:t>
            </a:r>
            <a:r>
              <a:rPr lang="en-US" sz="1200" dirty="0" smtClean="0">
                <a:solidFill>
                  <a:prstClr val="black"/>
                </a:solidFill>
              </a:rPr>
              <a:t>.)</a:t>
            </a:r>
          </a:p>
          <a:p>
            <a:pPr algn="ctr" defTabSz="914186"/>
            <a:r>
              <a:rPr lang="en-US" sz="1200" b="1" dirty="0" smtClean="0">
                <a:solidFill>
                  <a:prstClr val="black"/>
                </a:solidFill>
              </a:rPr>
              <a:t>Tuesday’s</a:t>
            </a:r>
            <a:r>
              <a:rPr lang="en-US" sz="1200" b="1" dirty="0">
                <a:solidFill>
                  <a:prstClr val="black"/>
                </a:solidFill>
              </a:rPr>
              <a:t>: </a:t>
            </a:r>
            <a:r>
              <a:rPr lang="en-US" sz="1200" dirty="0">
                <a:solidFill>
                  <a:prstClr val="black"/>
                </a:solidFill>
              </a:rPr>
              <a:t>Collegiate shirt day with uniform bottoms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6700" y="7543961"/>
            <a:ext cx="1358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Friday’s: </a:t>
            </a:r>
            <a:r>
              <a:rPr lang="en-US" sz="1200" dirty="0">
                <a:solidFill>
                  <a:prstClr val="black"/>
                </a:solidFill>
              </a:rPr>
              <a:t>Drexel Pride day. Wear panther tops with uniform bottoms. Shirts are sold for $10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lang="en-US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5907942"/>
            <a:ext cx="3657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Homework is sent home at the beginning of the week and should be returned by the end of the week</a:t>
            </a:r>
            <a:r>
              <a:rPr lang="en-US" sz="1600" dirty="0" smtClean="0">
                <a:solidFill>
                  <a:prstClr val="black"/>
                </a:solidFill>
              </a:rPr>
              <a:t>. Students should write their names on every sheet.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</a:rPr>
              <a:t>Please contact your child’s teacher </a:t>
            </a:r>
            <a:r>
              <a:rPr lang="en-US" sz="1600" dirty="0" smtClean="0">
                <a:solidFill>
                  <a:prstClr val="black"/>
                </a:solidFill>
              </a:rPr>
              <a:t>if </a:t>
            </a:r>
            <a:r>
              <a:rPr lang="en-US" sz="1600" dirty="0">
                <a:solidFill>
                  <a:prstClr val="black"/>
                </a:solidFill>
              </a:rPr>
              <a:t>you ever have a question/concern</a:t>
            </a:r>
            <a:r>
              <a:rPr lang="en-US" sz="16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Thank you,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Ms. Lord  </a:t>
            </a:r>
            <a:r>
              <a:rPr lang="en-US" sz="1600" dirty="0" smtClean="0">
                <a:solidFill>
                  <a:prstClr val="black"/>
                </a:solidFill>
                <a:hlinkClick r:id="rId7"/>
              </a:rPr>
              <a:t>Noval@susd12.org</a:t>
            </a:r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Mrs. Myers </a:t>
            </a:r>
            <a:r>
              <a:rPr lang="en-US" sz="1600" dirty="0" smtClean="0">
                <a:solidFill>
                  <a:prstClr val="black"/>
                </a:solidFill>
                <a:hlinkClick r:id="rId8"/>
              </a:rPr>
              <a:t>GlendaM@susd12.org</a:t>
            </a:r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Ms. Paquette </a:t>
            </a:r>
            <a:r>
              <a:rPr lang="en-US" sz="1600" dirty="0" smtClean="0">
                <a:solidFill>
                  <a:prstClr val="black"/>
                </a:solidFill>
                <a:hlinkClick r:id="rId9"/>
              </a:rPr>
              <a:t>JenniferP@susd12.org</a:t>
            </a:r>
            <a:endParaRPr lang="en-US" sz="1600" dirty="0" smtClean="0">
              <a:solidFill>
                <a:prstClr val="black"/>
              </a:solidFill>
            </a:endParaRP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24200" y="2482334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Nov. 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Student of the month 8am-8:30</a:t>
            </a:r>
          </a:p>
          <a:p>
            <a:r>
              <a:rPr lang="en-US" sz="1400" dirty="0" smtClean="0"/>
              <a:t>Nov. 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Sundae with the Principal 2-2:30pm</a:t>
            </a:r>
          </a:p>
          <a:p>
            <a:r>
              <a:rPr lang="en-US" sz="1400" dirty="0" smtClean="0"/>
              <a:t>Nov. 7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Make a Difference Day 8am-12pm</a:t>
            </a:r>
          </a:p>
          <a:p>
            <a:r>
              <a:rPr lang="en-US" sz="1400" dirty="0" smtClean="0"/>
              <a:t>Nov. 11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Veteran’s Day – </a:t>
            </a:r>
            <a:r>
              <a:rPr lang="en-US" sz="1400" b="1" dirty="0" smtClean="0"/>
              <a:t>NO SCHOOL</a:t>
            </a:r>
          </a:p>
          <a:p>
            <a:r>
              <a:rPr lang="en-US" sz="1400" dirty="0" smtClean="0"/>
              <a:t>Nov.16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-20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Scholastic book fair</a:t>
            </a:r>
          </a:p>
          <a:p>
            <a:r>
              <a:rPr lang="en-US" sz="1400" dirty="0" smtClean="0"/>
              <a:t>Nov. 19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Family Math Night 5:30-6:30pm</a:t>
            </a:r>
          </a:p>
          <a:p>
            <a:r>
              <a:rPr lang="en-US" sz="1400" dirty="0" smtClean="0"/>
              <a:t>Nov. 26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-27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Thanksgiving Break </a:t>
            </a:r>
            <a:r>
              <a:rPr lang="en-US" sz="1400" b="1" dirty="0" smtClean="0"/>
              <a:t>– NO SCHOOL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323</Words>
  <Application>Microsoft Office PowerPoint</Application>
  <PresentationFormat>On-screen Show (4:3)</PresentationFormat>
  <Paragraphs>30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WCPS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megan.alessi</dc:creator>
  <cp:lastModifiedBy>Windows User</cp:lastModifiedBy>
  <cp:revision>22</cp:revision>
  <dcterms:created xsi:type="dcterms:W3CDTF">2012-10-11T13:58:26Z</dcterms:created>
  <dcterms:modified xsi:type="dcterms:W3CDTF">2015-10-16T16:32:59Z</dcterms:modified>
</cp:coreProperties>
</file>