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4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B92C3-2260-4100-9CDB-66089AB7096E}" type="datetimeFigureOut">
              <a:rPr lang="en-US" smtClean="0"/>
              <a:t>8/30/2015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A7915-3301-4E6E-8B96-BE644E40B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54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B92C3-2260-4100-9CDB-66089AB7096E}" type="datetimeFigureOut">
              <a:rPr lang="en-US" smtClean="0"/>
              <a:t>8/30/2015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A7915-3301-4E6E-8B96-BE644E40B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474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B92C3-2260-4100-9CDB-66089AB7096E}" type="datetimeFigureOut">
              <a:rPr lang="en-US" smtClean="0"/>
              <a:t>8/30/2015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A7915-3301-4E6E-8B96-BE644E40B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676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B92C3-2260-4100-9CDB-66089AB7096E}" type="datetimeFigureOut">
              <a:rPr lang="en-US" smtClean="0"/>
              <a:t>8/30/2015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A7915-3301-4E6E-8B96-BE644E40B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055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B92C3-2260-4100-9CDB-66089AB7096E}" type="datetimeFigureOut">
              <a:rPr lang="en-US" smtClean="0"/>
              <a:t>8/30/2015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A7915-3301-4E6E-8B96-BE644E40B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639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B92C3-2260-4100-9CDB-66089AB7096E}" type="datetimeFigureOut">
              <a:rPr lang="en-US" smtClean="0"/>
              <a:t>8/30/2015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A7915-3301-4E6E-8B96-BE644E40B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1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B92C3-2260-4100-9CDB-66089AB7096E}" type="datetimeFigureOut">
              <a:rPr lang="en-US" smtClean="0"/>
              <a:t>8/30/2015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A7915-3301-4E6E-8B96-BE644E40B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47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B92C3-2260-4100-9CDB-66089AB7096E}" type="datetimeFigureOut">
              <a:rPr lang="en-US" smtClean="0"/>
              <a:t>8/30/2015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A7915-3301-4E6E-8B96-BE644E40B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580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B92C3-2260-4100-9CDB-66089AB7096E}" type="datetimeFigureOut">
              <a:rPr lang="en-US" smtClean="0"/>
              <a:t>8/30/2015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A7915-3301-4E6E-8B96-BE644E40B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81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B92C3-2260-4100-9CDB-66089AB7096E}" type="datetimeFigureOut">
              <a:rPr lang="en-US" smtClean="0"/>
              <a:t>8/30/2015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A7915-3301-4E6E-8B96-BE644E40B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351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B92C3-2260-4100-9CDB-66089AB7096E}" type="datetimeFigureOut">
              <a:rPr lang="en-US" smtClean="0"/>
              <a:t>8/30/2015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A7915-3301-4E6E-8B96-BE644E40B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497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B92C3-2260-4100-9CDB-66089AB7096E}" type="datetimeFigureOut">
              <a:rPr lang="en-US" smtClean="0"/>
              <a:t>8/30/2015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4A7915-3301-4E6E-8B96-BE644E40B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2749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Measuring Mass Practice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950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can use a triple beam balance to take measurements of mass.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8617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Notebook Setup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 your notebook to page 21</a:t>
            </a:r>
          </a:p>
          <a:p>
            <a:endParaRPr lang="en-US" dirty="0"/>
          </a:p>
          <a:p>
            <a:r>
              <a:rPr lang="en-US" dirty="0" smtClean="0"/>
              <a:t>Title the page: Measuring Mass Practice</a:t>
            </a:r>
          </a:p>
          <a:p>
            <a:endParaRPr lang="en-US" dirty="0"/>
          </a:p>
          <a:p>
            <a:r>
              <a:rPr lang="en-US" dirty="0" smtClean="0"/>
              <a:t>Date the page : August 31, 2015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664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Create the Following Data table on page 21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3592541"/>
              </p:ext>
            </p:extLst>
          </p:nvPr>
        </p:nvGraphicFramePr>
        <p:xfrm>
          <a:off x="457200" y="1600200"/>
          <a:ext cx="8229600" cy="4282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Item 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Mass (g)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972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0242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991600" cy="5334000"/>
          </a:xfrm>
        </p:spPr>
        <p:txBody>
          <a:bodyPr>
            <a:normAutofit/>
          </a:bodyPr>
          <a:lstStyle/>
          <a:p>
            <a:r>
              <a:rPr lang="en-US" dirty="0" smtClean="0"/>
              <a:t>With your group you will measure the mass of 10 items. Such as; a notebook, glue, scissors, pencil box etc. . </a:t>
            </a:r>
          </a:p>
          <a:p>
            <a:endParaRPr lang="en-US" dirty="0" smtClean="0"/>
          </a:p>
          <a:p>
            <a:r>
              <a:rPr lang="en-US" dirty="0" smtClean="0"/>
              <a:t>Follow the steps for using a triple beam balance on page 17 of your notebook. </a:t>
            </a:r>
          </a:p>
          <a:p>
            <a:endParaRPr lang="en-US" dirty="0"/>
          </a:p>
          <a:p>
            <a:r>
              <a:rPr lang="en-US" dirty="0" smtClean="0"/>
              <a:t>Record the measurements in the data table you created on page 21.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829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110</Words>
  <Application>Microsoft Office PowerPoint</Application>
  <PresentationFormat>On-screen Show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Measuring Mass Practice</vt:lpstr>
      <vt:lpstr>Objective</vt:lpstr>
      <vt:lpstr>Notebook Setup</vt:lpstr>
      <vt:lpstr>Create the Following Data table on page 21</vt:lpstr>
      <vt:lpstr>Instructions</vt:lpstr>
    </vt:vector>
  </TitlesOfParts>
  <Company>SUSD #12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Measuring Mass Practice</dc:title>
  <dc:creator>Windows User</dc:creator>
  <cp:lastModifiedBy>Windows User</cp:lastModifiedBy>
  <cp:revision>1</cp:revision>
  <dcterms:created xsi:type="dcterms:W3CDTF">2015-08-31T05:06:26Z</dcterms:created>
  <dcterms:modified xsi:type="dcterms:W3CDTF">2015-08-31T05:13:49Z</dcterms:modified>
</cp:coreProperties>
</file>