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notesSlides/notesSlide6.xml" ContentType="application/vnd.openxmlformats-officedocument.presentationml.notesSlid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18"/>
  </p:notesMasterIdLst>
  <p:handoutMasterIdLst>
    <p:handoutMasterId r:id="rId19"/>
  </p:handoutMasterIdLst>
  <p:sldIdLst>
    <p:sldId id="256" r:id="rId2"/>
    <p:sldId id="322" r:id="rId3"/>
    <p:sldId id="324" r:id="rId4"/>
    <p:sldId id="323" r:id="rId5"/>
    <p:sldId id="326" r:id="rId6"/>
    <p:sldId id="309" r:id="rId7"/>
    <p:sldId id="304" r:id="rId8"/>
    <p:sldId id="275" r:id="rId9"/>
    <p:sldId id="276" r:id="rId10"/>
    <p:sldId id="328" r:id="rId11"/>
    <p:sldId id="329" r:id="rId12"/>
    <p:sldId id="319" r:id="rId13"/>
    <p:sldId id="320" r:id="rId14"/>
    <p:sldId id="321" r:id="rId15"/>
    <p:sldId id="327" r:id="rId16"/>
    <p:sldId id="330" r:id="rId17"/>
  </p:sldIdLst>
  <p:sldSz cx="9144000" cy="6858000" type="screen4x3"/>
  <p:notesSz cx="6918325" cy="92043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9A0A7"/>
    <a:srgbClr val="1A95A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85" y="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9D22F4-D0D5-4979-BF0F-0DF70E0B67BF}" type="doc">
      <dgm:prSet loTypeId="urn:microsoft.com/office/officeart/2005/8/layout/process1" loCatId="process" qsTypeId="urn:microsoft.com/office/officeart/2005/8/quickstyle/simple1" qsCatId="simple" csTypeId="urn:microsoft.com/office/officeart/2005/8/colors/accent1_2#4" csCatId="accent1" phldr="1"/>
      <dgm:spPr/>
    </dgm:pt>
    <dgm:pt modelId="{1C0022AF-98A3-4211-A594-89A183D86880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/>
            <a:t>Project Graduation-SUSD Digital Advantage</a:t>
          </a:r>
          <a:endParaRPr lang="en-US" dirty="0"/>
        </a:p>
      </dgm:t>
    </dgm:pt>
    <dgm:pt modelId="{4A38A92C-A5EA-4D97-867A-A90D19C70186}" type="parTrans" cxnId="{200C074B-4837-43B9-8E98-80443FD8D67D}">
      <dgm:prSet/>
      <dgm:spPr/>
      <dgm:t>
        <a:bodyPr/>
        <a:lstStyle/>
        <a:p>
          <a:endParaRPr lang="en-US"/>
        </a:p>
      </dgm:t>
    </dgm:pt>
    <dgm:pt modelId="{52B4C03B-A12D-436D-B039-51864A13A6C4}" type="sibTrans" cxnId="{200C074B-4837-43B9-8E98-80443FD8D67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dirty="0"/>
        </a:p>
      </dgm:t>
    </dgm:pt>
    <dgm:pt modelId="{D4072D19-7622-404A-9645-4923A4CD7239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/>
            <a:t>SUSD One to One Initiative</a:t>
          </a:r>
          <a:endParaRPr lang="en-US" dirty="0"/>
        </a:p>
      </dgm:t>
    </dgm:pt>
    <dgm:pt modelId="{C40FEB8E-2DD6-45AF-B3C9-A6D01A7095A5}" type="parTrans" cxnId="{13422544-958F-4ACC-9505-1AB7AAFFA3F4}">
      <dgm:prSet/>
      <dgm:spPr/>
      <dgm:t>
        <a:bodyPr/>
        <a:lstStyle/>
        <a:p>
          <a:endParaRPr lang="en-US"/>
        </a:p>
      </dgm:t>
    </dgm:pt>
    <dgm:pt modelId="{B150E9C7-345C-4A1A-AA47-BB4C640E0B9B}" type="sibTrans" cxnId="{13422544-958F-4ACC-9505-1AB7AAFFA3F4}">
      <dgm:prSet/>
      <dgm:spPr/>
      <dgm:t>
        <a:bodyPr/>
        <a:lstStyle/>
        <a:p>
          <a:endParaRPr lang="en-US"/>
        </a:p>
      </dgm:t>
    </dgm:pt>
    <dgm:pt modelId="{9FF9352A-C1E2-45BA-B2BF-D39F8D345E2B}" type="pres">
      <dgm:prSet presAssocID="{F39D22F4-D0D5-4979-BF0F-0DF70E0B67BF}" presName="Name0" presStyleCnt="0">
        <dgm:presLayoutVars>
          <dgm:dir/>
          <dgm:resizeHandles val="exact"/>
        </dgm:presLayoutVars>
      </dgm:prSet>
      <dgm:spPr/>
    </dgm:pt>
    <dgm:pt modelId="{5C0FD964-4DE5-4D10-B6E1-B6F283CAE20C}" type="pres">
      <dgm:prSet presAssocID="{1C0022AF-98A3-4211-A594-89A183D8688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AEEAC-90C5-4595-BDC9-797148D6A4A6}" type="pres">
      <dgm:prSet presAssocID="{52B4C03B-A12D-436D-B039-51864A13A6C4}" presName="sibTrans" presStyleLbl="sibTrans2D1" presStyleIdx="0" presStyleCnt="1"/>
      <dgm:spPr/>
      <dgm:t>
        <a:bodyPr/>
        <a:lstStyle/>
        <a:p>
          <a:endParaRPr lang="en-US"/>
        </a:p>
      </dgm:t>
    </dgm:pt>
    <dgm:pt modelId="{DE4FA50C-186D-44B6-A689-1FDEF10621F1}" type="pres">
      <dgm:prSet presAssocID="{52B4C03B-A12D-436D-B039-51864A13A6C4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584FF952-3097-4359-A29C-57655143780A}" type="pres">
      <dgm:prSet presAssocID="{D4072D19-7622-404A-9645-4923A4CD723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2D5535-EC4B-4B76-9E82-4D6021608F9D}" type="presOf" srcId="{F39D22F4-D0D5-4979-BF0F-0DF70E0B67BF}" destId="{9FF9352A-C1E2-45BA-B2BF-D39F8D345E2B}" srcOrd="0" destOrd="0" presId="urn:microsoft.com/office/officeart/2005/8/layout/process1"/>
    <dgm:cxn modelId="{2970EAF7-69E5-4AD7-86BF-67C05E6B84D3}" type="presOf" srcId="{D4072D19-7622-404A-9645-4923A4CD7239}" destId="{584FF952-3097-4359-A29C-57655143780A}" srcOrd="0" destOrd="0" presId="urn:microsoft.com/office/officeart/2005/8/layout/process1"/>
    <dgm:cxn modelId="{D95B3827-8C8E-4974-AC4F-DBF63AC921C7}" type="presOf" srcId="{1C0022AF-98A3-4211-A594-89A183D86880}" destId="{5C0FD964-4DE5-4D10-B6E1-B6F283CAE20C}" srcOrd="0" destOrd="0" presId="urn:microsoft.com/office/officeart/2005/8/layout/process1"/>
    <dgm:cxn modelId="{200C074B-4837-43B9-8E98-80443FD8D67D}" srcId="{F39D22F4-D0D5-4979-BF0F-0DF70E0B67BF}" destId="{1C0022AF-98A3-4211-A594-89A183D86880}" srcOrd="0" destOrd="0" parTransId="{4A38A92C-A5EA-4D97-867A-A90D19C70186}" sibTransId="{52B4C03B-A12D-436D-B039-51864A13A6C4}"/>
    <dgm:cxn modelId="{53F6F66D-245E-48CD-8FDB-1023F3D5D0CD}" type="presOf" srcId="{52B4C03B-A12D-436D-B039-51864A13A6C4}" destId="{DE4FA50C-186D-44B6-A689-1FDEF10621F1}" srcOrd="1" destOrd="0" presId="urn:microsoft.com/office/officeart/2005/8/layout/process1"/>
    <dgm:cxn modelId="{0E36444D-2311-4931-ABD8-7C9DCEFC9B08}" type="presOf" srcId="{52B4C03B-A12D-436D-B039-51864A13A6C4}" destId="{048AEEAC-90C5-4595-BDC9-797148D6A4A6}" srcOrd="0" destOrd="0" presId="urn:microsoft.com/office/officeart/2005/8/layout/process1"/>
    <dgm:cxn modelId="{13422544-958F-4ACC-9505-1AB7AAFFA3F4}" srcId="{F39D22F4-D0D5-4979-BF0F-0DF70E0B67BF}" destId="{D4072D19-7622-404A-9645-4923A4CD7239}" srcOrd="1" destOrd="0" parTransId="{C40FEB8E-2DD6-45AF-B3C9-A6D01A7095A5}" sibTransId="{B150E9C7-345C-4A1A-AA47-BB4C640E0B9B}"/>
    <dgm:cxn modelId="{32F2F88C-A95A-4029-891D-4432375C7BA3}" type="presParOf" srcId="{9FF9352A-C1E2-45BA-B2BF-D39F8D345E2B}" destId="{5C0FD964-4DE5-4D10-B6E1-B6F283CAE20C}" srcOrd="0" destOrd="0" presId="urn:microsoft.com/office/officeart/2005/8/layout/process1"/>
    <dgm:cxn modelId="{8FB481EE-5CEC-4474-B18D-831A3AA75E86}" type="presParOf" srcId="{9FF9352A-C1E2-45BA-B2BF-D39F8D345E2B}" destId="{048AEEAC-90C5-4595-BDC9-797148D6A4A6}" srcOrd="1" destOrd="0" presId="urn:microsoft.com/office/officeart/2005/8/layout/process1"/>
    <dgm:cxn modelId="{708E1237-5161-4E13-BAB8-13298DC8C11A}" type="presParOf" srcId="{048AEEAC-90C5-4595-BDC9-797148D6A4A6}" destId="{DE4FA50C-186D-44B6-A689-1FDEF10621F1}" srcOrd="0" destOrd="0" presId="urn:microsoft.com/office/officeart/2005/8/layout/process1"/>
    <dgm:cxn modelId="{B72F5A2D-C807-476C-A395-9D5169AF3D1B}" type="presParOf" srcId="{9FF9352A-C1E2-45BA-B2BF-D39F8D345E2B}" destId="{584FF952-3097-4359-A29C-57655143780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7CD3BD7-FA7F-490A-A514-60CB0D5986F2}" type="doc">
      <dgm:prSet loTypeId="urn:microsoft.com/office/officeart/2005/8/layout/vList4#1" loCatId="list" qsTypeId="urn:microsoft.com/office/officeart/2005/8/quickstyle/simple1" qsCatId="simple" csTypeId="urn:microsoft.com/office/officeart/2005/8/colors/accent1_2#9" csCatId="accent1" phldr="1"/>
      <dgm:spPr/>
      <dgm:t>
        <a:bodyPr/>
        <a:lstStyle/>
        <a:p>
          <a:endParaRPr lang="en-US"/>
        </a:p>
      </dgm:t>
    </dgm:pt>
    <dgm:pt modelId="{25A9E091-E544-4DE1-9595-5BA03C163DB7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600" b="1" dirty="0" smtClean="0"/>
            <a:t>Aerospace i-STEM and Digital Technology</a:t>
          </a:r>
          <a:endParaRPr lang="en-US" sz="1600" b="1" dirty="0"/>
        </a:p>
      </dgm:t>
    </dgm:pt>
    <dgm:pt modelId="{2AD18F7F-9B75-4F73-B7FA-73104D33B690}" type="parTrans" cxnId="{E048C954-4775-4CE7-A6A0-D076DF5710AD}">
      <dgm:prSet/>
      <dgm:spPr/>
      <dgm:t>
        <a:bodyPr/>
        <a:lstStyle/>
        <a:p>
          <a:endParaRPr lang="en-US"/>
        </a:p>
      </dgm:t>
    </dgm:pt>
    <dgm:pt modelId="{42FB17BB-8C11-4BD4-8E2A-EAF95D56D4CB}" type="sibTrans" cxnId="{E048C954-4775-4CE7-A6A0-D076DF5710AD}">
      <dgm:prSet/>
      <dgm:spPr/>
      <dgm:t>
        <a:bodyPr/>
        <a:lstStyle/>
        <a:p>
          <a:endParaRPr lang="en-US"/>
        </a:p>
      </dgm:t>
    </dgm:pt>
    <dgm:pt modelId="{E7A410F3-8420-4BD7-8377-F36F4CFD33EF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100" b="1" dirty="0"/>
            <a:t>Engineering Sciences (U of A Engineering </a:t>
          </a:r>
          <a:r>
            <a:rPr lang="en-US" sz="1100" b="1" dirty="0" smtClean="0"/>
            <a:t>102)</a:t>
          </a:r>
          <a:endParaRPr lang="en-US" sz="1100" b="1" dirty="0"/>
        </a:p>
      </dgm:t>
    </dgm:pt>
    <dgm:pt modelId="{47454853-ABFD-4D5A-81C5-68B1E345C331}" type="parTrans" cxnId="{61A52A86-99E8-4512-B72A-92E879DD4D10}">
      <dgm:prSet/>
      <dgm:spPr/>
      <dgm:t>
        <a:bodyPr/>
        <a:lstStyle/>
        <a:p>
          <a:endParaRPr lang="en-US"/>
        </a:p>
      </dgm:t>
    </dgm:pt>
    <dgm:pt modelId="{074C1CDE-7A6B-43E8-B4CB-918DC568BD0A}" type="sibTrans" cxnId="{61A52A86-99E8-4512-B72A-92E879DD4D10}">
      <dgm:prSet/>
      <dgm:spPr/>
      <dgm:t>
        <a:bodyPr/>
        <a:lstStyle/>
        <a:p>
          <a:endParaRPr lang="en-US"/>
        </a:p>
      </dgm:t>
    </dgm:pt>
    <dgm:pt modelId="{10F42A86-A9F3-4908-A1B2-4E06D5CB7713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100" b="1" dirty="0"/>
            <a:t>Culinary </a:t>
          </a:r>
          <a:r>
            <a:rPr lang="en-US" sz="1100" b="1" dirty="0" smtClean="0"/>
            <a:t>Arts</a:t>
          </a:r>
          <a:endParaRPr lang="en-US" sz="1100" b="1" dirty="0"/>
        </a:p>
      </dgm:t>
    </dgm:pt>
    <dgm:pt modelId="{F27A03FE-56CE-4186-A9F6-F2D1E8ACAD5C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endParaRPr lang="en-US" sz="900" dirty="0"/>
        </a:p>
        <a:p>
          <a:r>
            <a:rPr lang="en-US" sz="1600" b="1" dirty="0"/>
            <a:t>International Hospitality, Tourism &amp; Culinary </a:t>
          </a:r>
          <a:r>
            <a:rPr lang="en-US" sz="1600" b="1" dirty="0" smtClean="0"/>
            <a:t>Arts</a:t>
          </a:r>
          <a:endParaRPr lang="en-US" sz="1600" b="1" dirty="0"/>
        </a:p>
      </dgm:t>
    </dgm:pt>
    <dgm:pt modelId="{40C759FC-C06C-49B3-8E45-51B044672BA5}" type="sibTrans" cxnId="{F463C912-78A6-4844-863C-99DBB9EF7161}">
      <dgm:prSet/>
      <dgm:spPr/>
      <dgm:t>
        <a:bodyPr/>
        <a:lstStyle/>
        <a:p>
          <a:endParaRPr lang="en-US"/>
        </a:p>
      </dgm:t>
    </dgm:pt>
    <dgm:pt modelId="{B6D803A9-B260-48FA-A613-E3C826D77421}" type="parTrans" cxnId="{F463C912-78A6-4844-863C-99DBB9EF7161}">
      <dgm:prSet/>
      <dgm:spPr/>
      <dgm:t>
        <a:bodyPr/>
        <a:lstStyle/>
        <a:p>
          <a:endParaRPr lang="en-US"/>
        </a:p>
      </dgm:t>
    </dgm:pt>
    <dgm:pt modelId="{672C9F5A-51EA-49A5-A1E0-1F3BE2301D2F}" type="sibTrans" cxnId="{144DFE53-7DC5-45A6-B240-9568435E1F87}">
      <dgm:prSet/>
      <dgm:spPr/>
      <dgm:t>
        <a:bodyPr/>
        <a:lstStyle/>
        <a:p>
          <a:endParaRPr lang="en-US"/>
        </a:p>
      </dgm:t>
    </dgm:pt>
    <dgm:pt modelId="{B8604074-7205-4BD7-8897-8C6497891626}" type="parTrans" cxnId="{144DFE53-7DC5-45A6-B240-9568435E1F87}">
      <dgm:prSet/>
      <dgm:spPr/>
      <dgm:t>
        <a:bodyPr/>
        <a:lstStyle/>
        <a:p>
          <a:endParaRPr lang="en-US"/>
        </a:p>
      </dgm:t>
    </dgm:pt>
    <dgm:pt modelId="{85F82FF8-8E30-49C6-9047-6DD899AED4CA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endParaRPr lang="en-US" sz="900" dirty="0"/>
        </a:p>
        <a:p>
          <a:r>
            <a:rPr lang="en-US" sz="1600" b="1" dirty="0"/>
            <a:t>Visual and Performing </a:t>
          </a:r>
          <a:r>
            <a:rPr lang="en-US" sz="1600" b="1" dirty="0" smtClean="0"/>
            <a:t>Arts</a:t>
          </a:r>
          <a:endParaRPr lang="en-US" sz="1600" b="1" dirty="0"/>
        </a:p>
      </dgm:t>
    </dgm:pt>
    <dgm:pt modelId="{29983E46-5829-4D33-9A5C-4A3DE76B996D}" type="parTrans" cxnId="{190F1806-3351-4893-8D69-0C9AA8BD3701}">
      <dgm:prSet/>
      <dgm:spPr/>
      <dgm:t>
        <a:bodyPr/>
        <a:lstStyle/>
        <a:p>
          <a:endParaRPr lang="en-US"/>
        </a:p>
      </dgm:t>
    </dgm:pt>
    <dgm:pt modelId="{580119A4-084F-4F21-852C-C4F18A1D8C66}" type="sibTrans" cxnId="{190F1806-3351-4893-8D69-0C9AA8BD3701}">
      <dgm:prSet/>
      <dgm:spPr/>
      <dgm:t>
        <a:bodyPr/>
        <a:lstStyle/>
        <a:p>
          <a:endParaRPr lang="en-US"/>
        </a:p>
      </dgm:t>
    </dgm:pt>
    <dgm:pt modelId="{DF8A0D06-8A7F-450C-B352-7A4E193CBC9D}">
      <dgm:prSet phldrT="[Text]"/>
      <dgm:spPr>
        <a:solidFill>
          <a:schemeClr val="tx2">
            <a:lumMod val="25000"/>
          </a:schemeClr>
        </a:solidFill>
      </dgm:spPr>
      <dgm:t>
        <a:bodyPr/>
        <a:lstStyle/>
        <a:p>
          <a:endParaRPr lang="en-US" sz="700" dirty="0"/>
        </a:p>
      </dgm:t>
    </dgm:pt>
    <dgm:pt modelId="{9C9A3BEC-27B2-4906-94AF-03BAC948164D}" type="parTrans" cxnId="{D73FF4CD-1334-43A5-A83F-EB3339F7EB89}">
      <dgm:prSet/>
      <dgm:spPr/>
      <dgm:t>
        <a:bodyPr/>
        <a:lstStyle/>
        <a:p>
          <a:endParaRPr lang="en-US"/>
        </a:p>
      </dgm:t>
    </dgm:pt>
    <dgm:pt modelId="{9B491EC5-8A9B-4A46-AF15-8F4A566FD6A2}" type="sibTrans" cxnId="{D73FF4CD-1334-43A5-A83F-EB3339F7EB89}">
      <dgm:prSet/>
      <dgm:spPr/>
      <dgm:t>
        <a:bodyPr/>
        <a:lstStyle/>
        <a:p>
          <a:endParaRPr lang="en-US"/>
        </a:p>
      </dgm:t>
    </dgm:pt>
    <dgm:pt modelId="{62EB7EB0-B596-492E-A972-B88F9B0EA593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100" b="1" dirty="0"/>
            <a:t>Technical </a:t>
          </a:r>
          <a:r>
            <a:rPr lang="en-US" sz="1100" b="1" dirty="0" smtClean="0"/>
            <a:t>Theater</a:t>
          </a:r>
          <a:endParaRPr lang="en-US" sz="1100" b="1" dirty="0"/>
        </a:p>
      </dgm:t>
    </dgm:pt>
    <dgm:pt modelId="{CD19F18D-D742-4CE8-81A4-AEF8067AF549}" type="parTrans" cxnId="{CDD17EA0-48C6-4554-B0C1-26364E53DDC8}">
      <dgm:prSet/>
      <dgm:spPr/>
      <dgm:t>
        <a:bodyPr/>
        <a:lstStyle/>
        <a:p>
          <a:endParaRPr lang="en-US"/>
        </a:p>
      </dgm:t>
    </dgm:pt>
    <dgm:pt modelId="{920274E2-95EA-4C40-BEB2-32E32371883B}" type="sibTrans" cxnId="{CDD17EA0-48C6-4554-B0C1-26364E53DDC8}">
      <dgm:prSet/>
      <dgm:spPr/>
      <dgm:t>
        <a:bodyPr/>
        <a:lstStyle/>
        <a:p>
          <a:endParaRPr lang="en-US"/>
        </a:p>
      </dgm:t>
    </dgm:pt>
    <dgm:pt modelId="{2FCB669A-9CBB-438D-BB2C-66002AA766F2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100" b="1" dirty="0" smtClean="0"/>
            <a:t>Digital Photography, Yearbook</a:t>
          </a:r>
          <a:endParaRPr lang="en-US" sz="1100" b="1" dirty="0"/>
        </a:p>
      </dgm:t>
    </dgm:pt>
    <dgm:pt modelId="{16EBB8AE-DF21-4DF4-AA57-56A3CB104B65}" type="parTrans" cxnId="{99AA3973-F666-4457-BAF2-581D9F642AAA}">
      <dgm:prSet/>
      <dgm:spPr/>
      <dgm:t>
        <a:bodyPr/>
        <a:lstStyle/>
        <a:p>
          <a:endParaRPr lang="en-US"/>
        </a:p>
      </dgm:t>
    </dgm:pt>
    <dgm:pt modelId="{A55D87DA-ED2C-43D4-9A1A-2A1B797F9023}" type="sibTrans" cxnId="{99AA3973-F666-4457-BAF2-581D9F642AAA}">
      <dgm:prSet/>
      <dgm:spPr/>
      <dgm:t>
        <a:bodyPr/>
        <a:lstStyle/>
        <a:p>
          <a:endParaRPr lang="en-US"/>
        </a:p>
      </dgm:t>
    </dgm:pt>
    <dgm:pt modelId="{3E8F4DA7-5F7F-4EE6-A3D0-ABBA8A819382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100" b="1" dirty="0"/>
            <a:t>Aviation &amp; Military Science (AFJROTC</a:t>
          </a:r>
          <a:r>
            <a:rPr lang="en-US" sz="1100" b="1" dirty="0" smtClean="0"/>
            <a:t>)</a:t>
          </a:r>
          <a:endParaRPr lang="en-US" sz="1100" b="1" dirty="0"/>
        </a:p>
      </dgm:t>
    </dgm:pt>
    <dgm:pt modelId="{22C83A82-F773-4B79-986D-FBC987980CF7}" type="parTrans" cxnId="{61C0A05F-A048-49B3-8D2B-92683776D001}">
      <dgm:prSet/>
      <dgm:spPr/>
      <dgm:t>
        <a:bodyPr/>
        <a:lstStyle/>
        <a:p>
          <a:endParaRPr lang="en-US"/>
        </a:p>
      </dgm:t>
    </dgm:pt>
    <dgm:pt modelId="{3019C452-EA6B-4DBC-BAC9-2C588DD21363}" type="sibTrans" cxnId="{61C0A05F-A048-49B3-8D2B-92683776D001}">
      <dgm:prSet/>
      <dgm:spPr/>
      <dgm:t>
        <a:bodyPr/>
        <a:lstStyle/>
        <a:p>
          <a:endParaRPr lang="en-US"/>
        </a:p>
      </dgm:t>
    </dgm:pt>
    <dgm:pt modelId="{A7FB44A5-83FA-4A79-A0C8-97B28BA37EB7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100" b="1" dirty="0"/>
            <a:t>Business Operations and Support </a:t>
          </a:r>
          <a:r>
            <a:rPr lang="en-US" sz="1100" b="1" dirty="0" smtClean="0"/>
            <a:t>Services</a:t>
          </a:r>
          <a:endParaRPr lang="en-US" sz="1100" b="1" dirty="0"/>
        </a:p>
      </dgm:t>
    </dgm:pt>
    <dgm:pt modelId="{D9C37CAC-6112-4B96-9133-4D8AABFCBD2D}" type="parTrans" cxnId="{CFF9D97F-FA8C-41FE-8A2B-21B88055FDEE}">
      <dgm:prSet/>
      <dgm:spPr/>
      <dgm:t>
        <a:bodyPr/>
        <a:lstStyle/>
        <a:p>
          <a:endParaRPr lang="en-US"/>
        </a:p>
      </dgm:t>
    </dgm:pt>
    <dgm:pt modelId="{D5CD07E0-D860-43AD-9923-16B0E9A842C8}" type="sibTrans" cxnId="{CFF9D97F-FA8C-41FE-8A2B-21B88055FDEE}">
      <dgm:prSet/>
      <dgm:spPr/>
      <dgm:t>
        <a:bodyPr/>
        <a:lstStyle/>
        <a:p>
          <a:endParaRPr lang="en-US"/>
        </a:p>
      </dgm:t>
    </dgm:pt>
    <dgm:pt modelId="{D9A4A84A-F830-4E89-9874-15A70F5290B5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100" b="1" dirty="0" smtClean="0"/>
            <a:t>Agri-Business-Plant </a:t>
          </a:r>
          <a:r>
            <a:rPr lang="en-US" sz="1100" b="1" dirty="0"/>
            <a:t>Science (Hydroponics/Organic Foods</a:t>
          </a:r>
          <a:r>
            <a:rPr lang="en-US" sz="1100" b="1" dirty="0" smtClean="0"/>
            <a:t>)</a:t>
          </a:r>
          <a:endParaRPr lang="en-US" sz="1100" b="1" dirty="0"/>
        </a:p>
      </dgm:t>
    </dgm:pt>
    <dgm:pt modelId="{3FFCF7E0-6D0D-4D62-8922-32DD78F5BF80}" type="parTrans" cxnId="{91689D5D-A97D-448F-A9FA-4557F7BBBB09}">
      <dgm:prSet/>
      <dgm:spPr/>
      <dgm:t>
        <a:bodyPr/>
        <a:lstStyle/>
        <a:p>
          <a:endParaRPr lang="en-US"/>
        </a:p>
      </dgm:t>
    </dgm:pt>
    <dgm:pt modelId="{E91A717A-1864-40AC-9864-B47D16B65A6D}" type="sibTrans" cxnId="{91689D5D-A97D-448F-A9FA-4557F7BBBB09}">
      <dgm:prSet/>
      <dgm:spPr/>
      <dgm:t>
        <a:bodyPr/>
        <a:lstStyle/>
        <a:p>
          <a:endParaRPr lang="en-US"/>
        </a:p>
      </dgm:t>
    </dgm:pt>
    <dgm:pt modelId="{E6BFDA69-0334-4D44-98E4-81B0BCE5AD21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100" b="1" dirty="0"/>
            <a:t>Sports </a:t>
          </a:r>
          <a:r>
            <a:rPr lang="en-US" sz="1100" b="1" dirty="0" smtClean="0"/>
            <a:t>Medicine</a:t>
          </a:r>
          <a:endParaRPr lang="en-US" sz="1100" b="1" dirty="0"/>
        </a:p>
      </dgm:t>
    </dgm:pt>
    <dgm:pt modelId="{72B0F127-F308-4F59-B8F9-D9DE0EF82852}" type="parTrans" cxnId="{7EE14D3C-F962-4A96-8B1E-F978BDA528F8}">
      <dgm:prSet/>
      <dgm:spPr/>
      <dgm:t>
        <a:bodyPr/>
        <a:lstStyle/>
        <a:p>
          <a:endParaRPr lang="en-US"/>
        </a:p>
      </dgm:t>
    </dgm:pt>
    <dgm:pt modelId="{682738CA-AAFB-4A49-8E29-936ADD9B1B97}" type="sibTrans" cxnId="{7EE14D3C-F962-4A96-8B1E-F978BDA528F8}">
      <dgm:prSet/>
      <dgm:spPr/>
      <dgm:t>
        <a:bodyPr/>
        <a:lstStyle/>
        <a:p>
          <a:endParaRPr lang="en-US"/>
        </a:p>
      </dgm:t>
    </dgm:pt>
    <dgm:pt modelId="{1028C9B9-3859-4248-8B62-14B0D1F5EC8F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100" b="1" dirty="0" smtClean="0"/>
            <a:t>Hospitality/Tourism</a:t>
          </a:r>
          <a:endParaRPr lang="en-US" sz="1100" b="1" dirty="0"/>
        </a:p>
      </dgm:t>
    </dgm:pt>
    <dgm:pt modelId="{F3FCDA80-94C7-41CA-AC2E-8A1D7C21A7FB}" type="parTrans" cxnId="{61679428-F2CA-48B4-8934-9EF9F6E8A730}">
      <dgm:prSet/>
      <dgm:spPr/>
      <dgm:t>
        <a:bodyPr/>
        <a:lstStyle/>
        <a:p>
          <a:endParaRPr lang="en-US"/>
        </a:p>
      </dgm:t>
    </dgm:pt>
    <dgm:pt modelId="{2E6852C7-BC18-4E8A-9B85-108A139D8723}" type="sibTrans" cxnId="{61679428-F2CA-48B4-8934-9EF9F6E8A730}">
      <dgm:prSet/>
      <dgm:spPr/>
      <dgm:t>
        <a:bodyPr/>
        <a:lstStyle/>
        <a:p>
          <a:endParaRPr lang="en-US"/>
        </a:p>
      </dgm:t>
    </dgm:pt>
    <dgm:pt modelId="{ECB82391-9261-4092-88A5-9CB3C4E30EB2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endParaRPr lang="en-US" sz="800" b="1" dirty="0"/>
        </a:p>
      </dgm:t>
    </dgm:pt>
    <dgm:pt modelId="{DFDE8156-04A8-401B-A943-76259B3ED5D7}" type="parTrans" cxnId="{AEA75853-126A-4036-92CA-2434492F3D75}">
      <dgm:prSet/>
      <dgm:spPr/>
      <dgm:t>
        <a:bodyPr/>
        <a:lstStyle/>
        <a:p>
          <a:endParaRPr lang="en-US"/>
        </a:p>
      </dgm:t>
    </dgm:pt>
    <dgm:pt modelId="{D9092296-C9DF-45DC-AC80-DB174C44D06B}" type="sibTrans" cxnId="{AEA75853-126A-4036-92CA-2434492F3D75}">
      <dgm:prSet/>
      <dgm:spPr/>
      <dgm:t>
        <a:bodyPr/>
        <a:lstStyle/>
        <a:p>
          <a:endParaRPr lang="en-US"/>
        </a:p>
      </dgm:t>
    </dgm:pt>
    <dgm:pt modelId="{6F58EE83-EDFA-4A36-9D30-9DD56196A704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100" b="1" dirty="0"/>
            <a:t>Drafting &amp; Design (Mechanical 3-D</a:t>
          </a:r>
          <a:r>
            <a:rPr lang="en-US" sz="1100" b="1" dirty="0" smtClean="0"/>
            <a:t>)</a:t>
          </a:r>
          <a:endParaRPr lang="en-US" sz="1100" b="1" dirty="0"/>
        </a:p>
      </dgm:t>
    </dgm:pt>
    <dgm:pt modelId="{5D58A1A8-C4F8-4E50-8ACC-449C9D84B900}" type="sibTrans" cxnId="{DF1DD235-4CFA-488F-A0A3-036F54516C66}">
      <dgm:prSet/>
      <dgm:spPr/>
      <dgm:t>
        <a:bodyPr/>
        <a:lstStyle/>
        <a:p>
          <a:endParaRPr lang="en-US"/>
        </a:p>
      </dgm:t>
    </dgm:pt>
    <dgm:pt modelId="{3D562C3A-5CE6-44D0-92C6-2692CAC4012A}" type="parTrans" cxnId="{DF1DD235-4CFA-488F-A0A3-036F54516C66}">
      <dgm:prSet/>
      <dgm:spPr/>
      <dgm:t>
        <a:bodyPr/>
        <a:lstStyle/>
        <a:p>
          <a:endParaRPr lang="en-US"/>
        </a:p>
      </dgm:t>
    </dgm:pt>
    <dgm:pt modelId="{C67A1F81-3F23-459E-A78A-4A6EAB6885FA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100" b="1" dirty="0" smtClean="0"/>
            <a:t>Precision Manufacturing</a:t>
          </a:r>
          <a:endParaRPr lang="en-US" sz="1100" b="1" dirty="0"/>
        </a:p>
      </dgm:t>
    </dgm:pt>
    <dgm:pt modelId="{51385E03-3FCC-43D8-9858-D9362C7C0787}" type="sibTrans" cxnId="{816C2DA4-5526-4C17-8BB7-8959FAF91262}">
      <dgm:prSet/>
      <dgm:spPr/>
      <dgm:t>
        <a:bodyPr/>
        <a:lstStyle/>
        <a:p>
          <a:endParaRPr lang="en-US"/>
        </a:p>
      </dgm:t>
    </dgm:pt>
    <dgm:pt modelId="{CD7A93F2-4A4D-4404-B62D-9962FCD483DC}" type="parTrans" cxnId="{816C2DA4-5526-4C17-8BB7-8959FAF91262}">
      <dgm:prSet/>
      <dgm:spPr/>
      <dgm:t>
        <a:bodyPr/>
        <a:lstStyle/>
        <a:p>
          <a:endParaRPr lang="en-US"/>
        </a:p>
      </dgm:t>
    </dgm:pt>
    <dgm:pt modelId="{612E3F8C-CCEB-4837-A388-8D4FB350F255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100" b="1" dirty="0" smtClean="0"/>
            <a:t>Information Technology-Computer </a:t>
          </a:r>
          <a:r>
            <a:rPr lang="en-US" sz="1100" b="1" dirty="0" smtClean="0"/>
            <a:t>Maintenance</a:t>
          </a:r>
          <a:endParaRPr lang="en-US" sz="1100" b="1" dirty="0"/>
        </a:p>
      </dgm:t>
    </dgm:pt>
    <dgm:pt modelId="{DC7C2DD9-3A9C-4619-B966-C9B1B94C490D}" type="parTrans" cxnId="{7E2DAE4B-7325-4ECD-BD76-DDE4A3C80C63}">
      <dgm:prSet/>
      <dgm:spPr/>
    </dgm:pt>
    <dgm:pt modelId="{2A5931A1-07D7-406A-AE02-1ADF945845A8}" type="sibTrans" cxnId="{7E2DAE4B-7325-4ECD-BD76-DDE4A3C80C63}">
      <dgm:prSet/>
      <dgm:spPr/>
    </dgm:pt>
    <dgm:pt modelId="{84ED1301-5FFE-40B7-B6AF-D72EAB7AB506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100" b="1" dirty="0" smtClean="0"/>
            <a:t>Fashion Design &amp; Merchandising (2014-15)</a:t>
          </a:r>
        </a:p>
        <a:p>
          <a:endParaRPr lang="en-US" sz="500" dirty="0" smtClean="0"/>
        </a:p>
        <a:p>
          <a:endParaRPr lang="en-US" sz="500" dirty="0" smtClean="0"/>
        </a:p>
        <a:p>
          <a:endParaRPr lang="en-US" sz="1100" b="1" dirty="0"/>
        </a:p>
      </dgm:t>
    </dgm:pt>
    <dgm:pt modelId="{78A2B4DA-3CC6-4766-8740-2FD07F313A67}" type="parTrans" cxnId="{08CDB10C-381F-4254-AD29-93F841006C9B}">
      <dgm:prSet/>
      <dgm:spPr/>
    </dgm:pt>
    <dgm:pt modelId="{B7508092-9241-42E7-AE03-6BA4EB878C37}" type="sibTrans" cxnId="{08CDB10C-381F-4254-AD29-93F841006C9B}">
      <dgm:prSet/>
      <dgm:spPr/>
    </dgm:pt>
    <dgm:pt modelId="{185EDFBC-095B-4081-90E5-D763999BFD50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100" b="1" dirty="0" smtClean="0"/>
            <a:t>Film/TV Production</a:t>
          </a:r>
          <a:endParaRPr lang="en-US" sz="1100" b="1" dirty="0"/>
        </a:p>
      </dgm:t>
    </dgm:pt>
    <dgm:pt modelId="{CEE69EF1-5DA4-4AD7-B505-74F27E838D4B}" type="parTrans" cxnId="{85810BF1-3F57-4FDB-889A-F06D30BA7CF8}">
      <dgm:prSet/>
      <dgm:spPr/>
    </dgm:pt>
    <dgm:pt modelId="{09EB2ACF-E662-4803-A1AA-F5D1A917D6D9}" type="sibTrans" cxnId="{85810BF1-3F57-4FDB-889A-F06D30BA7CF8}">
      <dgm:prSet/>
      <dgm:spPr/>
    </dgm:pt>
    <dgm:pt modelId="{7CDB3C70-7C85-4F94-8B2B-366E057B74C1}" type="pres">
      <dgm:prSet presAssocID="{B7CD3BD7-FA7F-490A-A514-60CB0D5986F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D04B27-6457-4D7D-ADAB-BCBAE016193A}" type="pres">
      <dgm:prSet presAssocID="{25A9E091-E544-4DE1-9595-5BA03C163DB7}" presName="comp" presStyleCnt="0"/>
      <dgm:spPr/>
    </dgm:pt>
    <dgm:pt modelId="{31705B80-DF5E-46EA-A277-1A2AB629A58A}" type="pres">
      <dgm:prSet presAssocID="{25A9E091-E544-4DE1-9595-5BA03C163DB7}" presName="box" presStyleLbl="node1" presStyleIdx="0" presStyleCnt="3" custScaleX="86193" custScaleY="79127"/>
      <dgm:spPr/>
      <dgm:t>
        <a:bodyPr/>
        <a:lstStyle/>
        <a:p>
          <a:endParaRPr lang="en-US"/>
        </a:p>
      </dgm:t>
    </dgm:pt>
    <dgm:pt modelId="{00D250CE-A880-4D46-B619-CA21224EBD0E}" type="pres">
      <dgm:prSet presAssocID="{25A9E091-E544-4DE1-9595-5BA03C163DB7}" presName="img" presStyleLbl="fgImgPlace1" presStyleIdx="0" presStyleCnt="3" custLinFactNeighborX="7544" custLinFactNeighborY="-161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82397F5-C534-4523-ACD5-6531EF6367D8}" type="pres">
      <dgm:prSet presAssocID="{25A9E091-E544-4DE1-9595-5BA03C163DB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22E65-EA8C-4554-BD4B-0B69200A36C3}" type="pres">
      <dgm:prSet presAssocID="{42FB17BB-8C11-4BD4-8E2A-EAF95D56D4CB}" presName="spacer" presStyleCnt="0"/>
      <dgm:spPr/>
    </dgm:pt>
    <dgm:pt modelId="{077883BB-C9BE-4D8D-8A7D-D5EB3A8A9635}" type="pres">
      <dgm:prSet presAssocID="{F27A03FE-56CE-4186-A9F6-F2D1E8ACAD5C}" presName="comp" presStyleCnt="0"/>
      <dgm:spPr/>
    </dgm:pt>
    <dgm:pt modelId="{DDA458E3-9004-4C07-BD1A-F0ABDAB4569F}" type="pres">
      <dgm:prSet presAssocID="{F27A03FE-56CE-4186-A9F6-F2D1E8ACAD5C}" presName="box" presStyleLbl="node1" presStyleIdx="1" presStyleCnt="3" custScaleX="89239" custScaleY="77009"/>
      <dgm:spPr/>
      <dgm:t>
        <a:bodyPr/>
        <a:lstStyle/>
        <a:p>
          <a:endParaRPr lang="en-US"/>
        </a:p>
      </dgm:t>
    </dgm:pt>
    <dgm:pt modelId="{A1DCFC32-3F2A-4915-99E4-E4348266C288}" type="pres">
      <dgm:prSet presAssocID="{F27A03FE-56CE-4186-A9F6-F2D1E8ACAD5C}" presName="img" presStyleLbl="fgImgPlace1" presStyleIdx="1" presStyleCnt="3" custScaleX="93507" custScaleY="98335" custLinFactNeighborX="9098" custLinFactNeighborY="-4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219C8CD-42EF-47FF-83B6-8BC68225E731}" type="pres">
      <dgm:prSet presAssocID="{F27A03FE-56CE-4186-A9F6-F2D1E8ACAD5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8CAAA-0458-42E0-A523-477A617A924A}" type="pres">
      <dgm:prSet presAssocID="{40C759FC-C06C-49B3-8E45-51B044672BA5}" presName="spacer" presStyleCnt="0"/>
      <dgm:spPr/>
    </dgm:pt>
    <dgm:pt modelId="{B25561A7-DE4E-40F8-A170-B14AAF81C0BA}" type="pres">
      <dgm:prSet presAssocID="{85F82FF8-8E30-49C6-9047-6DD899AED4CA}" presName="comp" presStyleCnt="0"/>
      <dgm:spPr/>
    </dgm:pt>
    <dgm:pt modelId="{A5D9F852-7596-45CA-AFCC-4336C09A0929}" type="pres">
      <dgm:prSet presAssocID="{85F82FF8-8E30-49C6-9047-6DD899AED4CA}" presName="box" presStyleLbl="node1" presStyleIdx="2" presStyleCnt="3" custScaleX="91429" custScaleY="80737"/>
      <dgm:spPr/>
      <dgm:t>
        <a:bodyPr/>
        <a:lstStyle/>
        <a:p>
          <a:endParaRPr lang="en-US"/>
        </a:p>
      </dgm:t>
    </dgm:pt>
    <dgm:pt modelId="{73401997-318F-4A74-8D08-94EE344BF74C}" type="pres">
      <dgm:prSet presAssocID="{85F82FF8-8E30-49C6-9047-6DD899AED4CA}" presName="img" presStyleLbl="fgImgPlace1" presStyleIdx="2" presStyleCnt="3" custLinFactNeighborX="8719" custLinFactNeighborY="159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B936E10-D226-4139-B1A6-E9C951F5AB05}" type="pres">
      <dgm:prSet presAssocID="{85F82FF8-8E30-49C6-9047-6DD899AED4C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D17EA0-48C6-4554-B0C1-26364E53DDC8}" srcId="{85F82FF8-8E30-49C6-9047-6DD899AED4CA}" destId="{62EB7EB0-B596-492E-A972-B88F9B0EA593}" srcOrd="1" destOrd="0" parTransId="{CD19F18D-D742-4CE8-81A4-AEF8067AF549}" sibTransId="{920274E2-95EA-4C40-BEB2-32E32371883B}"/>
    <dgm:cxn modelId="{D73FF4CD-1334-43A5-A83F-EB3339F7EB89}" srcId="{F27A03FE-56CE-4186-A9F6-F2D1E8ACAD5C}" destId="{DF8A0D06-8A7F-450C-B352-7A4E193CBC9D}" srcOrd="4" destOrd="0" parTransId="{9C9A3BEC-27B2-4906-94AF-03BAC948164D}" sibTransId="{9B491EC5-8A9B-4A46-AF15-8F4A566FD6A2}"/>
    <dgm:cxn modelId="{08CDB10C-381F-4254-AD29-93F841006C9B}" srcId="{85F82FF8-8E30-49C6-9047-6DD899AED4CA}" destId="{84ED1301-5FFE-40B7-B6AF-D72EAB7AB506}" srcOrd="4" destOrd="0" parTransId="{78A2B4DA-3CC6-4766-8740-2FD07F313A67}" sibTransId="{B7508092-9241-42E7-AE03-6BA4EB878C37}"/>
    <dgm:cxn modelId="{B354C931-290B-4FEA-9FD6-DD1615F76A2A}" type="presOf" srcId="{A7FB44A5-83FA-4A79-A0C8-97B28BA37EB7}" destId="{DDA458E3-9004-4C07-BD1A-F0ABDAB4569F}" srcOrd="0" destOrd="3" presId="urn:microsoft.com/office/officeart/2005/8/layout/vList4#1"/>
    <dgm:cxn modelId="{7E2DAE4B-7325-4ECD-BD76-DDE4A3C80C63}" srcId="{25A9E091-E544-4DE1-9595-5BA03C163DB7}" destId="{612E3F8C-CCEB-4837-A388-8D4FB350F255}" srcOrd="3" destOrd="0" parTransId="{DC7C2DD9-3A9C-4619-B966-C9B1B94C490D}" sibTransId="{2A5931A1-07D7-406A-AE02-1ADF945845A8}"/>
    <dgm:cxn modelId="{7EE14D3C-F962-4A96-8B1E-F978BDA528F8}" srcId="{25A9E091-E544-4DE1-9595-5BA03C163DB7}" destId="{E6BFDA69-0334-4D44-98E4-81B0BCE5AD21}" srcOrd="5" destOrd="0" parTransId="{72B0F127-F308-4F59-B8F9-D9DE0EF82852}" sibTransId="{682738CA-AAFB-4A49-8E29-936ADD9B1B97}"/>
    <dgm:cxn modelId="{DF1DD235-4CFA-488F-A0A3-036F54516C66}" srcId="{25A9E091-E544-4DE1-9595-5BA03C163DB7}" destId="{6F58EE83-EDFA-4A36-9D30-9DD56196A704}" srcOrd="1" destOrd="0" parTransId="{3D562C3A-5CE6-44D0-92C6-2692CAC4012A}" sibTransId="{5D58A1A8-C4F8-4E50-8ACC-449C9D84B900}"/>
    <dgm:cxn modelId="{2A93301C-83A0-4C8A-B0C4-73147DD2E61D}" type="presOf" srcId="{612E3F8C-CCEB-4837-A388-8D4FB350F255}" destId="{482397F5-C534-4523-ACD5-6531EF6367D8}" srcOrd="1" destOrd="4" presId="urn:microsoft.com/office/officeart/2005/8/layout/vList4#1"/>
    <dgm:cxn modelId="{438D5029-76E1-491C-B909-C33509AA0C26}" type="presOf" srcId="{D9A4A84A-F830-4E89-9874-15A70F5290B5}" destId="{E219C8CD-42EF-47FF-83B6-8BC68225E731}" srcOrd="1" destOrd="4" presId="urn:microsoft.com/office/officeart/2005/8/layout/vList4#1"/>
    <dgm:cxn modelId="{928DE1D2-A920-4078-8E0F-292BB0BB0D45}" type="presOf" srcId="{6F58EE83-EDFA-4A36-9D30-9DD56196A704}" destId="{482397F5-C534-4523-ACD5-6531EF6367D8}" srcOrd="1" destOrd="2" presId="urn:microsoft.com/office/officeart/2005/8/layout/vList4#1"/>
    <dgm:cxn modelId="{0DF5B20E-EF91-4543-A42C-C1893EF49FD8}" type="presOf" srcId="{E6BFDA69-0334-4D44-98E4-81B0BCE5AD21}" destId="{482397F5-C534-4523-ACD5-6531EF6367D8}" srcOrd="1" destOrd="6" presId="urn:microsoft.com/office/officeart/2005/8/layout/vList4#1"/>
    <dgm:cxn modelId="{D5982C41-4C7C-4800-AFD8-3105A8E224EF}" type="presOf" srcId="{1028C9B9-3859-4248-8B62-14B0D1F5EC8F}" destId="{E219C8CD-42EF-47FF-83B6-8BC68225E731}" srcOrd="1" destOrd="1" presId="urn:microsoft.com/office/officeart/2005/8/layout/vList4#1"/>
    <dgm:cxn modelId="{6D4FBDA9-B50B-4D80-A5D0-CBB925B393F4}" type="presOf" srcId="{10F42A86-A9F3-4908-A1B2-4E06D5CB7713}" destId="{E219C8CD-42EF-47FF-83B6-8BC68225E731}" srcOrd="1" destOrd="2" presId="urn:microsoft.com/office/officeart/2005/8/layout/vList4#1"/>
    <dgm:cxn modelId="{1F06413C-C1EA-427A-8859-E48772B6DFD6}" type="presOf" srcId="{3E8F4DA7-5F7F-4EE6-A3D0-ABBA8A819382}" destId="{31705B80-DF5E-46EA-A277-1A2AB629A58A}" srcOrd="0" destOrd="5" presId="urn:microsoft.com/office/officeart/2005/8/layout/vList4#1"/>
    <dgm:cxn modelId="{083D7995-C94B-491E-9668-F7EE61BC638D}" type="presOf" srcId="{E7A410F3-8420-4BD7-8377-F36F4CFD33EF}" destId="{482397F5-C534-4523-ACD5-6531EF6367D8}" srcOrd="1" destOrd="3" presId="urn:microsoft.com/office/officeart/2005/8/layout/vList4#1"/>
    <dgm:cxn modelId="{6D7861EA-9010-443B-8DD6-A4582B64E2A8}" type="presOf" srcId="{F27A03FE-56CE-4186-A9F6-F2D1E8ACAD5C}" destId="{E219C8CD-42EF-47FF-83B6-8BC68225E731}" srcOrd="1" destOrd="0" presId="urn:microsoft.com/office/officeart/2005/8/layout/vList4#1"/>
    <dgm:cxn modelId="{85D78A13-BDEA-4096-9058-5A9C4AF09886}" type="presOf" srcId="{D9A4A84A-F830-4E89-9874-15A70F5290B5}" destId="{DDA458E3-9004-4C07-BD1A-F0ABDAB4569F}" srcOrd="0" destOrd="4" presId="urn:microsoft.com/office/officeart/2005/8/layout/vList4#1"/>
    <dgm:cxn modelId="{2990E215-8B2C-4434-AC21-EAF0DADA377B}" type="presOf" srcId="{185EDFBC-095B-4081-90E5-D763999BFD50}" destId="{0B936E10-D226-4139-B1A6-E9C951F5AB05}" srcOrd="1" destOrd="4" presId="urn:microsoft.com/office/officeart/2005/8/layout/vList4#1"/>
    <dgm:cxn modelId="{7B52572F-A9A6-4E06-B66B-8024836CDF00}" type="presOf" srcId="{2FCB669A-9CBB-438D-BB2C-66002AA766F2}" destId="{A5D9F852-7596-45CA-AFCC-4336C09A0929}" srcOrd="0" destOrd="3" presId="urn:microsoft.com/office/officeart/2005/8/layout/vList4#1"/>
    <dgm:cxn modelId="{ADA46520-B067-4A7C-9024-9EAE9190E175}" type="presOf" srcId="{A7FB44A5-83FA-4A79-A0C8-97B28BA37EB7}" destId="{E219C8CD-42EF-47FF-83B6-8BC68225E731}" srcOrd="1" destOrd="3" presId="urn:microsoft.com/office/officeart/2005/8/layout/vList4#1"/>
    <dgm:cxn modelId="{144DFE53-7DC5-45A6-B240-9568435E1F87}" srcId="{F27A03FE-56CE-4186-A9F6-F2D1E8ACAD5C}" destId="{10F42A86-A9F3-4908-A1B2-4E06D5CB7713}" srcOrd="1" destOrd="0" parTransId="{B8604074-7205-4BD7-8897-8C6497891626}" sibTransId="{672C9F5A-51EA-49A5-A1E0-1F3BE2301D2F}"/>
    <dgm:cxn modelId="{C5C6501C-029F-4633-84BA-AC3BAEC12A3A}" type="presOf" srcId="{DF8A0D06-8A7F-450C-B352-7A4E193CBC9D}" destId="{E219C8CD-42EF-47FF-83B6-8BC68225E731}" srcOrd="1" destOrd="5" presId="urn:microsoft.com/office/officeart/2005/8/layout/vList4#1"/>
    <dgm:cxn modelId="{E15252E7-96D6-43F7-9FA4-4AC18C35C603}" type="presOf" srcId="{3E8F4DA7-5F7F-4EE6-A3D0-ABBA8A819382}" destId="{482397F5-C534-4523-ACD5-6531EF6367D8}" srcOrd="1" destOrd="5" presId="urn:microsoft.com/office/officeart/2005/8/layout/vList4#1"/>
    <dgm:cxn modelId="{056DCD9C-15AF-4509-89FD-BBC82306DE16}" type="presOf" srcId="{185EDFBC-095B-4081-90E5-D763999BFD50}" destId="{A5D9F852-7596-45CA-AFCC-4336C09A0929}" srcOrd="0" destOrd="4" presId="urn:microsoft.com/office/officeart/2005/8/layout/vList4#1"/>
    <dgm:cxn modelId="{91689D5D-A97D-448F-A9FA-4557F7BBBB09}" srcId="{F27A03FE-56CE-4186-A9F6-F2D1E8ACAD5C}" destId="{D9A4A84A-F830-4E89-9874-15A70F5290B5}" srcOrd="3" destOrd="0" parTransId="{3FFCF7E0-6D0D-4D62-8922-32DD78F5BF80}" sibTransId="{E91A717A-1864-40AC-9864-B47D16B65A6D}"/>
    <dgm:cxn modelId="{4FA6DC9F-F08D-49FA-8457-BB2C69AF716B}" type="presOf" srcId="{C67A1F81-3F23-459E-A78A-4A6EAB6885FA}" destId="{31705B80-DF5E-46EA-A277-1A2AB629A58A}" srcOrd="0" destOrd="1" presId="urn:microsoft.com/office/officeart/2005/8/layout/vList4#1"/>
    <dgm:cxn modelId="{E92A4A05-6BE4-417D-B6D9-034D96004899}" type="presOf" srcId="{E6BFDA69-0334-4D44-98E4-81B0BCE5AD21}" destId="{31705B80-DF5E-46EA-A277-1A2AB629A58A}" srcOrd="0" destOrd="6" presId="urn:microsoft.com/office/officeart/2005/8/layout/vList4#1"/>
    <dgm:cxn modelId="{2306FFE9-4469-45B8-A99A-2351E39C0C5D}" type="presOf" srcId="{84ED1301-5FFE-40B7-B6AF-D72EAB7AB506}" destId="{0B936E10-D226-4139-B1A6-E9C951F5AB05}" srcOrd="1" destOrd="5" presId="urn:microsoft.com/office/officeart/2005/8/layout/vList4#1"/>
    <dgm:cxn modelId="{0613455A-ED14-42B2-B6B7-E0755A7F520A}" type="presOf" srcId="{612E3F8C-CCEB-4837-A388-8D4FB350F255}" destId="{31705B80-DF5E-46EA-A277-1A2AB629A58A}" srcOrd="0" destOrd="4" presId="urn:microsoft.com/office/officeart/2005/8/layout/vList4#1"/>
    <dgm:cxn modelId="{41A02902-C4AA-48CA-B423-F4FC880B1DDE}" type="presOf" srcId="{85F82FF8-8E30-49C6-9047-6DD899AED4CA}" destId="{0B936E10-D226-4139-B1A6-E9C951F5AB05}" srcOrd="1" destOrd="0" presId="urn:microsoft.com/office/officeart/2005/8/layout/vList4#1"/>
    <dgm:cxn modelId="{AEA75853-126A-4036-92CA-2434492F3D75}" srcId="{85F82FF8-8E30-49C6-9047-6DD899AED4CA}" destId="{ECB82391-9261-4092-88A5-9CB3C4E30EB2}" srcOrd="0" destOrd="0" parTransId="{DFDE8156-04A8-401B-A943-76259B3ED5D7}" sibTransId="{D9092296-C9DF-45DC-AC80-DB174C44D06B}"/>
    <dgm:cxn modelId="{4F41B861-563B-4DE8-B646-C7DDAA888F03}" type="presOf" srcId="{6F58EE83-EDFA-4A36-9D30-9DD56196A704}" destId="{31705B80-DF5E-46EA-A277-1A2AB629A58A}" srcOrd="0" destOrd="2" presId="urn:microsoft.com/office/officeart/2005/8/layout/vList4#1"/>
    <dgm:cxn modelId="{6A87AFB7-E29D-44D4-B998-02866DB5C65A}" type="presOf" srcId="{25A9E091-E544-4DE1-9595-5BA03C163DB7}" destId="{482397F5-C534-4523-ACD5-6531EF6367D8}" srcOrd="1" destOrd="0" presId="urn:microsoft.com/office/officeart/2005/8/layout/vList4#1"/>
    <dgm:cxn modelId="{7C7F4304-930A-497F-9050-A3E6FA21B750}" type="presOf" srcId="{10F42A86-A9F3-4908-A1B2-4E06D5CB7713}" destId="{DDA458E3-9004-4C07-BD1A-F0ABDAB4569F}" srcOrd="0" destOrd="2" presId="urn:microsoft.com/office/officeart/2005/8/layout/vList4#1"/>
    <dgm:cxn modelId="{23D905E7-00B5-4BB3-B8AB-5F044BCF0999}" type="presOf" srcId="{2FCB669A-9CBB-438D-BB2C-66002AA766F2}" destId="{0B936E10-D226-4139-B1A6-E9C951F5AB05}" srcOrd="1" destOrd="3" presId="urn:microsoft.com/office/officeart/2005/8/layout/vList4#1"/>
    <dgm:cxn modelId="{0BA6D98A-5EF9-41FE-9DFA-602E59D6E395}" type="presOf" srcId="{84ED1301-5FFE-40B7-B6AF-D72EAB7AB506}" destId="{A5D9F852-7596-45CA-AFCC-4336C09A0929}" srcOrd="0" destOrd="5" presId="urn:microsoft.com/office/officeart/2005/8/layout/vList4#1"/>
    <dgm:cxn modelId="{BDAFA3FA-E998-402E-AC18-A55D9DA831DB}" type="presOf" srcId="{1028C9B9-3859-4248-8B62-14B0D1F5EC8F}" destId="{DDA458E3-9004-4C07-BD1A-F0ABDAB4569F}" srcOrd="0" destOrd="1" presId="urn:microsoft.com/office/officeart/2005/8/layout/vList4#1"/>
    <dgm:cxn modelId="{816C2DA4-5526-4C17-8BB7-8959FAF91262}" srcId="{25A9E091-E544-4DE1-9595-5BA03C163DB7}" destId="{C67A1F81-3F23-459E-A78A-4A6EAB6885FA}" srcOrd="0" destOrd="0" parTransId="{CD7A93F2-4A4D-4404-B62D-9962FCD483DC}" sibTransId="{51385E03-3FCC-43D8-9858-D9362C7C0787}"/>
    <dgm:cxn modelId="{0290AF8F-1A3F-4441-AB52-AF694102C502}" type="presOf" srcId="{F27A03FE-56CE-4186-A9F6-F2D1E8ACAD5C}" destId="{DDA458E3-9004-4C07-BD1A-F0ABDAB4569F}" srcOrd="0" destOrd="0" presId="urn:microsoft.com/office/officeart/2005/8/layout/vList4#1"/>
    <dgm:cxn modelId="{61679428-F2CA-48B4-8934-9EF9F6E8A730}" srcId="{F27A03FE-56CE-4186-A9F6-F2D1E8ACAD5C}" destId="{1028C9B9-3859-4248-8B62-14B0D1F5EC8F}" srcOrd="0" destOrd="0" parTransId="{F3FCDA80-94C7-41CA-AC2E-8A1D7C21A7FB}" sibTransId="{2E6852C7-BC18-4E8A-9B85-108A139D8723}"/>
    <dgm:cxn modelId="{61A52A86-99E8-4512-B72A-92E879DD4D10}" srcId="{25A9E091-E544-4DE1-9595-5BA03C163DB7}" destId="{E7A410F3-8420-4BD7-8377-F36F4CFD33EF}" srcOrd="2" destOrd="0" parTransId="{47454853-ABFD-4D5A-81C5-68B1E345C331}" sibTransId="{074C1CDE-7A6B-43E8-B4CB-918DC568BD0A}"/>
    <dgm:cxn modelId="{85810BF1-3F57-4FDB-889A-F06D30BA7CF8}" srcId="{85F82FF8-8E30-49C6-9047-6DD899AED4CA}" destId="{185EDFBC-095B-4081-90E5-D763999BFD50}" srcOrd="3" destOrd="0" parTransId="{CEE69EF1-5DA4-4AD7-B505-74F27E838D4B}" sibTransId="{09EB2ACF-E662-4803-A1AA-F5D1A917D6D9}"/>
    <dgm:cxn modelId="{BF97D64F-5F32-4615-B3E2-830A795143A8}" type="presOf" srcId="{62EB7EB0-B596-492E-A972-B88F9B0EA593}" destId="{A5D9F852-7596-45CA-AFCC-4336C09A0929}" srcOrd="0" destOrd="2" presId="urn:microsoft.com/office/officeart/2005/8/layout/vList4#1"/>
    <dgm:cxn modelId="{D0FD7741-A478-4714-B003-F043E5C2054B}" type="presOf" srcId="{B7CD3BD7-FA7F-490A-A514-60CB0D5986F2}" destId="{7CDB3C70-7C85-4F94-8B2B-366E057B74C1}" srcOrd="0" destOrd="0" presId="urn:microsoft.com/office/officeart/2005/8/layout/vList4#1"/>
    <dgm:cxn modelId="{CBB404FB-1C14-4739-B125-492326C55D78}" type="presOf" srcId="{ECB82391-9261-4092-88A5-9CB3C4E30EB2}" destId="{0B936E10-D226-4139-B1A6-E9C951F5AB05}" srcOrd="1" destOrd="1" presId="urn:microsoft.com/office/officeart/2005/8/layout/vList4#1"/>
    <dgm:cxn modelId="{5AB9D9F4-9E80-4F82-AAD7-B425C6DF5783}" type="presOf" srcId="{ECB82391-9261-4092-88A5-9CB3C4E30EB2}" destId="{A5D9F852-7596-45CA-AFCC-4336C09A0929}" srcOrd="0" destOrd="1" presId="urn:microsoft.com/office/officeart/2005/8/layout/vList4#1"/>
    <dgm:cxn modelId="{F463C912-78A6-4844-863C-99DBB9EF7161}" srcId="{B7CD3BD7-FA7F-490A-A514-60CB0D5986F2}" destId="{F27A03FE-56CE-4186-A9F6-F2D1E8ACAD5C}" srcOrd="1" destOrd="0" parTransId="{B6D803A9-B260-48FA-A613-E3C826D77421}" sibTransId="{40C759FC-C06C-49B3-8E45-51B044672BA5}"/>
    <dgm:cxn modelId="{E048C954-4775-4CE7-A6A0-D076DF5710AD}" srcId="{B7CD3BD7-FA7F-490A-A514-60CB0D5986F2}" destId="{25A9E091-E544-4DE1-9595-5BA03C163DB7}" srcOrd="0" destOrd="0" parTransId="{2AD18F7F-9B75-4F73-B7FA-73104D33B690}" sibTransId="{42FB17BB-8C11-4BD4-8E2A-EAF95D56D4CB}"/>
    <dgm:cxn modelId="{D440A9FD-222D-4F31-9211-FE914302A601}" type="presOf" srcId="{25A9E091-E544-4DE1-9595-5BA03C163DB7}" destId="{31705B80-DF5E-46EA-A277-1A2AB629A58A}" srcOrd="0" destOrd="0" presId="urn:microsoft.com/office/officeart/2005/8/layout/vList4#1"/>
    <dgm:cxn modelId="{B1A868C0-41A8-422B-8CDC-CE3A1CCA8D18}" type="presOf" srcId="{C67A1F81-3F23-459E-A78A-4A6EAB6885FA}" destId="{482397F5-C534-4523-ACD5-6531EF6367D8}" srcOrd="1" destOrd="1" presId="urn:microsoft.com/office/officeart/2005/8/layout/vList4#1"/>
    <dgm:cxn modelId="{0D00A8D8-710F-4E37-A5D1-6146B11B12DE}" type="presOf" srcId="{E7A410F3-8420-4BD7-8377-F36F4CFD33EF}" destId="{31705B80-DF5E-46EA-A277-1A2AB629A58A}" srcOrd="0" destOrd="3" presId="urn:microsoft.com/office/officeart/2005/8/layout/vList4#1"/>
    <dgm:cxn modelId="{120B5A59-F890-4A5F-85B3-6381CCACD1EC}" type="presOf" srcId="{62EB7EB0-B596-492E-A972-B88F9B0EA593}" destId="{0B936E10-D226-4139-B1A6-E9C951F5AB05}" srcOrd="1" destOrd="2" presId="urn:microsoft.com/office/officeart/2005/8/layout/vList4#1"/>
    <dgm:cxn modelId="{61C0A05F-A048-49B3-8D2B-92683776D001}" srcId="{25A9E091-E544-4DE1-9595-5BA03C163DB7}" destId="{3E8F4DA7-5F7F-4EE6-A3D0-ABBA8A819382}" srcOrd="4" destOrd="0" parTransId="{22C83A82-F773-4B79-986D-FBC987980CF7}" sibTransId="{3019C452-EA6B-4DBC-BAC9-2C588DD21363}"/>
    <dgm:cxn modelId="{99AA3973-F666-4457-BAF2-581D9F642AAA}" srcId="{85F82FF8-8E30-49C6-9047-6DD899AED4CA}" destId="{2FCB669A-9CBB-438D-BB2C-66002AA766F2}" srcOrd="2" destOrd="0" parTransId="{16EBB8AE-DF21-4DF4-AA57-56A3CB104B65}" sibTransId="{A55D87DA-ED2C-43D4-9A1A-2A1B797F9023}"/>
    <dgm:cxn modelId="{39040125-6273-493B-9856-2482E1E61E4F}" type="presOf" srcId="{85F82FF8-8E30-49C6-9047-6DD899AED4CA}" destId="{A5D9F852-7596-45CA-AFCC-4336C09A0929}" srcOrd="0" destOrd="0" presId="urn:microsoft.com/office/officeart/2005/8/layout/vList4#1"/>
    <dgm:cxn modelId="{CFF9D97F-FA8C-41FE-8A2B-21B88055FDEE}" srcId="{F27A03FE-56CE-4186-A9F6-F2D1E8ACAD5C}" destId="{A7FB44A5-83FA-4A79-A0C8-97B28BA37EB7}" srcOrd="2" destOrd="0" parTransId="{D9C37CAC-6112-4B96-9133-4D8AABFCBD2D}" sibTransId="{D5CD07E0-D860-43AD-9923-16B0E9A842C8}"/>
    <dgm:cxn modelId="{190F1806-3351-4893-8D69-0C9AA8BD3701}" srcId="{B7CD3BD7-FA7F-490A-A514-60CB0D5986F2}" destId="{85F82FF8-8E30-49C6-9047-6DD899AED4CA}" srcOrd="2" destOrd="0" parTransId="{29983E46-5829-4D33-9A5C-4A3DE76B996D}" sibTransId="{580119A4-084F-4F21-852C-C4F18A1D8C66}"/>
    <dgm:cxn modelId="{82C68111-6460-423D-B43B-DD050B8811FF}" type="presOf" srcId="{DF8A0D06-8A7F-450C-B352-7A4E193CBC9D}" destId="{DDA458E3-9004-4C07-BD1A-F0ABDAB4569F}" srcOrd="0" destOrd="5" presId="urn:microsoft.com/office/officeart/2005/8/layout/vList4#1"/>
    <dgm:cxn modelId="{2E600E48-E553-4331-92AE-B0E5D05EB1A0}" type="presParOf" srcId="{7CDB3C70-7C85-4F94-8B2B-366E057B74C1}" destId="{6ED04B27-6457-4D7D-ADAB-BCBAE016193A}" srcOrd="0" destOrd="0" presId="urn:microsoft.com/office/officeart/2005/8/layout/vList4#1"/>
    <dgm:cxn modelId="{0DAE800E-0D30-4995-B95C-5FD7016BEF35}" type="presParOf" srcId="{6ED04B27-6457-4D7D-ADAB-BCBAE016193A}" destId="{31705B80-DF5E-46EA-A277-1A2AB629A58A}" srcOrd="0" destOrd="0" presId="urn:microsoft.com/office/officeart/2005/8/layout/vList4#1"/>
    <dgm:cxn modelId="{E2E92073-18D9-4AEF-940B-02756F553B81}" type="presParOf" srcId="{6ED04B27-6457-4D7D-ADAB-BCBAE016193A}" destId="{00D250CE-A880-4D46-B619-CA21224EBD0E}" srcOrd="1" destOrd="0" presId="urn:microsoft.com/office/officeart/2005/8/layout/vList4#1"/>
    <dgm:cxn modelId="{99E21DA6-C1B9-461E-AE3D-0991EB73CFEB}" type="presParOf" srcId="{6ED04B27-6457-4D7D-ADAB-BCBAE016193A}" destId="{482397F5-C534-4523-ACD5-6531EF6367D8}" srcOrd="2" destOrd="0" presId="urn:microsoft.com/office/officeart/2005/8/layout/vList4#1"/>
    <dgm:cxn modelId="{7CEACDCF-59B0-4750-929C-0CA1D933EA03}" type="presParOf" srcId="{7CDB3C70-7C85-4F94-8B2B-366E057B74C1}" destId="{9B122E65-EA8C-4554-BD4B-0B69200A36C3}" srcOrd="1" destOrd="0" presId="urn:microsoft.com/office/officeart/2005/8/layout/vList4#1"/>
    <dgm:cxn modelId="{26D6C070-A1FF-46DC-9D38-41A75D6EFFA0}" type="presParOf" srcId="{7CDB3C70-7C85-4F94-8B2B-366E057B74C1}" destId="{077883BB-C9BE-4D8D-8A7D-D5EB3A8A9635}" srcOrd="2" destOrd="0" presId="urn:microsoft.com/office/officeart/2005/8/layout/vList4#1"/>
    <dgm:cxn modelId="{60AD8668-49C0-4412-931D-4FF57F6B7E00}" type="presParOf" srcId="{077883BB-C9BE-4D8D-8A7D-D5EB3A8A9635}" destId="{DDA458E3-9004-4C07-BD1A-F0ABDAB4569F}" srcOrd="0" destOrd="0" presId="urn:microsoft.com/office/officeart/2005/8/layout/vList4#1"/>
    <dgm:cxn modelId="{267E12C9-E7CB-45E0-B702-2FD990482A4A}" type="presParOf" srcId="{077883BB-C9BE-4D8D-8A7D-D5EB3A8A9635}" destId="{A1DCFC32-3F2A-4915-99E4-E4348266C288}" srcOrd="1" destOrd="0" presId="urn:microsoft.com/office/officeart/2005/8/layout/vList4#1"/>
    <dgm:cxn modelId="{E2AFE937-5D89-4B11-A3E3-F365FAC8D88E}" type="presParOf" srcId="{077883BB-C9BE-4D8D-8A7D-D5EB3A8A9635}" destId="{E219C8CD-42EF-47FF-83B6-8BC68225E731}" srcOrd="2" destOrd="0" presId="urn:microsoft.com/office/officeart/2005/8/layout/vList4#1"/>
    <dgm:cxn modelId="{6F4EBE3B-A61E-43F6-B357-D60FE2B31CA9}" type="presParOf" srcId="{7CDB3C70-7C85-4F94-8B2B-366E057B74C1}" destId="{F0A8CAAA-0458-42E0-A523-477A617A924A}" srcOrd="3" destOrd="0" presId="urn:microsoft.com/office/officeart/2005/8/layout/vList4#1"/>
    <dgm:cxn modelId="{8C1337EC-442D-4433-83F8-8064786DA106}" type="presParOf" srcId="{7CDB3C70-7C85-4F94-8B2B-366E057B74C1}" destId="{B25561A7-DE4E-40F8-A170-B14AAF81C0BA}" srcOrd="4" destOrd="0" presId="urn:microsoft.com/office/officeart/2005/8/layout/vList4#1"/>
    <dgm:cxn modelId="{9585959F-B1EA-40D7-B07C-FB237431A353}" type="presParOf" srcId="{B25561A7-DE4E-40F8-A170-B14AAF81C0BA}" destId="{A5D9F852-7596-45CA-AFCC-4336C09A0929}" srcOrd="0" destOrd="0" presId="urn:microsoft.com/office/officeart/2005/8/layout/vList4#1"/>
    <dgm:cxn modelId="{742B117B-6915-4089-B645-3AAE74F66F36}" type="presParOf" srcId="{B25561A7-DE4E-40F8-A170-B14AAF81C0BA}" destId="{73401997-318F-4A74-8D08-94EE344BF74C}" srcOrd="1" destOrd="0" presId="urn:microsoft.com/office/officeart/2005/8/layout/vList4#1"/>
    <dgm:cxn modelId="{CCDAADAE-9CC3-4EA7-816B-9F5FCF55EDC1}" type="presParOf" srcId="{B25561A7-DE4E-40F8-A170-B14AAF81C0BA}" destId="{0B936E10-D226-4139-B1A6-E9C951F5AB0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7CD3BD7-FA7F-490A-A514-60CB0D5986F2}" type="doc">
      <dgm:prSet loTypeId="urn:microsoft.com/office/officeart/2005/8/layout/vList4#2" loCatId="list" qsTypeId="urn:microsoft.com/office/officeart/2005/8/quickstyle/simple1" qsCatId="simple" csTypeId="urn:microsoft.com/office/officeart/2005/8/colors/accent1_2#10" csCatId="accent1" phldr="1"/>
      <dgm:spPr/>
      <dgm:t>
        <a:bodyPr/>
        <a:lstStyle/>
        <a:p>
          <a:endParaRPr lang="en-US"/>
        </a:p>
      </dgm:t>
    </dgm:pt>
    <dgm:pt modelId="{25A9E091-E544-4DE1-9595-5BA03C163DB7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400" b="1" dirty="0" smtClean="0"/>
            <a:t>Medical </a:t>
          </a:r>
          <a:r>
            <a:rPr lang="en-US" sz="1400" b="1" dirty="0"/>
            <a:t>and Allied Health </a:t>
          </a:r>
          <a:r>
            <a:rPr lang="en-US" sz="1400" b="1" dirty="0" smtClean="0"/>
            <a:t>Sciences</a:t>
          </a:r>
          <a:endParaRPr lang="en-US" sz="1400" b="1" dirty="0"/>
        </a:p>
      </dgm:t>
    </dgm:pt>
    <dgm:pt modelId="{2AD18F7F-9B75-4F73-B7FA-73104D33B690}" type="parTrans" cxnId="{E048C954-4775-4CE7-A6A0-D076DF5710AD}">
      <dgm:prSet/>
      <dgm:spPr/>
      <dgm:t>
        <a:bodyPr/>
        <a:lstStyle/>
        <a:p>
          <a:endParaRPr lang="en-US"/>
        </a:p>
      </dgm:t>
    </dgm:pt>
    <dgm:pt modelId="{42FB17BB-8C11-4BD4-8E2A-EAF95D56D4CB}" type="sibTrans" cxnId="{E048C954-4775-4CE7-A6A0-D076DF5710AD}">
      <dgm:prSet/>
      <dgm:spPr/>
      <dgm:t>
        <a:bodyPr/>
        <a:lstStyle/>
        <a:p>
          <a:endParaRPr lang="en-US"/>
        </a:p>
      </dgm:t>
    </dgm:pt>
    <dgm:pt modelId="{AE35BD4F-8723-4B41-AEAE-7F056F07FA0C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100" b="1" dirty="0"/>
            <a:t>Nursing </a:t>
          </a:r>
          <a:r>
            <a:rPr lang="en-US" sz="1100" b="1" dirty="0" smtClean="0"/>
            <a:t>Services</a:t>
          </a:r>
          <a:endParaRPr lang="en-US" sz="1100" b="1" dirty="0"/>
        </a:p>
      </dgm:t>
    </dgm:pt>
    <dgm:pt modelId="{C5AAA2EC-87A0-4428-9EB6-7DBD9EDC0D33}" type="parTrans" cxnId="{B210450F-D8C5-430E-9717-A81ED78E8C98}">
      <dgm:prSet/>
      <dgm:spPr/>
      <dgm:t>
        <a:bodyPr/>
        <a:lstStyle/>
        <a:p>
          <a:endParaRPr lang="en-US"/>
        </a:p>
      </dgm:t>
    </dgm:pt>
    <dgm:pt modelId="{9A0A43FD-E239-4CF9-9CAF-6FFD5B7382AC}" type="sibTrans" cxnId="{B210450F-D8C5-430E-9717-A81ED78E8C98}">
      <dgm:prSet/>
      <dgm:spPr/>
      <dgm:t>
        <a:bodyPr/>
        <a:lstStyle/>
        <a:p>
          <a:endParaRPr lang="en-US"/>
        </a:p>
      </dgm:t>
    </dgm:pt>
    <dgm:pt modelId="{6F58EE83-EDFA-4A36-9D30-9DD56196A704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100" b="1" dirty="0" smtClean="0"/>
            <a:t>Bioscience-U </a:t>
          </a:r>
          <a:r>
            <a:rPr lang="en-US" sz="1100" b="1" dirty="0"/>
            <a:t>of A </a:t>
          </a:r>
          <a:r>
            <a:rPr lang="en-US" sz="1100" b="1" dirty="0" smtClean="0"/>
            <a:t>Molecular </a:t>
          </a:r>
          <a:r>
            <a:rPr lang="en-US" sz="1100" b="1" dirty="0"/>
            <a:t>Cellular </a:t>
          </a:r>
          <a:r>
            <a:rPr lang="en-US" sz="1100" b="1" dirty="0" smtClean="0"/>
            <a:t>Biology 102, 102</a:t>
          </a:r>
          <a:endParaRPr lang="en-US" sz="1100" b="1" dirty="0"/>
        </a:p>
      </dgm:t>
    </dgm:pt>
    <dgm:pt modelId="{3D562C3A-5CE6-44D0-92C6-2692CAC4012A}" type="parTrans" cxnId="{DF1DD235-4CFA-488F-A0A3-036F54516C66}">
      <dgm:prSet/>
      <dgm:spPr/>
      <dgm:t>
        <a:bodyPr/>
        <a:lstStyle/>
        <a:p>
          <a:endParaRPr lang="en-US"/>
        </a:p>
      </dgm:t>
    </dgm:pt>
    <dgm:pt modelId="{5D58A1A8-C4F8-4E50-8ACC-449C9D84B900}" type="sibTrans" cxnId="{DF1DD235-4CFA-488F-A0A3-036F54516C66}">
      <dgm:prSet/>
      <dgm:spPr/>
      <dgm:t>
        <a:bodyPr/>
        <a:lstStyle/>
        <a:p>
          <a:endParaRPr lang="en-US"/>
        </a:p>
      </dgm:t>
    </dgm:pt>
    <dgm:pt modelId="{BDBBD550-0193-43E8-88A8-4EF8BBED6CE5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400" b="1" dirty="0" smtClean="0"/>
            <a:t>Law</a:t>
          </a:r>
          <a:r>
            <a:rPr lang="en-US" sz="1400" b="1" dirty="0"/>
            <a:t>, Public Safety, Security &amp; Human </a:t>
          </a:r>
          <a:r>
            <a:rPr lang="en-US" sz="1400" b="1" dirty="0" smtClean="0"/>
            <a:t>Services</a:t>
          </a:r>
          <a:endParaRPr lang="en-US" sz="1400" b="1" dirty="0"/>
        </a:p>
      </dgm:t>
    </dgm:pt>
    <dgm:pt modelId="{AC5D77E2-8BA7-4F3F-AD4D-682D570FDA93}" type="parTrans" cxnId="{E5436FF8-591C-4CD5-B3D8-B053D60F6EF1}">
      <dgm:prSet/>
      <dgm:spPr/>
      <dgm:t>
        <a:bodyPr/>
        <a:lstStyle/>
        <a:p>
          <a:endParaRPr lang="en-US"/>
        </a:p>
      </dgm:t>
    </dgm:pt>
    <dgm:pt modelId="{A26D0E44-EE0B-46C8-9B63-5DB79007D703}" type="sibTrans" cxnId="{E5436FF8-591C-4CD5-B3D8-B053D60F6EF1}">
      <dgm:prSet/>
      <dgm:spPr/>
      <dgm:t>
        <a:bodyPr/>
        <a:lstStyle/>
        <a:p>
          <a:endParaRPr lang="en-US"/>
        </a:p>
      </dgm:t>
    </dgm:pt>
    <dgm:pt modelId="{22B62E90-3B36-4054-A279-BF6D88C39955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050" b="1" dirty="0"/>
            <a:t>Law, Public Safety &amp; </a:t>
          </a:r>
          <a:r>
            <a:rPr lang="en-US" sz="1050" b="1" dirty="0" smtClean="0"/>
            <a:t>Security</a:t>
          </a:r>
          <a:endParaRPr lang="en-US" sz="1050" b="1" dirty="0"/>
        </a:p>
      </dgm:t>
    </dgm:pt>
    <dgm:pt modelId="{A6AD1840-FE6C-4749-AD56-B0D4B7674CE5}" type="parTrans" cxnId="{D8E01261-07A0-47EF-8B60-5F7F2C312E6B}">
      <dgm:prSet/>
      <dgm:spPr/>
      <dgm:t>
        <a:bodyPr/>
        <a:lstStyle/>
        <a:p>
          <a:endParaRPr lang="en-US"/>
        </a:p>
      </dgm:t>
    </dgm:pt>
    <dgm:pt modelId="{5E885AF6-05E6-4440-80F0-80C88CE5121C}" type="sibTrans" cxnId="{D8E01261-07A0-47EF-8B60-5F7F2C312E6B}">
      <dgm:prSet/>
      <dgm:spPr/>
      <dgm:t>
        <a:bodyPr/>
        <a:lstStyle/>
        <a:p>
          <a:endParaRPr lang="en-US"/>
        </a:p>
      </dgm:t>
    </dgm:pt>
    <dgm:pt modelId="{6DE4FA80-743F-4E85-BD18-1EF16D9CEF1D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100" b="1" dirty="0"/>
            <a:t>Sports </a:t>
          </a:r>
          <a:r>
            <a:rPr lang="en-US" sz="1100" b="1" dirty="0" smtClean="0"/>
            <a:t>Medicine</a:t>
          </a:r>
          <a:endParaRPr lang="en-US" sz="1100" b="1" dirty="0"/>
        </a:p>
      </dgm:t>
    </dgm:pt>
    <dgm:pt modelId="{8C562889-70B6-45C0-860E-A1ECA01F7D1B}" type="parTrans" cxnId="{1FF2CBB2-3292-4AF0-8297-D8845117E260}">
      <dgm:prSet/>
      <dgm:spPr/>
      <dgm:t>
        <a:bodyPr/>
        <a:lstStyle/>
        <a:p>
          <a:endParaRPr lang="en-US"/>
        </a:p>
      </dgm:t>
    </dgm:pt>
    <dgm:pt modelId="{E07BDD2B-4D8C-4F6D-A65E-518DD5A4A77A}" type="sibTrans" cxnId="{1FF2CBB2-3292-4AF0-8297-D8845117E260}">
      <dgm:prSet/>
      <dgm:spPr/>
      <dgm:t>
        <a:bodyPr/>
        <a:lstStyle/>
        <a:p>
          <a:endParaRPr lang="en-US"/>
        </a:p>
      </dgm:t>
    </dgm:pt>
    <dgm:pt modelId="{F17D035C-C976-45A0-B40F-197DE4525CB9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050" b="1" dirty="0"/>
            <a:t>Early Childhood </a:t>
          </a:r>
          <a:r>
            <a:rPr lang="en-US" sz="1050" b="1" dirty="0" smtClean="0"/>
            <a:t>Education</a:t>
          </a:r>
          <a:endParaRPr lang="en-US" sz="1050" b="1" dirty="0"/>
        </a:p>
      </dgm:t>
    </dgm:pt>
    <dgm:pt modelId="{57CDE12E-C678-441A-8800-A6048D1E77C3}" type="parTrans" cxnId="{BC929780-8904-4F97-A2D9-1247E0FCACDC}">
      <dgm:prSet/>
      <dgm:spPr/>
      <dgm:t>
        <a:bodyPr/>
        <a:lstStyle/>
        <a:p>
          <a:endParaRPr lang="en-US"/>
        </a:p>
      </dgm:t>
    </dgm:pt>
    <dgm:pt modelId="{B710FDE1-92A2-4113-820C-DE1F8B210255}" type="sibTrans" cxnId="{BC929780-8904-4F97-A2D9-1247E0FCACDC}">
      <dgm:prSet/>
      <dgm:spPr/>
      <dgm:t>
        <a:bodyPr/>
        <a:lstStyle/>
        <a:p>
          <a:endParaRPr lang="en-US"/>
        </a:p>
      </dgm:t>
    </dgm:pt>
    <dgm:pt modelId="{10F42A86-A9F3-4908-A1B2-4E06D5CB7713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100" b="1" dirty="0"/>
            <a:t>Auto Body Collision </a:t>
          </a:r>
          <a:r>
            <a:rPr lang="en-US" sz="1100" b="1" dirty="0" smtClean="0"/>
            <a:t>Technology</a:t>
          </a:r>
          <a:endParaRPr lang="en-US" sz="1100" b="1" dirty="0"/>
        </a:p>
      </dgm:t>
    </dgm:pt>
    <dgm:pt modelId="{03DFF59E-0D52-4369-A56D-A7BDBB1FBD7D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100" b="1" dirty="0"/>
            <a:t>Automotive Technology (Fleet , Alt. Fuels</a:t>
          </a:r>
          <a:r>
            <a:rPr lang="en-US" sz="1100" b="1" dirty="0" smtClean="0"/>
            <a:t>)</a:t>
          </a:r>
          <a:endParaRPr lang="en-US" sz="1100" b="1" dirty="0"/>
        </a:p>
      </dgm:t>
    </dgm:pt>
    <dgm:pt modelId="{F27A03FE-56CE-4186-A9F6-F2D1E8ACAD5C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400" b="1" dirty="0" smtClean="0"/>
            <a:t>Transportation </a:t>
          </a:r>
          <a:r>
            <a:rPr lang="en-US" sz="1400" b="1" dirty="0"/>
            <a:t>Technology &amp; </a:t>
          </a:r>
          <a:r>
            <a:rPr lang="en-US" sz="1400" b="1" dirty="0" smtClean="0"/>
            <a:t>Logistics</a:t>
          </a:r>
          <a:endParaRPr lang="en-US" sz="1400" b="1" dirty="0"/>
        </a:p>
      </dgm:t>
    </dgm:pt>
    <dgm:pt modelId="{40C759FC-C06C-49B3-8E45-51B044672BA5}" type="sibTrans" cxnId="{F463C912-78A6-4844-863C-99DBB9EF7161}">
      <dgm:prSet/>
      <dgm:spPr/>
      <dgm:t>
        <a:bodyPr/>
        <a:lstStyle/>
        <a:p>
          <a:endParaRPr lang="en-US"/>
        </a:p>
      </dgm:t>
    </dgm:pt>
    <dgm:pt modelId="{B6D803A9-B260-48FA-A613-E3C826D77421}" type="parTrans" cxnId="{F463C912-78A6-4844-863C-99DBB9EF7161}">
      <dgm:prSet/>
      <dgm:spPr/>
      <dgm:t>
        <a:bodyPr/>
        <a:lstStyle/>
        <a:p>
          <a:endParaRPr lang="en-US"/>
        </a:p>
      </dgm:t>
    </dgm:pt>
    <dgm:pt modelId="{672C9F5A-51EA-49A5-A1E0-1F3BE2301D2F}" type="sibTrans" cxnId="{144DFE53-7DC5-45A6-B240-9568435E1F87}">
      <dgm:prSet/>
      <dgm:spPr/>
      <dgm:t>
        <a:bodyPr/>
        <a:lstStyle/>
        <a:p>
          <a:endParaRPr lang="en-US"/>
        </a:p>
      </dgm:t>
    </dgm:pt>
    <dgm:pt modelId="{B8604074-7205-4BD7-8897-8C6497891626}" type="parTrans" cxnId="{144DFE53-7DC5-45A6-B240-9568435E1F87}">
      <dgm:prSet/>
      <dgm:spPr/>
      <dgm:t>
        <a:bodyPr/>
        <a:lstStyle/>
        <a:p>
          <a:endParaRPr lang="en-US"/>
        </a:p>
      </dgm:t>
    </dgm:pt>
    <dgm:pt modelId="{B6EFDF0F-1B6A-4C19-AE8B-B7596AE31638}" type="sibTrans" cxnId="{5C9313B6-8A98-4E7F-BFBD-5D6CD47455A5}">
      <dgm:prSet/>
      <dgm:spPr/>
      <dgm:t>
        <a:bodyPr/>
        <a:lstStyle/>
        <a:p>
          <a:endParaRPr lang="en-US"/>
        </a:p>
      </dgm:t>
    </dgm:pt>
    <dgm:pt modelId="{002B719D-F2D5-453A-8112-FDAAE33053FD}" type="parTrans" cxnId="{5C9313B6-8A98-4E7F-BFBD-5D6CD47455A5}">
      <dgm:prSet/>
      <dgm:spPr/>
      <dgm:t>
        <a:bodyPr/>
        <a:lstStyle/>
        <a:p>
          <a:endParaRPr lang="en-US"/>
        </a:p>
      </dgm:t>
    </dgm:pt>
    <dgm:pt modelId="{85F82FF8-8E30-49C6-9047-6DD899AED4CA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400" b="1" dirty="0" smtClean="0"/>
            <a:t>International </a:t>
          </a:r>
          <a:r>
            <a:rPr lang="en-US" sz="1400" b="1" dirty="0"/>
            <a:t>Business </a:t>
          </a:r>
          <a:r>
            <a:rPr lang="en-US" sz="1400" b="1" dirty="0" smtClean="0"/>
            <a:t>&amp; Information Technology</a:t>
          </a:r>
          <a:endParaRPr lang="en-US" sz="1400" b="1" dirty="0"/>
        </a:p>
      </dgm:t>
    </dgm:pt>
    <dgm:pt modelId="{29983E46-5829-4D33-9A5C-4A3DE76B996D}" type="parTrans" cxnId="{190F1806-3351-4893-8D69-0C9AA8BD3701}">
      <dgm:prSet/>
      <dgm:spPr/>
      <dgm:t>
        <a:bodyPr/>
        <a:lstStyle/>
        <a:p>
          <a:endParaRPr lang="en-US"/>
        </a:p>
      </dgm:t>
    </dgm:pt>
    <dgm:pt modelId="{580119A4-084F-4F21-852C-C4F18A1D8C66}" type="sibTrans" cxnId="{190F1806-3351-4893-8D69-0C9AA8BD3701}">
      <dgm:prSet/>
      <dgm:spPr/>
      <dgm:t>
        <a:bodyPr/>
        <a:lstStyle/>
        <a:p>
          <a:endParaRPr lang="en-US"/>
        </a:p>
      </dgm:t>
    </dgm:pt>
    <dgm:pt modelId="{62EB7EB0-B596-492E-A972-B88F9B0EA593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100" b="1" dirty="0"/>
            <a:t>Business Management and Administrative Services </a:t>
          </a:r>
        </a:p>
      </dgm:t>
    </dgm:pt>
    <dgm:pt modelId="{CD19F18D-D742-4CE8-81A4-AEF8067AF549}" type="parTrans" cxnId="{CDD17EA0-48C6-4554-B0C1-26364E53DDC8}">
      <dgm:prSet/>
      <dgm:spPr/>
      <dgm:t>
        <a:bodyPr/>
        <a:lstStyle/>
        <a:p>
          <a:endParaRPr lang="en-US"/>
        </a:p>
      </dgm:t>
    </dgm:pt>
    <dgm:pt modelId="{920274E2-95EA-4C40-BEB2-32E32371883B}" type="sibTrans" cxnId="{CDD17EA0-48C6-4554-B0C1-26364E53DDC8}">
      <dgm:prSet/>
      <dgm:spPr/>
      <dgm:t>
        <a:bodyPr/>
        <a:lstStyle/>
        <a:p>
          <a:endParaRPr lang="en-US"/>
        </a:p>
      </dgm:t>
    </dgm:pt>
    <dgm:pt modelId="{2FCB669A-9CBB-438D-BB2C-66002AA766F2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100" b="1" dirty="0" smtClean="0"/>
            <a:t>Digital Photography, Digital Printing &amp; Yearbook</a:t>
          </a:r>
          <a:endParaRPr lang="en-US" sz="1100" b="1" dirty="0"/>
        </a:p>
      </dgm:t>
    </dgm:pt>
    <dgm:pt modelId="{16EBB8AE-DF21-4DF4-AA57-56A3CB104B65}" type="parTrans" cxnId="{99AA3973-F666-4457-BAF2-581D9F642AAA}">
      <dgm:prSet/>
      <dgm:spPr/>
      <dgm:t>
        <a:bodyPr/>
        <a:lstStyle/>
        <a:p>
          <a:endParaRPr lang="en-US"/>
        </a:p>
      </dgm:t>
    </dgm:pt>
    <dgm:pt modelId="{A55D87DA-ED2C-43D4-9A1A-2A1B797F9023}" type="sibTrans" cxnId="{99AA3973-F666-4457-BAF2-581D9F642AAA}">
      <dgm:prSet/>
      <dgm:spPr/>
      <dgm:t>
        <a:bodyPr/>
        <a:lstStyle/>
        <a:p>
          <a:endParaRPr lang="en-US"/>
        </a:p>
      </dgm:t>
    </dgm:pt>
    <dgm:pt modelId="{B9BA5306-4CD0-4BCC-94E7-F53454183DF9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100" b="1" dirty="0" smtClean="0"/>
            <a:t>Marketing/Entrepreneurship</a:t>
          </a:r>
          <a:endParaRPr lang="en-US" sz="500" dirty="0"/>
        </a:p>
      </dgm:t>
    </dgm:pt>
    <dgm:pt modelId="{58DC049B-A19B-47EB-AA34-E7DF42670AC5}" type="parTrans" cxnId="{150886E3-176D-4220-AC28-E83FB62193EB}">
      <dgm:prSet/>
      <dgm:spPr/>
      <dgm:t>
        <a:bodyPr/>
        <a:lstStyle/>
        <a:p>
          <a:endParaRPr lang="en-US"/>
        </a:p>
      </dgm:t>
    </dgm:pt>
    <dgm:pt modelId="{F04E179D-2272-41AF-910F-7761EFD2F717}" type="sibTrans" cxnId="{150886E3-176D-4220-AC28-E83FB62193EB}">
      <dgm:prSet/>
      <dgm:spPr/>
      <dgm:t>
        <a:bodyPr/>
        <a:lstStyle/>
        <a:p>
          <a:endParaRPr lang="en-US"/>
        </a:p>
      </dgm:t>
    </dgm:pt>
    <dgm:pt modelId="{91C01F8B-C441-475D-AC6A-1F0600D17EF5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100" b="1" dirty="0" smtClean="0"/>
            <a:t>Information Technology-Computer </a:t>
          </a:r>
          <a:r>
            <a:rPr lang="en-US" sz="1100" b="1" dirty="0" smtClean="0"/>
            <a:t>Maintenance</a:t>
          </a:r>
          <a:endParaRPr lang="en-US" sz="1100" b="1" dirty="0"/>
        </a:p>
        <a:p>
          <a:endParaRPr lang="en-US" sz="500" dirty="0"/>
        </a:p>
        <a:p>
          <a:endParaRPr lang="en-US" sz="500" dirty="0"/>
        </a:p>
        <a:p>
          <a:endParaRPr lang="en-US" sz="500" dirty="0"/>
        </a:p>
      </dgm:t>
    </dgm:pt>
    <dgm:pt modelId="{2C6B0FB9-DBEB-45F8-87C0-947C014BA6F1}" type="parTrans" cxnId="{32F7B1D4-E98A-4FEB-89CB-76B2C145EBD0}">
      <dgm:prSet/>
      <dgm:spPr/>
    </dgm:pt>
    <dgm:pt modelId="{EF47AEE3-93FB-4F1B-9048-81C17707524B}" type="sibTrans" cxnId="{32F7B1D4-E98A-4FEB-89CB-76B2C145EBD0}">
      <dgm:prSet/>
      <dgm:spPr/>
    </dgm:pt>
    <dgm:pt modelId="{B549C137-2D9E-44A6-9D34-662C30A8FC5C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100" b="1" dirty="0" smtClean="0"/>
            <a:t>Film/TV Production</a:t>
          </a:r>
          <a:endParaRPr lang="en-US" sz="1100" b="1" dirty="0"/>
        </a:p>
      </dgm:t>
    </dgm:pt>
    <dgm:pt modelId="{4803526D-C21D-4201-9C19-2A4442B69D12}" type="parTrans" cxnId="{79FC3F12-A8BF-4609-9C5C-2D505FC9AFE7}">
      <dgm:prSet/>
      <dgm:spPr/>
    </dgm:pt>
    <dgm:pt modelId="{28F6673D-732F-4C92-8BD0-09834944BA78}" type="sibTrans" cxnId="{79FC3F12-A8BF-4609-9C5C-2D505FC9AFE7}">
      <dgm:prSet/>
      <dgm:spPr/>
    </dgm:pt>
    <dgm:pt modelId="{7CDB3C70-7C85-4F94-8B2B-366E057B74C1}" type="pres">
      <dgm:prSet presAssocID="{B7CD3BD7-FA7F-490A-A514-60CB0D5986F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D04B27-6457-4D7D-ADAB-BCBAE016193A}" type="pres">
      <dgm:prSet presAssocID="{25A9E091-E544-4DE1-9595-5BA03C163DB7}" presName="comp" presStyleCnt="0"/>
      <dgm:spPr/>
    </dgm:pt>
    <dgm:pt modelId="{31705B80-DF5E-46EA-A277-1A2AB629A58A}" type="pres">
      <dgm:prSet presAssocID="{25A9E091-E544-4DE1-9595-5BA03C163DB7}" presName="box" presStyleLbl="node1" presStyleIdx="0" presStyleCnt="4" custScaleY="78620" custLinFactNeighborX="218" custLinFactNeighborY="-13073"/>
      <dgm:spPr/>
      <dgm:t>
        <a:bodyPr/>
        <a:lstStyle/>
        <a:p>
          <a:endParaRPr lang="en-US"/>
        </a:p>
      </dgm:t>
    </dgm:pt>
    <dgm:pt modelId="{00D250CE-A880-4D46-B619-CA21224EBD0E}" type="pres">
      <dgm:prSet presAssocID="{25A9E091-E544-4DE1-9595-5BA03C163DB7}" presName="img" presStyleLbl="fgImgPlace1" presStyleIdx="0" presStyleCnt="4" custScaleX="68912" custScaleY="757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82397F5-C534-4523-ACD5-6531EF6367D8}" type="pres">
      <dgm:prSet presAssocID="{25A9E091-E544-4DE1-9595-5BA03C163DB7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22E65-EA8C-4554-BD4B-0B69200A36C3}" type="pres">
      <dgm:prSet presAssocID="{42FB17BB-8C11-4BD4-8E2A-EAF95D56D4CB}" presName="spacer" presStyleCnt="0"/>
      <dgm:spPr/>
    </dgm:pt>
    <dgm:pt modelId="{C444DFD9-58B0-4DD6-BEDA-DB89B13D9639}" type="pres">
      <dgm:prSet presAssocID="{BDBBD550-0193-43E8-88A8-4EF8BBED6CE5}" presName="comp" presStyleCnt="0"/>
      <dgm:spPr/>
    </dgm:pt>
    <dgm:pt modelId="{ED5E4F44-493E-4DB3-AC03-6FE5DA41DDA8}" type="pres">
      <dgm:prSet presAssocID="{BDBBD550-0193-43E8-88A8-4EF8BBED6CE5}" presName="box" presStyleLbl="node1" presStyleIdx="1" presStyleCnt="4" custScaleY="86693"/>
      <dgm:spPr/>
      <dgm:t>
        <a:bodyPr/>
        <a:lstStyle/>
        <a:p>
          <a:endParaRPr lang="en-US"/>
        </a:p>
      </dgm:t>
    </dgm:pt>
    <dgm:pt modelId="{222F538A-90EC-4F27-9913-88615E4F48C6}" type="pres">
      <dgm:prSet presAssocID="{BDBBD550-0193-43E8-88A8-4EF8BBED6CE5}" presName="img" presStyleLbl="fgImgPlace1" presStyleIdx="1" presStyleCnt="4" custScaleX="73886" custScaleY="8330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6424A68-0C49-4C6B-B8F9-D51AC32201DD}" type="pres">
      <dgm:prSet presAssocID="{BDBBD550-0193-43E8-88A8-4EF8BBED6CE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0ED578-1054-43DC-8980-6E6510DBF179}" type="pres">
      <dgm:prSet presAssocID="{A26D0E44-EE0B-46C8-9B63-5DB79007D703}" presName="spacer" presStyleCnt="0"/>
      <dgm:spPr/>
    </dgm:pt>
    <dgm:pt modelId="{077883BB-C9BE-4D8D-8A7D-D5EB3A8A9635}" type="pres">
      <dgm:prSet presAssocID="{F27A03FE-56CE-4186-A9F6-F2D1E8ACAD5C}" presName="comp" presStyleCnt="0"/>
      <dgm:spPr/>
    </dgm:pt>
    <dgm:pt modelId="{DDA458E3-9004-4C07-BD1A-F0ABDAB4569F}" type="pres">
      <dgm:prSet presAssocID="{F27A03FE-56CE-4186-A9F6-F2D1E8ACAD5C}" presName="box" presStyleLbl="node1" presStyleIdx="2" presStyleCnt="4" custScaleY="67499" custLinFactNeighborY="-2627"/>
      <dgm:spPr/>
      <dgm:t>
        <a:bodyPr/>
        <a:lstStyle/>
        <a:p>
          <a:endParaRPr lang="en-US"/>
        </a:p>
      </dgm:t>
    </dgm:pt>
    <dgm:pt modelId="{A1DCFC32-3F2A-4915-99E4-E4348266C288}" type="pres">
      <dgm:prSet presAssocID="{F27A03FE-56CE-4186-A9F6-F2D1E8ACAD5C}" presName="img" presStyleLbl="fgImgPlace1" presStyleIdx="2" presStyleCnt="4" custScaleX="68912" custScaleY="602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219C8CD-42EF-47FF-83B6-8BC68225E731}" type="pres">
      <dgm:prSet presAssocID="{F27A03FE-56CE-4186-A9F6-F2D1E8ACAD5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8CAAA-0458-42E0-A523-477A617A924A}" type="pres">
      <dgm:prSet presAssocID="{40C759FC-C06C-49B3-8E45-51B044672BA5}" presName="spacer" presStyleCnt="0"/>
      <dgm:spPr/>
    </dgm:pt>
    <dgm:pt modelId="{B25561A7-DE4E-40F8-A170-B14AAF81C0BA}" type="pres">
      <dgm:prSet presAssocID="{85F82FF8-8E30-49C6-9047-6DD899AED4CA}" presName="comp" presStyleCnt="0"/>
      <dgm:spPr/>
    </dgm:pt>
    <dgm:pt modelId="{A5D9F852-7596-45CA-AFCC-4336C09A0929}" type="pres">
      <dgm:prSet presAssocID="{85F82FF8-8E30-49C6-9047-6DD899AED4CA}" presName="box" presStyleLbl="node1" presStyleIdx="3" presStyleCnt="4" custScaleY="80203"/>
      <dgm:spPr/>
      <dgm:t>
        <a:bodyPr/>
        <a:lstStyle/>
        <a:p>
          <a:endParaRPr lang="en-US"/>
        </a:p>
      </dgm:t>
    </dgm:pt>
    <dgm:pt modelId="{73401997-318F-4A74-8D08-94EE344BF74C}" type="pres">
      <dgm:prSet presAssocID="{85F82FF8-8E30-49C6-9047-6DD899AED4CA}" presName="img" presStyleLbl="fgImgPlace1" presStyleIdx="3" presStyleCnt="4" custScaleX="57054" custScaleY="7862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B936E10-D226-4139-B1A6-E9C951F5AB05}" type="pres">
      <dgm:prSet presAssocID="{85F82FF8-8E30-49C6-9047-6DD899AED4CA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B8C747-703D-4067-A54F-0C045DCC780C}" type="presOf" srcId="{6DE4FA80-743F-4E85-BD18-1EF16D9CEF1D}" destId="{31705B80-DF5E-46EA-A277-1A2AB629A58A}" srcOrd="0" destOrd="3" presId="urn:microsoft.com/office/officeart/2005/8/layout/vList4#2"/>
    <dgm:cxn modelId="{CDD17EA0-48C6-4554-B0C1-26364E53DDC8}" srcId="{85F82FF8-8E30-49C6-9047-6DD899AED4CA}" destId="{62EB7EB0-B596-492E-A972-B88F9B0EA593}" srcOrd="0" destOrd="0" parTransId="{CD19F18D-D742-4CE8-81A4-AEF8067AF549}" sibTransId="{920274E2-95EA-4C40-BEB2-32E32371883B}"/>
    <dgm:cxn modelId="{998B592F-ED28-41AF-B777-1643F7358A0C}" type="presOf" srcId="{B9BA5306-4CD0-4BCC-94E7-F53454183DF9}" destId="{0B936E10-D226-4139-B1A6-E9C951F5AB05}" srcOrd="1" destOrd="4" presId="urn:microsoft.com/office/officeart/2005/8/layout/vList4#2"/>
    <dgm:cxn modelId="{13A3DDC1-B7F5-492A-B19E-B6D8693F6D52}" type="presOf" srcId="{91C01F8B-C441-475D-AC6A-1F0600D17EF5}" destId="{A5D9F852-7596-45CA-AFCC-4336C09A0929}" srcOrd="0" destOrd="5" presId="urn:microsoft.com/office/officeart/2005/8/layout/vList4#2"/>
    <dgm:cxn modelId="{5B6A959D-20BC-48D6-87F3-EC82F160278D}" type="presOf" srcId="{2FCB669A-9CBB-438D-BB2C-66002AA766F2}" destId="{A5D9F852-7596-45CA-AFCC-4336C09A0929}" srcOrd="0" destOrd="2" presId="urn:microsoft.com/office/officeart/2005/8/layout/vList4#2"/>
    <dgm:cxn modelId="{56F2F3A1-E716-466A-8928-529C2A9EB10F}" type="presOf" srcId="{AE35BD4F-8723-4B41-AEAE-7F056F07FA0C}" destId="{482397F5-C534-4523-ACD5-6531EF6367D8}" srcOrd="1" destOrd="1" presId="urn:microsoft.com/office/officeart/2005/8/layout/vList4#2"/>
    <dgm:cxn modelId="{32F7B1D4-E98A-4FEB-89CB-76B2C145EBD0}" srcId="{85F82FF8-8E30-49C6-9047-6DD899AED4CA}" destId="{91C01F8B-C441-475D-AC6A-1F0600D17EF5}" srcOrd="4" destOrd="0" parTransId="{2C6B0FB9-DBEB-45F8-87C0-947C014BA6F1}" sibTransId="{EF47AEE3-93FB-4F1B-9048-81C17707524B}"/>
    <dgm:cxn modelId="{02B8B4B9-78D6-4AD4-BDE2-F3FF5BB191F1}" type="presOf" srcId="{BDBBD550-0193-43E8-88A8-4EF8BBED6CE5}" destId="{86424A68-0C49-4C6B-B8F9-D51AC32201DD}" srcOrd="1" destOrd="0" presId="urn:microsoft.com/office/officeart/2005/8/layout/vList4#2"/>
    <dgm:cxn modelId="{014CE45D-90D5-4B59-A2FB-4F632C85D741}" type="presOf" srcId="{85F82FF8-8E30-49C6-9047-6DD899AED4CA}" destId="{0B936E10-D226-4139-B1A6-E9C951F5AB05}" srcOrd="1" destOrd="0" presId="urn:microsoft.com/office/officeart/2005/8/layout/vList4#2"/>
    <dgm:cxn modelId="{E14232BD-A58D-4ECD-A5FF-170372D51AD5}" type="presOf" srcId="{F17D035C-C976-45A0-B40F-197DE4525CB9}" destId="{86424A68-0C49-4C6B-B8F9-D51AC32201DD}" srcOrd="1" destOrd="2" presId="urn:microsoft.com/office/officeart/2005/8/layout/vList4#2"/>
    <dgm:cxn modelId="{972B59A1-0627-4C3D-856B-68EEF4CF5025}" type="presOf" srcId="{62EB7EB0-B596-492E-A972-B88F9B0EA593}" destId="{0B936E10-D226-4139-B1A6-E9C951F5AB05}" srcOrd="1" destOrd="1" presId="urn:microsoft.com/office/officeart/2005/8/layout/vList4#2"/>
    <dgm:cxn modelId="{DF1DD235-4CFA-488F-A0A3-036F54516C66}" srcId="{25A9E091-E544-4DE1-9595-5BA03C163DB7}" destId="{6F58EE83-EDFA-4A36-9D30-9DD56196A704}" srcOrd="1" destOrd="0" parTransId="{3D562C3A-5CE6-44D0-92C6-2692CAC4012A}" sibTransId="{5D58A1A8-C4F8-4E50-8ACC-449C9D84B900}"/>
    <dgm:cxn modelId="{F22BBC6B-6F76-4529-914D-A11F9EE3AABF}" type="presOf" srcId="{91C01F8B-C441-475D-AC6A-1F0600D17EF5}" destId="{0B936E10-D226-4139-B1A6-E9C951F5AB05}" srcOrd="1" destOrd="5" presId="urn:microsoft.com/office/officeart/2005/8/layout/vList4#2"/>
    <dgm:cxn modelId="{94612E58-1D91-452A-91E0-AB17C72F91C1}" type="presOf" srcId="{25A9E091-E544-4DE1-9595-5BA03C163DB7}" destId="{31705B80-DF5E-46EA-A277-1A2AB629A58A}" srcOrd="0" destOrd="0" presId="urn:microsoft.com/office/officeart/2005/8/layout/vList4#2"/>
    <dgm:cxn modelId="{B8C1CAB9-23A7-4753-813E-2121BFA45296}" type="presOf" srcId="{F17D035C-C976-45A0-B40F-197DE4525CB9}" destId="{ED5E4F44-493E-4DB3-AC03-6FE5DA41DDA8}" srcOrd="0" destOrd="2" presId="urn:microsoft.com/office/officeart/2005/8/layout/vList4#2"/>
    <dgm:cxn modelId="{C24B5FA5-0708-4D82-A109-7EB3C3D211FB}" type="presOf" srcId="{F27A03FE-56CE-4186-A9F6-F2D1E8ACAD5C}" destId="{DDA458E3-9004-4C07-BD1A-F0ABDAB4569F}" srcOrd="0" destOrd="0" presId="urn:microsoft.com/office/officeart/2005/8/layout/vList4#2"/>
    <dgm:cxn modelId="{5C9313B6-8A98-4E7F-BFBD-5D6CD47455A5}" srcId="{F27A03FE-56CE-4186-A9F6-F2D1E8ACAD5C}" destId="{03DFF59E-0D52-4369-A56D-A7BDBB1FBD7D}" srcOrd="0" destOrd="0" parTransId="{002B719D-F2D5-453A-8112-FDAAE33053FD}" sibTransId="{B6EFDF0F-1B6A-4C19-AE8B-B7596AE31638}"/>
    <dgm:cxn modelId="{E3650808-837E-48A3-985F-CA5DD15690FD}" type="presOf" srcId="{B549C137-2D9E-44A6-9D34-662C30A8FC5C}" destId="{0B936E10-D226-4139-B1A6-E9C951F5AB05}" srcOrd="1" destOrd="3" presId="urn:microsoft.com/office/officeart/2005/8/layout/vList4#2"/>
    <dgm:cxn modelId="{B210450F-D8C5-430E-9717-A81ED78E8C98}" srcId="{25A9E091-E544-4DE1-9595-5BA03C163DB7}" destId="{AE35BD4F-8723-4B41-AEAE-7F056F07FA0C}" srcOrd="0" destOrd="0" parTransId="{C5AAA2EC-87A0-4428-9EB6-7DBD9EDC0D33}" sibTransId="{9A0A43FD-E239-4CF9-9CAF-6FFD5B7382AC}"/>
    <dgm:cxn modelId="{650E1113-F3A3-4425-A133-0D986437F10E}" type="presOf" srcId="{03DFF59E-0D52-4369-A56D-A7BDBB1FBD7D}" destId="{DDA458E3-9004-4C07-BD1A-F0ABDAB4569F}" srcOrd="0" destOrd="1" presId="urn:microsoft.com/office/officeart/2005/8/layout/vList4#2"/>
    <dgm:cxn modelId="{C41101B0-B4BF-42EA-B4FC-B43CCE6CC04D}" type="presOf" srcId="{B9BA5306-4CD0-4BCC-94E7-F53454183DF9}" destId="{A5D9F852-7596-45CA-AFCC-4336C09A0929}" srcOrd="0" destOrd="4" presId="urn:microsoft.com/office/officeart/2005/8/layout/vList4#2"/>
    <dgm:cxn modelId="{E5436FF8-591C-4CD5-B3D8-B053D60F6EF1}" srcId="{B7CD3BD7-FA7F-490A-A514-60CB0D5986F2}" destId="{BDBBD550-0193-43E8-88A8-4EF8BBED6CE5}" srcOrd="1" destOrd="0" parTransId="{AC5D77E2-8BA7-4F3F-AD4D-682D570FDA93}" sibTransId="{A26D0E44-EE0B-46C8-9B63-5DB79007D703}"/>
    <dgm:cxn modelId="{1FF2CBB2-3292-4AF0-8297-D8845117E260}" srcId="{25A9E091-E544-4DE1-9595-5BA03C163DB7}" destId="{6DE4FA80-743F-4E85-BD18-1EF16D9CEF1D}" srcOrd="2" destOrd="0" parTransId="{8C562889-70B6-45C0-860E-A1ECA01F7D1B}" sibTransId="{E07BDD2B-4D8C-4F6D-A65E-518DD5A4A77A}"/>
    <dgm:cxn modelId="{144DFE53-7DC5-45A6-B240-9568435E1F87}" srcId="{F27A03FE-56CE-4186-A9F6-F2D1E8ACAD5C}" destId="{10F42A86-A9F3-4908-A1B2-4E06D5CB7713}" srcOrd="1" destOrd="0" parTransId="{B8604074-7205-4BD7-8897-8C6497891626}" sibTransId="{672C9F5A-51EA-49A5-A1E0-1F3BE2301D2F}"/>
    <dgm:cxn modelId="{B44FE566-3952-43E5-9892-CE897E32B2D1}" type="presOf" srcId="{03DFF59E-0D52-4369-A56D-A7BDBB1FBD7D}" destId="{E219C8CD-42EF-47FF-83B6-8BC68225E731}" srcOrd="1" destOrd="1" presId="urn:microsoft.com/office/officeart/2005/8/layout/vList4#2"/>
    <dgm:cxn modelId="{4EECF0F8-DD50-4A12-A005-2511F953B9E0}" type="presOf" srcId="{2FCB669A-9CBB-438D-BB2C-66002AA766F2}" destId="{0B936E10-D226-4139-B1A6-E9C951F5AB05}" srcOrd="1" destOrd="2" presId="urn:microsoft.com/office/officeart/2005/8/layout/vList4#2"/>
    <dgm:cxn modelId="{B8E152FD-99C9-4137-8F1D-B50A268C9B8E}" type="presOf" srcId="{6F58EE83-EDFA-4A36-9D30-9DD56196A704}" destId="{31705B80-DF5E-46EA-A277-1A2AB629A58A}" srcOrd="0" destOrd="2" presId="urn:microsoft.com/office/officeart/2005/8/layout/vList4#2"/>
    <dgm:cxn modelId="{79FC3F12-A8BF-4609-9C5C-2D505FC9AFE7}" srcId="{85F82FF8-8E30-49C6-9047-6DD899AED4CA}" destId="{B549C137-2D9E-44A6-9D34-662C30A8FC5C}" srcOrd="2" destOrd="0" parTransId="{4803526D-C21D-4201-9C19-2A4442B69D12}" sibTransId="{28F6673D-732F-4C92-8BD0-09834944BA78}"/>
    <dgm:cxn modelId="{C7D589CB-6682-448A-9A72-7B660DBA6192}" type="presOf" srcId="{BDBBD550-0193-43E8-88A8-4EF8BBED6CE5}" destId="{ED5E4F44-493E-4DB3-AC03-6FE5DA41DDA8}" srcOrd="0" destOrd="0" presId="urn:microsoft.com/office/officeart/2005/8/layout/vList4#2"/>
    <dgm:cxn modelId="{F6F044A8-77BC-4735-AA81-78FFFB415017}" type="presOf" srcId="{22B62E90-3B36-4054-A279-BF6D88C39955}" destId="{86424A68-0C49-4C6B-B8F9-D51AC32201DD}" srcOrd="1" destOrd="1" presId="urn:microsoft.com/office/officeart/2005/8/layout/vList4#2"/>
    <dgm:cxn modelId="{F1429B24-6A5C-4A59-87E8-93FF1AA4C52B}" type="presOf" srcId="{6DE4FA80-743F-4E85-BD18-1EF16D9CEF1D}" destId="{482397F5-C534-4523-ACD5-6531EF6367D8}" srcOrd="1" destOrd="3" presId="urn:microsoft.com/office/officeart/2005/8/layout/vList4#2"/>
    <dgm:cxn modelId="{6C6B9777-AE42-457E-842F-312F8E53CDE3}" type="presOf" srcId="{62EB7EB0-B596-492E-A972-B88F9B0EA593}" destId="{A5D9F852-7596-45CA-AFCC-4336C09A0929}" srcOrd="0" destOrd="1" presId="urn:microsoft.com/office/officeart/2005/8/layout/vList4#2"/>
    <dgm:cxn modelId="{8FE116CA-B9C2-4094-B7E6-BB34F61C0A68}" type="presOf" srcId="{10F42A86-A9F3-4908-A1B2-4E06D5CB7713}" destId="{DDA458E3-9004-4C07-BD1A-F0ABDAB4569F}" srcOrd="0" destOrd="2" presId="urn:microsoft.com/office/officeart/2005/8/layout/vList4#2"/>
    <dgm:cxn modelId="{F463C912-78A6-4844-863C-99DBB9EF7161}" srcId="{B7CD3BD7-FA7F-490A-A514-60CB0D5986F2}" destId="{F27A03FE-56CE-4186-A9F6-F2D1E8ACAD5C}" srcOrd="2" destOrd="0" parTransId="{B6D803A9-B260-48FA-A613-E3C826D77421}" sibTransId="{40C759FC-C06C-49B3-8E45-51B044672BA5}"/>
    <dgm:cxn modelId="{25CF274E-B314-47BA-997F-8A5373049BF2}" type="presOf" srcId="{B7CD3BD7-FA7F-490A-A514-60CB0D5986F2}" destId="{7CDB3C70-7C85-4F94-8B2B-366E057B74C1}" srcOrd="0" destOrd="0" presId="urn:microsoft.com/office/officeart/2005/8/layout/vList4#2"/>
    <dgm:cxn modelId="{E048C954-4775-4CE7-A6A0-D076DF5710AD}" srcId="{B7CD3BD7-FA7F-490A-A514-60CB0D5986F2}" destId="{25A9E091-E544-4DE1-9595-5BA03C163DB7}" srcOrd="0" destOrd="0" parTransId="{2AD18F7F-9B75-4F73-B7FA-73104D33B690}" sibTransId="{42FB17BB-8C11-4BD4-8E2A-EAF95D56D4CB}"/>
    <dgm:cxn modelId="{3D89D91A-23FF-4D65-A33B-F7CF48DB8B1B}" type="presOf" srcId="{85F82FF8-8E30-49C6-9047-6DD899AED4CA}" destId="{A5D9F852-7596-45CA-AFCC-4336C09A0929}" srcOrd="0" destOrd="0" presId="urn:microsoft.com/office/officeart/2005/8/layout/vList4#2"/>
    <dgm:cxn modelId="{27B8A246-6C4E-4BB4-ACD5-A741382480EC}" type="presOf" srcId="{AE35BD4F-8723-4B41-AEAE-7F056F07FA0C}" destId="{31705B80-DF5E-46EA-A277-1A2AB629A58A}" srcOrd="0" destOrd="1" presId="urn:microsoft.com/office/officeart/2005/8/layout/vList4#2"/>
    <dgm:cxn modelId="{BC929780-8904-4F97-A2D9-1247E0FCACDC}" srcId="{BDBBD550-0193-43E8-88A8-4EF8BBED6CE5}" destId="{F17D035C-C976-45A0-B40F-197DE4525CB9}" srcOrd="1" destOrd="0" parTransId="{57CDE12E-C678-441A-8800-A6048D1E77C3}" sibTransId="{B710FDE1-92A2-4113-820C-DE1F8B210255}"/>
    <dgm:cxn modelId="{B224E4EE-9832-4B9F-93C1-E3B34F1F3A44}" type="presOf" srcId="{10F42A86-A9F3-4908-A1B2-4E06D5CB7713}" destId="{E219C8CD-42EF-47FF-83B6-8BC68225E731}" srcOrd="1" destOrd="2" presId="urn:microsoft.com/office/officeart/2005/8/layout/vList4#2"/>
    <dgm:cxn modelId="{73A86E05-6892-40E9-BAE2-7C6B5DDECD2B}" type="presOf" srcId="{6F58EE83-EDFA-4A36-9D30-9DD56196A704}" destId="{482397F5-C534-4523-ACD5-6531EF6367D8}" srcOrd="1" destOrd="2" presId="urn:microsoft.com/office/officeart/2005/8/layout/vList4#2"/>
    <dgm:cxn modelId="{01A23C69-D7FE-4C36-8044-8E60F0483CF2}" type="presOf" srcId="{B549C137-2D9E-44A6-9D34-662C30A8FC5C}" destId="{A5D9F852-7596-45CA-AFCC-4336C09A0929}" srcOrd="0" destOrd="3" presId="urn:microsoft.com/office/officeart/2005/8/layout/vList4#2"/>
    <dgm:cxn modelId="{997020C5-ED09-4C43-87AB-1679941D561F}" type="presOf" srcId="{F27A03FE-56CE-4186-A9F6-F2D1E8ACAD5C}" destId="{E219C8CD-42EF-47FF-83B6-8BC68225E731}" srcOrd="1" destOrd="0" presId="urn:microsoft.com/office/officeart/2005/8/layout/vList4#2"/>
    <dgm:cxn modelId="{F9E1822D-B6B6-4F10-B804-0B941AAAB8D2}" type="presOf" srcId="{22B62E90-3B36-4054-A279-BF6D88C39955}" destId="{ED5E4F44-493E-4DB3-AC03-6FE5DA41DDA8}" srcOrd="0" destOrd="1" presId="urn:microsoft.com/office/officeart/2005/8/layout/vList4#2"/>
    <dgm:cxn modelId="{D8E01261-07A0-47EF-8B60-5F7F2C312E6B}" srcId="{BDBBD550-0193-43E8-88A8-4EF8BBED6CE5}" destId="{22B62E90-3B36-4054-A279-BF6D88C39955}" srcOrd="0" destOrd="0" parTransId="{A6AD1840-FE6C-4749-AD56-B0D4B7674CE5}" sibTransId="{5E885AF6-05E6-4440-80F0-80C88CE5121C}"/>
    <dgm:cxn modelId="{99AA3973-F666-4457-BAF2-581D9F642AAA}" srcId="{85F82FF8-8E30-49C6-9047-6DD899AED4CA}" destId="{2FCB669A-9CBB-438D-BB2C-66002AA766F2}" srcOrd="1" destOrd="0" parTransId="{16EBB8AE-DF21-4DF4-AA57-56A3CB104B65}" sibTransId="{A55D87DA-ED2C-43D4-9A1A-2A1B797F9023}"/>
    <dgm:cxn modelId="{150886E3-176D-4220-AC28-E83FB62193EB}" srcId="{85F82FF8-8E30-49C6-9047-6DD899AED4CA}" destId="{B9BA5306-4CD0-4BCC-94E7-F53454183DF9}" srcOrd="3" destOrd="0" parTransId="{58DC049B-A19B-47EB-AA34-E7DF42670AC5}" sibTransId="{F04E179D-2272-41AF-910F-7761EFD2F717}"/>
    <dgm:cxn modelId="{190F1806-3351-4893-8D69-0C9AA8BD3701}" srcId="{B7CD3BD7-FA7F-490A-A514-60CB0D5986F2}" destId="{85F82FF8-8E30-49C6-9047-6DD899AED4CA}" srcOrd="3" destOrd="0" parTransId="{29983E46-5829-4D33-9A5C-4A3DE76B996D}" sibTransId="{580119A4-084F-4F21-852C-C4F18A1D8C66}"/>
    <dgm:cxn modelId="{4E1538BC-1DF6-4075-B872-98B5BC7D8787}" type="presOf" srcId="{25A9E091-E544-4DE1-9595-5BA03C163DB7}" destId="{482397F5-C534-4523-ACD5-6531EF6367D8}" srcOrd="1" destOrd="0" presId="urn:microsoft.com/office/officeart/2005/8/layout/vList4#2"/>
    <dgm:cxn modelId="{88DFD547-90A3-46CE-A4AD-47ADDD0184DC}" type="presParOf" srcId="{7CDB3C70-7C85-4F94-8B2B-366E057B74C1}" destId="{6ED04B27-6457-4D7D-ADAB-BCBAE016193A}" srcOrd="0" destOrd="0" presId="urn:microsoft.com/office/officeart/2005/8/layout/vList4#2"/>
    <dgm:cxn modelId="{880FB58B-121C-438B-9ACB-0B8192CB4FB6}" type="presParOf" srcId="{6ED04B27-6457-4D7D-ADAB-BCBAE016193A}" destId="{31705B80-DF5E-46EA-A277-1A2AB629A58A}" srcOrd="0" destOrd="0" presId="urn:microsoft.com/office/officeart/2005/8/layout/vList4#2"/>
    <dgm:cxn modelId="{3212F866-7EEF-45BC-8FBA-5E9A81A58C44}" type="presParOf" srcId="{6ED04B27-6457-4D7D-ADAB-BCBAE016193A}" destId="{00D250CE-A880-4D46-B619-CA21224EBD0E}" srcOrd="1" destOrd="0" presId="urn:microsoft.com/office/officeart/2005/8/layout/vList4#2"/>
    <dgm:cxn modelId="{0F12772F-3631-427E-B4D1-B786F35C2D2D}" type="presParOf" srcId="{6ED04B27-6457-4D7D-ADAB-BCBAE016193A}" destId="{482397F5-C534-4523-ACD5-6531EF6367D8}" srcOrd="2" destOrd="0" presId="urn:microsoft.com/office/officeart/2005/8/layout/vList4#2"/>
    <dgm:cxn modelId="{EF8C4F8C-6D32-4E4F-8880-19FB8172171C}" type="presParOf" srcId="{7CDB3C70-7C85-4F94-8B2B-366E057B74C1}" destId="{9B122E65-EA8C-4554-BD4B-0B69200A36C3}" srcOrd="1" destOrd="0" presId="urn:microsoft.com/office/officeart/2005/8/layout/vList4#2"/>
    <dgm:cxn modelId="{799857E0-CA8B-41BD-82DE-8D3F0435BB75}" type="presParOf" srcId="{7CDB3C70-7C85-4F94-8B2B-366E057B74C1}" destId="{C444DFD9-58B0-4DD6-BEDA-DB89B13D9639}" srcOrd="2" destOrd="0" presId="urn:microsoft.com/office/officeart/2005/8/layout/vList4#2"/>
    <dgm:cxn modelId="{3C420626-4669-42BF-AC20-B66F5EFC61B9}" type="presParOf" srcId="{C444DFD9-58B0-4DD6-BEDA-DB89B13D9639}" destId="{ED5E4F44-493E-4DB3-AC03-6FE5DA41DDA8}" srcOrd="0" destOrd="0" presId="urn:microsoft.com/office/officeart/2005/8/layout/vList4#2"/>
    <dgm:cxn modelId="{36DE6258-C6A0-4347-AEF3-926953C88A62}" type="presParOf" srcId="{C444DFD9-58B0-4DD6-BEDA-DB89B13D9639}" destId="{222F538A-90EC-4F27-9913-88615E4F48C6}" srcOrd="1" destOrd="0" presId="urn:microsoft.com/office/officeart/2005/8/layout/vList4#2"/>
    <dgm:cxn modelId="{9DECF8F7-6FC0-441A-BF15-E4062A4B5FDC}" type="presParOf" srcId="{C444DFD9-58B0-4DD6-BEDA-DB89B13D9639}" destId="{86424A68-0C49-4C6B-B8F9-D51AC32201DD}" srcOrd="2" destOrd="0" presId="urn:microsoft.com/office/officeart/2005/8/layout/vList4#2"/>
    <dgm:cxn modelId="{FA9DB071-84B6-407B-873D-8CE84A796315}" type="presParOf" srcId="{7CDB3C70-7C85-4F94-8B2B-366E057B74C1}" destId="{980ED578-1054-43DC-8980-6E6510DBF179}" srcOrd="3" destOrd="0" presId="urn:microsoft.com/office/officeart/2005/8/layout/vList4#2"/>
    <dgm:cxn modelId="{E6CD4788-7B3C-4D63-A88F-5F3A78483214}" type="presParOf" srcId="{7CDB3C70-7C85-4F94-8B2B-366E057B74C1}" destId="{077883BB-C9BE-4D8D-8A7D-D5EB3A8A9635}" srcOrd="4" destOrd="0" presId="urn:microsoft.com/office/officeart/2005/8/layout/vList4#2"/>
    <dgm:cxn modelId="{69CD553D-4123-4D72-97EA-AA7F9C52E6F3}" type="presParOf" srcId="{077883BB-C9BE-4D8D-8A7D-D5EB3A8A9635}" destId="{DDA458E3-9004-4C07-BD1A-F0ABDAB4569F}" srcOrd="0" destOrd="0" presId="urn:microsoft.com/office/officeart/2005/8/layout/vList4#2"/>
    <dgm:cxn modelId="{D0948C51-B5C1-43BF-A768-5106FCC636E0}" type="presParOf" srcId="{077883BB-C9BE-4D8D-8A7D-D5EB3A8A9635}" destId="{A1DCFC32-3F2A-4915-99E4-E4348266C288}" srcOrd="1" destOrd="0" presId="urn:microsoft.com/office/officeart/2005/8/layout/vList4#2"/>
    <dgm:cxn modelId="{8C66DB63-854D-47D1-B6A8-3A9DBA10A66C}" type="presParOf" srcId="{077883BB-C9BE-4D8D-8A7D-D5EB3A8A9635}" destId="{E219C8CD-42EF-47FF-83B6-8BC68225E731}" srcOrd="2" destOrd="0" presId="urn:microsoft.com/office/officeart/2005/8/layout/vList4#2"/>
    <dgm:cxn modelId="{E91BC601-FA4D-488B-B486-752F7B5F2D9D}" type="presParOf" srcId="{7CDB3C70-7C85-4F94-8B2B-366E057B74C1}" destId="{F0A8CAAA-0458-42E0-A523-477A617A924A}" srcOrd="5" destOrd="0" presId="urn:microsoft.com/office/officeart/2005/8/layout/vList4#2"/>
    <dgm:cxn modelId="{C0F97B12-773A-4683-9B44-9F36244A4498}" type="presParOf" srcId="{7CDB3C70-7C85-4F94-8B2B-366E057B74C1}" destId="{B25561A7-DE4E-40F8-A170-B14AAF81C0BA}" srcOrd="6" destOrd="0" presId="urn:microsoft.com/office/officeart/2005/8/layout/vList4#2"/>
    <dgm:cxn modelId="{1C606A56-121A-4CF3-92A0-3A50E41E5CA7}" type="presParOf" srcId="{B25561A7-DE4E-40F8-A170-B14AAF81C0BA}" destId="{A5D9F852-7596-45CA-AFCC-4336C09A0929}" srcOrd="0" destOrd="0" presId="urn:microsoft.com/office/officeart/2005/8/layout/vList4#2"/>
    <dgm:cxn modelId="{D0986256-3C26-402C-A42F-E62ED0DA4FD8}" type="presParOf" srcId="{B25561A7-DE4E-40F8-A170-B14AAF81C0BA}" destId="{73401997-318F-4A74-8D08-94EE344BF74C}" srcOrd="1" destOrd="0" presId="urn:microsoft.com/office/officeart/2005/8/layout/vList4#2"/>
    <dgm:cxn modelId="{84FCE23F-7B94-4B08-8D66-E71AE54861D1}" type="presParOf" srcId="{B25561A7-DE4E-40F8-A170-B14AAF81C0BA}" destId="{0B936E10-D226-4139-B1A6-E9C951F5AB05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8FE7DFA-FD59-4A71-8898-66E1F064C5AD}" type="doc">
      <dgm:prSet loTypeId="urn:microsoft.com/office/officeart/2005/8/layout/default" loCatId="list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E28048D-ADB9-436C-BE9E-5AD7410CB47E}">
      <dgm:prSet phldrT="[Text]"/>
      <dgm:spPr/>
      <dgm:t>
        <a:bodyPr/>
        <a:lstStyle/>
        <a:p>
          <a:r>
            <a:rPr lang="en-US" b="1"/>
            <a:t>Coherent Sequence</a:t>
          </a:r>
        </a:p>
        <a:p>
          <a:r>
            <a:rPr lang="en-US"/>
            <a:t>Offer a two or three-year sequence of courses in a specific program</a:t>
          </a:r>
        </a:p>
      </dgm:t>
    </dgm:pt>
    <dgm:pt modelId="{05F13CEB-818C-4C4C-A792-93AC89B86A8C}" type="parTrans" cxnId="{2F80DB33-A60E-431E-BE85-0D6F37B04023}">
      <dgm:prSet/>
      <dgm:spPr/>
      <dgm:t>
        <a:bodyPr/>
        <a:lstStyle/>
        <a:p>
          <a:endParaRPr lang="en-US"/>
        </a:p>
      </dgm:t>
    </dgm:pt>
    <dgm:pt modelId="{E26DFAD6-43A8-40E5-A013-007AC38840BC}" type="sibTrans" cxnId="{2F80DB33-A60E-431E-BE85-0D6F37B04023}">
      <dgm:prSet/>
      <dgm:spPr/>
      <dgm:t>
        <a:bodyPr/>
        <a:lstStyle/>
        <a:p>
          <a:endParaRPr lang="en-US"/>
        </a:p>
      </dgm:t>
    </dgm:pt>
    <dgm:pt modelId="{6E66A085-F094-4601-BCBE-05FFE5FF460C}">
      <dgm:prSet phldrT="[Text]"/>
      <dgm:spPr/>
      <dgm:t>
        <a:bodyPr/>
        <a:lstStyle/>
        <a:p>
          <a:r>
            <a:rPr lang="en-US" b="1"/>
            <a:t>Standards</a:t>
          </a:r>
        </a:p>
        <a:p>
          <a:r>
            <a:rPr lang="en-US"/>
            <a:t>Teach all of the state-designated program standards</a:t>
          </a:r>
        </a:p>
      </dgm:t>
    </dgm:pt>
    <dgm:pt modelId="{9F4E9B4A-24CA-4C9D-B572-6CAB604FF8E6}" type="parTrans" cxnId="{461AB47D-3C9C-4CCB-98B6-8EE09746D806}">
      <dgm:prSet/>
      <dgm:spPr/>
      <dgm:t>
        <a:bodyPr/>
        <a:lstStyle/>
        <a:p>
          <a:endParaRPr lang="en-US"/>
        </a:p>
      </dgm:t>
    </dgm:pt>
    <dgm:pt modelId="{8C4AF74F-4FE9-4A65-BFCD-26ED532837A8}" type="sibTrans" cxnId="{461AB47D-3C9C-4CCB-98B6-8EE09746D806}">
      <dgm:prSet/>
      <dgm:spPr/>
      <dgm:t>
        <a:bodyPr/>
        <a:lstStyle/>
        <a:p>
          <a:endParaRPr lang="en-US"/>
        </a:p>
      </dgm:t>
    </dgm:pt>
    <dgm:pt modelId="{74937FC3-8C81-4BA6-A359-F68A71D15E06}">
      <dgm:prSet phldrT="[Text]"/>
      <dgm:spPr/>
      <dgm:t>
        <a:bodyPr/>
        <a:lstStyle/>
        <a:p>
          <a:r>
            <a:rPr lang="en-US" b="1" dirty="0"/>
            <a:t>Teacher Certification</a:t>
          </a:r>
        </a:p>
        <a:p>
          <a:r>
            <a:rPr lang="en-US" dirty="0"/>
            <a:t>Teacher  appropriately certified per ADE CTE certification requirements</a:t>
          </a:r>
        </a:p>
      </dgm:t>
    </dgm:pt>
    <dgm:pt modelId="{040E7CB9-A1B9-4F7E-AFBC-B6886D88BF8C}" type="parTrans" cxnId="{5772C44E-E2A8-497B-ADAE-5FD63ECF249B}">
      <dgm:prSet/>
      <dgm:spPr/>
      <dgm:t>
        <a:bodyPr/>
        <a:lstStyle/>
        <a:p>
          <a:endParaRPr lang="en-US"/>
        </a:p>
      </dgm:t>
    </dgm:pt>
    <dgm:pt modelId="{A9D02391-DB98-4F65-BAED-8D4E710A14AD}" type="sibTrans" cxnId="{5772C44E-E2A8-497B-ADAE-5FD63ECF249B}">
      <dgm:prSet/>
      <dgm:spPr/>
      <dgm:t>
        <a:bodyPr/>
        <a:lstStyle/>
        <a:p>
          <a:endParaRPr lang="en-US"/>
        </a:p>
      </dgm:t>
    </dgm:pt>
    <dgm:pt modelId="{695D9D27-2617-41C4-80B2-2742DF038F79}">
      <dgm:prSet phldrT="[Text]"/>
      <dgm:spPr/>
      <dgm:t>
        <a:bodyPr/>
        <a:lstStyle/>
        <a:p>
          <a:r>
            <a:rPr lang="en-US" b="1"/>
            <a:t>Work-Based</a:t>
          </a:r>
        </a:p>
        <a:p>
          <a:r>
            <a:rPr lang="en-US"/>
            <a:t>Offer work-based participation that connects classroom learning to work activities</a:t>
          </a:r>
        </a:p>
      </dgm:t>
    </dgm:pt>
    <dgm:pt modelId="{35307940-3960-48FF-A95E-9DFAF56CC4F2}" type="parTrans" cxnId="{93AB991D-F5E2-4824-B371-E2707FEFA83D}">
      <dgm:prSet/>
      <dgm:spPr/>
      <dgm:t>
        <a:bodyPr/>
        <a:lstStyle/>
        <a:p>
          <a:endParaRPr lang="en-US"/>
        </a:p>
      </dgm:t>
    </dgm:pt>
    <dgm:pt modelId="{8092BD37-AE40-44B9-A372-A1AFEA838509}" type="sibTrans" cxnId="{93AB991D-F5E2-4824-B371-E2707FEFA83D}">
      <dgm:prSet/>
      <dgm:spPr/>
      <dgm:t>
        <a:bodyPr/>
        <a:lstStyle/>
        <a:p>
          <a:endParaRPr lang="en-US"/>
        </a:p>
      </dgm:t>
    </dgm:pt>
    <dgm:pt modelId="{FA82F4C1-08EC-43D5-9CC5-1B6DF69FDFF1}">
      <dgm:prSet phldrT="[Text]"/>
      <dgm:spPr/>
      <dgm:t>
        <a:bodyPr/>
        <a:lstStyle/>
        <a:p>
          <a:r>
            <a:rPr lang="en-US" b="1"/>
            <a:t>Assessments</a:t>
          </a:r>
        </a:p>
        <a:p>
          <a:r>
            <a:rPr lang="en-US"/>
            <a:t>Technical Skill Attainment Rate-Concentrators must attain career and technical skill proficiency  determined by online program assessment</a:t>
          </a:r>
        </a:p>
      </dgm:t>
    </dgm:pt>
    <dgm:pt modelId="{CF3EA3BE-8437-4DFF-A93F-D3C276E7C90E}" type="parTrans" cxnId="{2DCE51B6-8C50-4F1C-B527-5BD19ACA5549}">
      <dgm:prSet/>
      <dgm:spPr/>
      <dgm:t>
        <a:bodyPr/>
        <a:lstStyle/>
        <a:p>
          <a:endParaRPr lang="en-US"/>
        </a:p>
      </dgm:t>
    </dgm:pt>
    <dgm:pt modelId="{69C171EB-1878-458B-A6E2-80D085458DD8}" type="sibTrans" cxnId="{2DCE51B6-8C50-4F1C-B527-5BD19ACA5549}">
      <dgm:prSet/>
      <dgm:spPr/>
      <dgm:t>
        <a:bodyPr/>
        <a:lstStyle/>
        <a:p>
          <a:endParaRPr lang="en-US"/>
        </a:p>
      </dgm:t>
    </dgm:pt>
    <dgm:pt modelId="{1ECE756B-BD13-4E8E-BC62-8CE58D6B580D}">
      <dgm:prSet phldrT="[Text]"/>
      <dgm:spPr/>
      <dgm:t>
        <a:bodyPr/>
        <a:lstStyle/>
        <a:p>
          <a:r>
            <a:rPr lang="en-US" b="1" dirty="0"/>
            <a:t>CTSO</a:t>
          </a:r>
        </a:p>
        <a:p>
          <a:r>
            <a:rPr lang="en-US" dirty="0"/>
            <a:t>Students participate in Career and Technical Student Organizations such as DECA, FCCLA, HOSA, </a:t>
          </a:r>
          <a:r>
            <a:rPr lang="en-US" dirty="0" err="1"/>
            <a:t>SkillsUSA</a:t>
          </a:r>
          <a:r>
            <a:rPr lang="en-US" dirty="0"/>
            <a:t>, FEA, FFA, and FBLA </a:t>
          </a:r>
        </a:p>
      </dgm:t>
    </dgm:pt>
    <dgm:pt modelId="{D803622C-DDF0-4DBD-AA9D-94AC49C39A51}" type="parTrans" cxnId="{0ECE3861-F408-4C12-862D-85D057F465EE}">
      <dgm:prSet/>
      <dgm:spPr/>
      <dgm:t>
        <a:bodyPr/>
        <a:lstStyle/>
        <a:p>
          <a:endParaRPr lang="en-US"/>
        </a:p>
      </dgm:t>
    </dgm:pt>
    <dgm:pt modelId="{A6CE97F3-36A0-47E9-A6D4-D96396AB68AE}" type="sibTrans" cxnId="{0ECE3861-F408-4C12-862D-85D057F465EE}">
      <dgm:prSet/>
      <dgm:spPr/>
      <dgm:t>
        <a:bodyPr/>
        <a:lstStyle/>
        <a:p>
          <a:endParaRPr lang="en-US"/>
        </a:p>
      </dgm:t>
    </dgm:pt>
    <dgm:pt modelId="{37036E6B-769A-46B8-AA01-D4520B1F30CD}">
      <dgm:prSet phldrT="[Text]"/>
      <dgm:spPr/>
      <dgm:t>
        <a:bodyPr/>
        <a:lstStyle/>
        <a:p>
          <a:r>
            <a:rPr lang="en-US" b="1"/>
            <a:t>Program Review &amp; Advisory Councils</a:t>
          </a:r>
        </a:p>
        <a:p>
          <a:r>
            <a:rPr lang="en-US"/>
            <a:t>PCJTED Program Review, Annual Program Evaluation &amp; Advisory Councils involve industry partners and stakeholders</a:t>
          </a:r>
        </a:p>
      </dgm:t>
    </dgm:pt>
    <dgm:pt modelId="{E3F79EB9-AEC8-4838-80D2-15CB3F4BA0E6}" type="parTrans" cxnId="{C9696BCD-10F6-4A18-B877-170C5EF8E188}">
      <dgm:prSet/>
      <dgm:spPr/>
      <dgm:t>
        <a:bodyPr/>
        <a:lstStyle/>
        <a:p>
          <a:endParaRPr lang="en-US"/>
        </a:p>
      </dgm:t>
    </dgm:pt>
    <dgm:pt modelId="{39DE7A5C-6D45-4ED0-BA86-968FDF7CEE84}" type="sibTrans" cxnId="{C9696BCD-10F6-4A18-B877-170C5EF8E188}">
      <dgm:prSet/>
      <dgm:spPr/>
      <dgm:t>
        <a:bodyPr/>
        <a:lstStyle/>
        <a:p>
          <a:endParaRPr lang="en-US"/>
        </a:p>
      </dgm:t>
    </dgm:pt>
    <dgm:pt modelId="{5FF68F8A-A836-40DD-8A62-4F4F4A5E42E8}">
      <dgm:prSet phldrT="[Text]"/>
      <dgm:spPr/>
      <dgm:t>
        <a:bodyPr/>
        <a:lstStyle/>
        <a:p>
          <a:r>
            <a:rPr lang="en-US" b="1"/>
            <a:t>Placement Rate</a:t>
          </a:r>
        </a:p>
        <a:p>
          <a:r>
            <a:rPr lang="en-US"/>
            <a:t>The  rate of graduates that are placed in a career,  post-secondary school or military field, related to the CTE high school CTE program</a:t>
          </a:r>
        </a:p>
      </dgm:t>
    </dgm:pt>
    <dgm:pt modelId="{EA8581D5-1EED-4F2B-AC8E-4947B688C65A}" type="parTrans" cxnId="{9FF99E47-5C21-400A-BD32-1593B83FFCDF}">
      <dgm:prSet/>
      <dgm:spPr/>
      <dgm:t>
        <a:bodyPr/>
        <a:lstStyle/>
        <a:p>
          <a:endParaRPr lang="en-US"/>
        </a:p>
      </dgm:t>
    </dgm:pt>
    <dgm:pt modelId="{05C0E8EA-E958-453A-B037-0B04A57312FC}" type="sibTrans" cxnId="{9FF99E47-5C21-400A-BD32-1593B83FFCDF}">
      <dgm:prSet/>
      <dgm:spPr/>
      <dgm:t>
        <a:bodyPr/>
        <a:lstStyle/>
        <a:p>
          <a:endParaRPr lang="en-US"/>
        </a:p>
      </dgm:t>
    </dgm:pt>
    <dgm:pt modelId="{9AA8C939-1A08-4BDA-A98B-5CAF66F3E4FE}">
      <dgm:prSet phldrT="[Text]"/>
      <dgm:spPr/>
      <dgm:t>
        <a:bodyPr/>
        <a:lstStyle/>
        <a:p>
          <a:r>
            <a:rPr lang="en-US" b="1" dirty="0"/>
            <a:t>Graduation Rate</a:t>
          </a:r>
        </a:p>
        <a:p>
          <a:r>
            <a:rPr lang="en-US" dirty="0"/>
            <a:t>The percent of students in a program that graduate</a:t>
          </a:r>
        </a:p>
      </dgm:t>
    </dgm:pt>
    <dgm:pt modelId="{B1246DE4-7E8A-4753-B03A-AB39BD5BDC45}" type="parTrans" cxnId="{D7732D9F-A477-4FBC-8C88-AE9632764C6E}">
      <dgm:prSet/>
      <dgm:spPr/>
      <dgm:t>
        <a:bodyPr/>
        <a:lstStyle/>
        <a:p>
          <a:endParaRPr lang="en-US"/>
        </a:p>
      </dgm:t>
    </dgm:pt>
    <dgm:pt modelId="{B52DAA0C-D0AC-4ABE-9449-66D0A1AF6625}" type="sibTrans" cxnId="{D7732D9F-A477-4FBC-8C88-AE9632764C6E}">
      <dgm:prSet/>
      <dgm:spPr/>
      <dgm:t>
        <a:bodyPr/>
        <a:lstStyle/>
        <a:p>
          <a:endParaRPr lang="en-US"/>
        </a:p>
      </dgm:t>
    </dgm:pt>
    <dgm:pt modelId="{07A4057E-083F-44D8-BB24-7C46E018C58C}">
      <dgm:prSet phldrT="[Text]"/>
      <dgm:spPr/>
      <dgm:t>
        <a:bodyPr/>
        <a:lstStyle/>
        <a:p>
          <a:r>
            <a:rPr lang="en-US" b="1"/>
            <a:t>Non-Traditional Enrollment and Completion Rates</a:t>
          </a:r>
        </a:p>
        <a:p>
          <a:r>
            <a:rPr lang="en-US"/>
            <a:t>The percentage of non-trad students by gender</a:t>
          </a:r>
        </a:p>
      </dgm:t>
    </dgm:pt>
    <dgm:pt modelId="{84C353F1-A754-44E3-8F3C-5633ECB96681}" type="parTrans" cxnId="{0147F862-6967-4AF5-9D8B-E1F4DA9F55D5}">
      <dgm:prSet/>
      <dgm:spPr/>
      <dgm:t>
        <a:bodyPr/>
        <a:lstStyle/>
        <a:p>
          <a:endParaRPr lang="en-US"/>
        </a:p>
      </dgm:t>
    </dgm:pt>
    <dgm:pt modelId="{58005D29-FB85-4FB6-8AA7-A21F89A75569}" type="sibTrans" cxnId="{0147F862-6967-4AF5-9D8B-E1F4DA9F55D5}">
      <dgm:prSet/>
      <dgm:spPr/>
      <dgm:t>
        <a:bodyPr/>
        <a:lstStyle/>
        <a:p>
          <a:endParaRPr lang="en-US"/>
        </a:p>
      </dgm:t>
    </dgm:pt>
    <dgm:pt modelId="{7993E965-952B-44DB-B58E-489D60714193}">
      <dgm:prSet phldrT="[Text]"/>
      <dgm:spPr/>
      <dgm:t>
        <a:bodyPr/>
        <a:lstStyle/>
        <a:p>
          <a:r>
            <a:rPr lang="en-US" b="1"/>
            <a:t>AIMS Academic Attainment</a:t>
          </a:r>
        </a:p>
        <a:p>
          <a:r>
            <a:rPr lang="en-US"/>
            <a:t>The percent age of students who passed AZ Instrument to Measure Standards</a:t>
          </a:r>
        </a:p>
      </dgm:t>
    </dgm:pt>
    <dgm:pt modelId="{20D8920F-98C7-46AA-A51B-FB804C483E00}" type="parTrans" cxnId="{D998FC62-A6DE-499F-BEDC-80368617F687}">
      <dgm:prSet/>
      <dgm:spPr/>
      <dgm:t>
        <a:bodyPr/>
        <a:lstStyle/>
        <a:p>
          <a:endParaRPr lang="en-US"/>
        </a:p>
      </dgm:t>
    </dgm:pt>
    <dgm:pt modelId="{ADDF4A55-787D-4A28-8D97-B56DADB65048}" type="sibTrans" cxnId="{D998FC62-A6DE-499F-BEDC-80368617F687}">
      <dgm:prSet/>
      <dgm:spPr/>
      <dgm:t>
        <a:bodyPr/>
        <a:lstStyle/>
        <a:p>
          <a:endParaRPr lang="en-US"/>
        </a:p>
      </dgm:t>
    </dgm:pt>
    <dgm:pt modelId="{F2898CFB-5D11-498F-BD01-B05B695031B0}">
      <dgm:prSet phldrT="[Text]"/>
      <dgm:spPr/>
      <dgm:t>
        <a:bodyPr/>
        <a:lstStyle/>
        <a:p>
          <a:r>
            <a:rPr lang="en-US" b="1" dirty="0"/>
            <a:t>Concentrator</a:t>
          </a:r>
        </a:p>
        <a:p>
          <a:r>
            <a:rPr lang="en-US" dirty="0"/>
            <a:t>Student with two or more credits in single CTE program sequence</a:t>
          </a:r>
        </a:p>
      </dgm:t>
    </dgm:pt>
    <dgm:pt modelId="{4754B44B-7F95-408E-ABAE-E32CDC127D54}" type="parTrans" cxnId="{8956495A-30D7-43CC-97F5-90268AB9598E}">
      <dgm:prSet/>
      <dgm:spPr/>
      <dgm:t>
        <a:bodyPr/>
        <a:lstStyle/>
        <a:p>
          <a:endParaRPr lang="en-US"/>
        </a:p>
      </dgm:t>
    </dgm:pt>
    <dgm:pt modelId="{6AFFC14B-7867-4087-8EB8-20D5C5E36E2E}" type="sibTrans" cxnId="{8956495A-30D7-43CC-97F5-90268AB9598E}">
      <dgm:prSet/>
      <dgm:spPr/>
      <dgm:t>
        <a:bodyPr/>
        <a:lstStyle/>
        <a:p>
          <a:endParaRPr lang="en-US"/>
        </a:p>
      </dgm:t>
    </dgm:pt>
    <dgm:pt modelId="{48AE450A-B45A-4F49-BD80-79EB917D9A3B}" type="pres">
      <dgm:prSet presAssocID="{A8FE7DFA-FD59-4A71-8898-66E1F064C5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9EF989-CC53-4EC4-B513-87C9E08CCC15}" type="pres">
      <dgm:prSet presAssocID="{1E28048D-ADB9-436C-BE9E-5AD7410CB47E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FDE14-B28B-4068-B200-4380B81E4C8F}" type="pres">
      <dgm:prSet presAssocID="{E26DFAD6-43A8-40E5-A013-007AC38840BC}" presName="sibTrans" presStyleCnt="0"/>
      <dgm:spPr/>
    </dgm:pt>
    <dgm:pt modelId="{A4FB8606-C974-4AE4-BF02-A0106A852CEA}" type="pres">
      <dgm:prSet presAssocID="{6E66A085-F094-4601-BCBE-05FFE5FF460C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A5C0E-6B2E-4055-AC7C-5CABA925128B}" type="pres">
      <dgm:prSet presAssocID="{8C4AF74F-4FE9-4A65-BFCD-26ED532837A8}" presName="sibTrans" presStyleCnt="0"/>
      <dgm:spPr/>
    </dgm:pt>
    <dgm:pt modelId="{AD6C8CF1-0F57-46DE-9C00-CA151090AA71}" type="pres">
      <dgm:prSet presAssocID="{74937FC3-8C81-4BA6-A359-F68A71D15E06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3C961-7100-476E-BADD-2853F61AB2C0}" type="pres">
      <dgm:prSet presAssocID="{A9D02391-DB98-4F65-BAED-8D4E710A14AD}" presName="sibTrans" presStyleCnt="0"/>
      <dgm:spPr/>
    </dgm:pt>
    <dgm:pt modelId="{49EE6821-B4EA-4A3A-84A7-626B38548FA5}" type="pres">
      <dgm:prSet presAssocID="{695D9D27-2617-41C4-80B2-2742DF038F79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E3E7DD-7D7C-437E-ADFE-F41F3BF0F38E}" type="pres">
      <dgm:prSet presAssocID="{8092BD37-AE40-44B9-A372-A1AFEA838509}" presName="sibTrans" presStyleCnt="0"/>
      <dgm:spPr/>
    </dgm:pt>
    <dgm:pt modelId="{A1BF59D6-4FF5-4DD5-8120-6BCC128E4F69}" type="pres">
      <dgm:prSet presAssocID="{37036E6B-769A-46B8-AA01-D4520B1F30CD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6FC21-DC9D-40A2-9DBC-91ACBDE21F34}" type="pres">
      <dgm:prSet presAssocID="{39DE7A5C-6D45-4ED0-BA86-968FDF7CEE84}" presName="sibTrans" presStyleCnt="0"/>
      <dgm:spPr/>
    </dgm:pt>
    <dgm:pt modelId="{D9F5C777-2C90-4C80-86F7-107DC4023915}" type="pres">
      <dgm:prSet presAssocID="{1ECE756B-BD13-4E8E-BC62-8CE58D6B580D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6912D-22AE-4DFC-9B1B-823214C40A64}" type="pres">
      <dgm:prSet presAssocID="{A6CE97F3-36A0-47E9-A6D4-D96396AB68AE}" presName="sibTrans" presStyleCnt="0"/>
      <dgm:spPr/>
    </dgm:pt>
    <dgm:pt modelId="{5D37F6EF-1522-4E2D-8FED-3CE82F39213A}" type="pres">
      <dgm:prSet presAssocID="{FA82F4C1-08EC-43D5-9CC5-1B6DF69FDFF1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C7611-6C6B-49FA-9E3D-4DC358C4D46D}" type="pres">
      <dgm:prSet presAssocID="{69C171EB-1878-458B-A6E2-80D085458DD8}" presName="sibTrans" presStyleCnt="0"/>
      <dgm:spPr/>
    </dgm:pt>
    <dgm:pt modelId="{346D3DC8-86B8-4769-97B1-E637EACDF006}" type="pres">
      <dgm:prSet presAssocID="{5FF68F8A-A836-40DD-8A62-4F4F4A5E42E8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245113-AEB2-441D-8E61-E799F6D42B80}" type="pres">
      <dgm:prSet presAssocID="{05C0E8EA-E958-453A-B037-0B04A57312FC}" presName="sibTrans" presStyleCnt="0"/>
      <dgm:spPr/>
    </dgm:pt>
    <dgm:pt modelId="{735E5FD2-F098-4546-9E5A-4E0D58C25680}" type="pres">
      <dgm:prSet presAssocID="{9AA8C939-1A08-4BDA-A98B-5CAF66F3E4FE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88C4CF-691C-4F7F-8C19-8804163A63E5}" type="pres">
      <dgm:prSet presAssocID="{B52DAA0C-D0AC-4ABE-9449-66D0A1AF6625}" presName="sibTrans" presStyleCnt="0"/>
      <dgm:spPr/>
    </dgm:pt>
    <dgm:pt modelId="{D33FB328-8D25-47F0-AE5B-CC8D4047B594}" type="pres">
      <dgm:prSet presAssocID="{07A4057E-083F-44D8-BB24-7C46E018C58C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7C628-EC46-46CB-A92A-6BE781A702DF}" type="pres">
      <dgm:prSet presAssocID="{58005D29-FB85-4FB6-8AA7-A21F89A75569}" presName="sibTrans" presStyleCnt="0"/>
      <dgm:spPr/>
    </dgm:pt>
    <dgm:pt modelId="{89F9C04F-C030-4FDF-9A7E-F9A51207834C}" type="pres">
      <dgm:prSet presAssocID="{7993E965-952B-44DB-B58E-489D60714193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D82335-FBCE-4498-A838-682A05B23DEB}" type="pres">
      <dgm:prSet presAssocID="{ADDF4A55-787D-4A28-8D97-B56DADB65048}" presName="sibTrans" presStyleCnt="0"/>
      <dgm:spPr/>
    </dgm:pt>
    <dgm:pt modelId="{4D5AE14C-E92C-421A-9E7D-55A316546D0F}" type="pres">
      <dgm:prSet presAssocID="{F2898CFB-5D11-498F-BD01-B05B695031B0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B3567F-ACDB-4D75-9199-614E25AB3EFB}" type="presOf" srcId="{74937FC3-8C81-4BA6-A359-F68A71D15E06}" destId="{AD6C8CF1-0F57-46DE-9C00-CA151090AA71}" srcOrd="0" destOrd="0" presId="urn:microsoft.com/office/officeart/2005/8/layout/default"/>
    <dgm:cxn modelId="{6CB67131-D47F-484E-AE44-4B72CC78B357}" type="presOf" srcId="{37036E6B-769A-46B8-AA01-D4520B1F30CD}" destId="{A1BF59D6-4FF5-4DD5-8120-6BCC128E4F69}" srcOrd="0" destOrd="0" presId="urn:microsoft.com/office/officeart/2005/8/layout/default"/>
    <dgm:cxn modelId="{D2C1DB6E-5AE3-4D98-9AB1-9E6FFDFBEB17}" type="presOf" srcId="{1ECE756B-BD13-4E8E-BC62-8CE58D6B580D}" destId="{D9F5C777-2C90-4C80-86F7-107DC4023915}" srcOrd="0" destOrd="0" presId="urn:microsoft.com/office/officeart/2005/8/layout/default"/>
    <dgm:cxn modelId="{D7732D9F-A477-4FBC-8C88-AE9632764C6E}" srcId="{A8FE7DFA-FD59-4A71-8898-66E1F064C5AD}" destId="{9AA8C939-1A08-4BDA-A98B-5CAF66F3E4FE}" srcOrd="8" destOrd="0" parTransId="{B1246DE4-7E8A-4753-B03A-AB39BD5BDC45}" sibTransId="{B52DAA0C-D0AC-4ABE-9449-66D0A1AF6625}"/>
    <dgm:cxn modelId="{F88D1FD7-832C-4C38-B4E3-5E801DB5F820}" type="presOf" srcId="{695D9D27-2617-41C4-80B2-2742DF038F79}" destId="{49EE6821-B4EA-4A3A-84A7-626B38548FA5}" srcOrd="0" destOrd="0" presId="urn:microsoft.com/office/officeart/2005/8/layout/default"/>
    <dgm:cxn modelId="{9FF99E47-5C21-400A-BD32-1593B83FFCDF}" srcId="{A8FE7DFA-FD59-4A71-8898-66E1F064C5AD}" destId="{5FF68F8A-A836-40DD-8A62-4F4F4A5E42E8}" srcOrd="7" destOrd="0" parTransId="{EA8581D5-1EED-4F2B-AC8E-4947B688C65A}" sibTransId="{05C0E8EA-E958-453A-B037-0B04A57312FC}"/>
    <dgm:cxn modelId="{5772C44E-E2A8-497B-ADAE-5FD63ECF249B}" srcId="{A8FE7DFA-FD59-4A71-8898-66E1F064C5AD}" destId="{74937FC3-8C81-4BA6-A359-F68A71D15E06}" srcOrd="2" destOrd="0" parTransId="{040E7CB9-A1B9-4F7E-AFBC-B6886D88BF8C}" sibTransId="{A9D02391-DB98-4F65-BAED-8D4E710A14AD}"/>
    <dgm:cxn modelId="{D998FC62-A6DE-499F-BEDC-80368617F687}" srcId="{A8FE7DFA-FD59-4A71-8898-66E1F064C5AD}" destId="{7993E965-952B-44DB-B58E-489D60714193}" srcOrd="10" destOrd="0" parTransId="{20D8920F-98C7-46AA-A51B-FB804C483E00}" sibTransId="{ADDF4A55-787D-4A28-8D97-B56DADB65048}"/>
    <dgm:cxn modelId="{D16C7046-64DF-4917-B893-F98798020196}" type="presOf" srcId="{F2898CFB-5D11-498F-BD01-B05B695031B0}" destId="{4D5AE14C-E92C-421A-9E7D-55A316546D0F}" srcOrd="0" destOrd="0" presId="urn:microsoft.com/office/officeart/2005/8/layout/default"/>
    <dgm:cxn modelId="{51926B0C-5CCA-4809-A271-CB25BC638F2C}" type="presOf" srcId="{07A4057E-083F-44D8-BB24-7C46E018C58C}" destId="{D33FB328-8D25-47F0-AE5B-CC8D4047B594}" srcOrd="0" destOrd="0" presId="urn:microsoft.com/office/officeart/2005/8/layout/default"/>
    <dgm:cxn modelId="{B0E3F48E-3C4C-4D3E-9B68-59B253D0138B}" type="presOf" srcId="{7993E965-952B-44DB-B58E-489D60714193}" destId="{89F9C04F-C030-4FDF-9A7E-F9A51207834C}" srcOrd="0" destOrd="0" presId="urn:microsoft.com/office/officeart/2005/8/layout/default"/>
    <dgm:cxn modelId="{1F01F587-F1BB-4EB9-AC2E-9AA8A3808E93}" type="presOf" srcId="{6E66A085-F094-4601-BCBE-05FFE5FF460C}" destId="{A4FB8606-C974-4AE4-BF02-A0106A852CEA}" srcOrd="0" destOrd="0" presId="urn:microsoft.com/office/officeart/2005/8/layout/default"/>
    <dgm:cxn modelId="{44EE359D-0597-4B3B-B6AD-C8A856113BC0}" type="presOf" srcId="{9AA8C939-1A08-4BDA-A98B-5CAF66F3E4FE}" destId="{735E5FD2-F098-4546-9E5A-4E0D58C25680}" srcOrd="0" destOrd="0" presId="urn:microsoft.com/office/officeart/2005/8/layout/default"/>
    <dgm:cxn modelId="{0ECE3861-F408-4C12-862D-85D057F465EE}" srcId="{A8FE7DFA-FD59-4A71-8898-66E1F064C5AD}" destId="{1ECE756B-BD13-4E8E-BC62-8CE58D6B580D}" srcOrd="5" destOrd="0" parTransId="{D803622C-DDF0-4DBD-AA9D-94AC49C39A51}" sibTransId="{A6CE97F3-36A0-47E9-A6D4-D96396AB68AE}"/>
    <dgm:cxn modelId="{8956495A-30D7-43CC-97F5-90268AB9598E}" srcId="{A8FE7DFA-FD59-4A71-8898-66E1F064C5AD}" destId="{F2898CFB-5D11-498F-BD01-B05B695031B0}" srcOrd="11" destOrd="0" parTransId="{4754B44B-7F95-408E-ABAE-E32CDC127D54}" sibTransId="{6AFFC14B-7867-4087-8EB8-20D5C5E36E2E}"/>
    <dgm:cxn modelId="{B1D8D6A0-F577-44F7-80F2-FCEBC710383E}" type="presOf" srcId="{1E28048D-ADB9-436C-BE9E-5AD7410CB47E}" destId="{019EF989-CC53-4EC4-B513-87C9E08CCC15}" srcOrd="0" destOrd="0" presId="urn:microsoft.com/office/officeart/2005/8/layout/default"/>
    <dgm:cxn modelId="{0147F862-6967-4AF5-9D8B-E1F4DA9F55D5}" srcId="{A8FE7DFA-FD59-4A71-8898-66E1F064C5AD}" destId="{07A4057E-083F-44D8-BB24-7C46E018C58C}" srcOrd="9" destOrd="0" parTransId="{84C353F1-A754-44E3-8F3C-5633ECB96681}" sibTransId="{58005D29-FB85-4FB6-8AA7-A21F89A75569}"/>
    <dgm:cxn modelId="{44BA3CEC-EC56-43F1-B589-0E1848361D90}" type="presOf" srcId="{A8FE7DFA-FD59-4A71-8898-66E1F064C5AD}" destId="{48AE450A-B45A-4F49-BD80-79EB917D9A3B}" srcOrd="0" destOrd="0" presId="urn:microsoft.com/office/officeart/2005/8/layout/default"/>
    <dgm:cxn modelId="{2F80DB33-A60E-431E-BE85-0D6F37B04023}" srcId="{A8FE7DFA-FD59-4A71-8898-66E1F064C5AD}" destId="{1E28048D-ADB9-436C-BE9E-5AD7410CB47E}" srcOrd="0" destOrd="0" parTransId="{05F13CEB-818C-4C4C-A792-93AC89B86A8C}" sibTransId="{E26DFAD6-43A8-40E5-A013-007AC38840BC}"/>
    <dgm:cxn modelId="{2DCE51B6-8C50-4F1C-B527-5BD19ACA5549}" srcId="{A8FE7DFA-FD59-4A71-8898-66E1F064C5AD}" destId="{FA82F4C1-08EC-43D5-9CC5-1B6DF69FDFF1}" srcOrd="6" destOrd="0" parTransId="{CF3EA3BE-8437-4DFF-A93F-D3C276E7C90E}" sibTransId="{69C171EB-1878-458B-A6E2-80D085458DD8}"/>
    <dgm:cxn modelId="{C9696BCD-10F6-4A18-B877-170C5EF8E188}" srcId="{A8FE7DFA-FD59-4A71-8898-66E1F064C5AD}" destId="{37036E6B-769A-46B8-AA01-D4520B1F30CD}" srcOrd="4" destOrd="0" parTransId="{E3F79EB9-AEC8-4838-80D2-15CB3F4BA0E6}" sibTransId="{39DE7A5C-6D45-4ED0-BA86-968FDF7CEE84}"/>
    <dgm:cxn modelId="{93AB991D-F5E2-4824-B371-E2707FEFA83D}" srcId="{A8FE7DFA-FD59-4A71-8898-66E1F064C5AD}" destId="{695D9D27-2617-41C4-80B2-2742DF038F79}" srcOrd="3" destOrd="0" parTransId="{35307940-3960-48FF-A95E-9DFAF56CC4F2}" sibTransId="{8092BD37-AE40-44B9-A372-A1AFEA838509}"/>
    <dgm:cxn modelId="{461AB47D-3C9C-4CCB-98B6-8EE09746D806}" srcId="{A8FE7DFA-FD59-4A71-8898-66E1F064C5AD}" destId="{6E66A085-F094-4601-BCBE-05FFE5FF460C}" srcOrd="1" destOrd="0" parTransId="{9F4E9B4A-24CA-4C9D-B572-6CAB604FF8E6}" sibTransId="{8C4AF74F-4FE9-4A65-BFCD-26ED532837A8}"/>
    <dgm:cxn modelId="{BE7F67FE-0631-4FB4-B5BD-9EC59BBAA5C8}" type="presOf" srcId="{FA82F4C1-08EC-43D5-9CC5-1B6DF69FDFF1}" destId="{5D37F6EF-1522-4E2D-8FED-3CE82F39213A}" srcOrd="0" destOrd="0" presId="urn:microsoft.com/office/officeart/2005/8/layout/default"/>
    <dgm:cxn modelId="{C7AC8E27-54AD-4BD7-9B06-28407522EBE3}" type="presOf" srcId="{5FF68F8A-A836-40DD-8A62-4F4F4A5E42E8}" destId="{346D3DC8-86B8-4769-97B1-E637EACDF006}" srcOrd="0" destOrd="0" presId="urn:microsoft.com/office/officeart/2005/8/layout/default"/>
    <dgm:cxn modelId="{BE5B13C0-5916-42AA-A142-19DC3CDF3DA0}" type="presParOf" srcId="{48AE450A-B45A-4F49-BD80-79EB917D9A3B}" destId="{019EF989-CC53-4EC4-B513-87C9E08CCC15}" srcOrd="0" destOrd="0" presId="urn:microsoft.com/office/officeart/2005/8/layout/default"/>
    <dgm:cxn modelId="{BDE3BD48-FEC9-4C12-96B7-94862EE0A46E}" type="presParOf" srcId="{48AE450A-B45A-4F49-BD80-79EB917D9A3B}" destId="{819FDE14-B28B-4068-B200-4380B81E4C8F}" srcOrd="1" destOrd="0" presId="urn:microsoft.com/office/officeart/2005/8/layout/default"/>
    <dgm:cxn modelId="{76EE5060-136B-43B3-BB0D-83B4BA91972E}" type="presParOf" srcId="{48AE450A-B45A-4F49-BD80-79EB917D9A3B}" destId="{A4FB8606-C974-4AE4-BF02-A0106A852CEA}" srcOrd="2" destOrd="0" presId="urn:microsoft.com/office/officeart/2005/8/layout/default"/>
    <dgm:cxn modelId="{5D521C8F-CE3C-444A-98A1-299AFE62ECB4}" type="presParOf" srcId="{48AE450A-B45A-4F49-BD80-79EB917D9A3B}" destId="{6F0A5C0E-6B2E-4055-AC7C-5CABA925128B}" srcOrd="3" destOrd="0" presId="urn:microsoft.com/office/officeart/2005/8/layout/default"/>
    <dgm:cxn modelId="{1EDA9A74-F1ED-4779-A60C-5A43869BD610}" type="presParOf" srcId="{48AE450A-B45A-4F49-BD80-79EB917D9A3B}" destId="{AD6C8CF1-0F57-46DE-9C00-CA151090AA71}" srcOrd="4" destOrd="0" presId="urn:microsoft.com/office/officeart/2005/8/layout/default"/>
    <dgm:cxn modelId="{7E4F1AF2-4F4E-4EBE-B13B-B4E750B367B4}" type="presParOf" srcId="{48AE450A-B45A-4F49-BD80-79EB917D9A3B}" destId="{8423C961-7100-476E-BADD-2853F61AB2C0}" srcOrd="5" destOrd="0" presId="urn:microsoft.com/office/officeart/2005/8/layout/default"/>
    <dgm:cxn modelId="{3D61E11B-6F65-4EAA-89D4-76AB9AFA10B7}" type="presParOf" srcId="{48AE450A-B45A-4F49-BD80-79EB917D9A3B}" destId="{49EE6821-B4EA-4A3A-84A7-626B38548FA5}" srcOrd="6" destOrd="0" presId="urn:microsoft.com/office/officeart/2005/8/layout/default"/>
    <dgm:cxn modelId="{4B854C86-F72C-4F35-9ED8-4878FE841D44}" type="presParOf" srcId="{48AE450A-B45A-4F49-BD80-79EB917D9A3B}" destId="{08E3E7DD-7D7C-437E-ADFE-F41F3BF0F38E}" srcOrd="7" destOrd="0" presId="urn:microsoft.com/office/officeart/2005/8/layout/default"/>
    <dgm:cxn modelId="{1DD0FBDB-67E7-49F0-AB83-517A7724DDAF}" type="presParOf" srcId="{48AE450A-B45A-4F49-BD80-79EB917D9A3B}" destId="{A1BF59D6-4FF5-4DD5-8120-6BCC128E4F69}" srcOrd="8" destOrd="0" presId="urn:microsoft.com/office/officeart/2005/8/layout/default"/>
    <dgm:cxn modelId="{825F67D0-A18C-4834-80FF-4CC9F0839802}" type="presParOf" srcId="{48AE450A-B45A-4F49-BD80-79EB917D9A3B}" destId="{0E26FC21-DC9D-40A2-9DBC-91ACBDE21F34}" srcOrd="9" destOrd="0" presId="urn:microsoft.com/office/officeart/2005/8/layout/default"/>
    <dgm:cxn modelId="{9CB2E22B-BB02-437D-8549-E1C2DB40A3B2}" type="presParOf" srcId="{48AE450A-B45A-4F49-BD80-79EB917D9A3B}" destId="{D9F5C777-2C90-4C80-86F7-107DC4023915}" srcOrd="10" destOrd="0" presId="urn:microsoft.com/office/officeart/2005/8/layout/default"/>
    <dgm:cxn modelId="{3648A9E8-8772-4E85-8586-6F12BC896163}" type="presParOf" srcId="{48AE450A-B45A-4F49-BD80-79EB917D9A3B}" destId="{F936912D-22AE-4DFC-9B1B-823214C40A64}" srcOrd="11" destOrd="0" presId="urn:microsoft.com/office/officeart/2005/8/layout/default"/>
    <dgm:cxn modelId="{605C2AA2-9D57-4B09-8581-F356458032FF}" type="presParOf" srcId="{48AE450A-B45A-4F49-BD80-79EB917D9A3B}" destId="{5D37F6EF-1522-4E2D-8FED-3CE82F39213A}" srcOrd="12" destOrd="0" presId="urn:microsoft.com/office/officeart/2005/8/layout/default"/>
    <dgm:cxn modelId="{1E8ECF1C-F5F0-4D01-866F-1961499F3FA9}" type="presParOf" srcId="{48AE450A-B45A-4F49-BD80-79EB917D9A3B}" destId="{BF9C7611-6C6B-49FA-9E3D-4DC358C4D46D}" srcOrd="13" destOrd="0" presId="urn:microsoft.com/office/officeart/2005/8/layout/default"/>
    <dgm:cxn modelId="{11F42073-7672-4C92-A9C6-D93C89724D38}" type="presParOf" srcId="{48AE450A-B45A-4F49-BD80-79EB917D9A3B}" destId="{346D3DC8-86B8-4769-97B1-E637EACDF006}" srcOrd="14" destOrd="0" presId="urn:microsoft.com/office/officeart/2005/8/layout/default"/>
    <dgm:cxn modelId="{11870C36-B9DC-4E7D-822C-0A65E44F0D94}" type="presParOf" srcId="{48AE450A-B45A-4F49-BD80-79EB917D9A3B}" destId="{85245113-AEB2-441D-8E61-E799F6D42B80}" srcOrd="15" destOrd="0" presId="urn:microsoft.com/office/officeart/2005/8/layout/default"/>
    <dgm:cxn modelId="{C4C43564-2C85-48DF-8B31-2ADB43D6C633}" type="presParOf" srcId="{48AE450A-B45A-4F49-BD80-79EB917D9A3B}" destId="{735E5FD2-F098-4546-9E5A-4E0D58C25680}" srcOrd="16" destOrd="0" presId="urn:microsoft.com/office/officeart/2005/8/layout/default"/>
    <dgm:cxn modelId="{A3C3A448-9009-4063-8FEE-3146603715E4}" type="presParOf" srcId="{48AE450A-B45A-4F49-BD80-79EB917D9A3B}" destId="{BC88C4CF-691C-4F7F-8C19-8804163A63E5}" srcOrd="17" destOrd="0" presId="urn:microsoft.com/office/officeart/2005/8/layout/default"/>
    <dgm:cxn modelId="{D520231D-9A92-40D1-9E10-49BD60D062E1}" type="presParOf" srcId="{48AE450A-B45A-4F49-BD80-79EB917D9A3B}" destId="{D33FB328-8D25-47F0-AE5B-CC8D4047B594}" srcOrd="18" destOrd="0" presId="urn:microsoft.com/office/officeart/2005/8/layout/default"/>
    <dgm:cxn modelId="{D2CD8ED6-1123-4438-BB38-D33F3F7C68E9}" type="presParOf" srcId="{48AE450A-B45A-4F49-BD80-79EB917D9A3B}" destId="{CE37C628-EC46-46CB-A92A-6BE781A702DF}" srcOrd="19" destOrd="0" presId="urn:microsoft.com/office/officeart/2005/8/layout/default"/>
    <dgm:cxn modelId="{8160A7D4-9CAC-4094-B1D9-0BE5032A156F}" type="presParOf" srcId="{48AE450A-B45A-4F49-BD80-79EB917D9A3B}" destId="{89F9C04F-C030-4FDF-9A7E-F9A51207834C}" srcOrd="20" destOrd="0" presId="urn:microsoft.com/office/officeart/2005/8/layout/default"/>
    <dgm:cxn modelId="{6257C9E2-D347-4534-A84E-447D118511B5}" type="presParOf" srcId="{48AE450A-B45A-4F49-BD80-79EB917D9A3B}" destId="{2CD82335-FBCE-4498-A838-682A05B23DEB}" srcOrd="21" destOrd="0" presId="urn:microsoft.com/office/officeart/2005/8/layout/default"/>
    <dgm:cxn modelId="{C6ABF5C8-2988-4B9C-9528-E25CE17A7BDB}" type="presParOf" srcId="{48AE450A-B45A-4F49-BD80-79EB917D9A3B}" destId="{4D5AE14C-E92C-421A-9E7D-55A316546D0F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C302C09-B6FA-460B-BF69-BB3CF42FB5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BD6629-F3D9-42B7-9574-4FA00BF2BFB7}">
      <dgm:prSet phldrT="[Text]"/>
      <dgm:spPr/>
      <dgm:t>
        <a:bodyPr/>
        <a:lstStyle/>
        <a:p>
          <a:r>
            <a:rPr lang="en-US" dirty="0" smtClean="0"/>
            <a:t>Academic Reading Attainment</a:t>
          </a:r>
          <a:endParaRPr lang="en-US" dirty="0"/>
        </a:p>
      </dgm:t>
    </dgm:pt>
    <dgm:pt modelId="{B5776F4B-9E42-4E47-BE87-E66E51236A2F}" type="parTrans" cxnId="{54B217EF-817D-440A-B50C-DE9AEB10E64B}">
      <dgm:prSet/>
      <dgm:spPr/>
      <dgm:t>
        <a:bodyPr/>
        <a:lstStyle/>
        <a:p>
          <a:endParaRPr lang="en-US"/>
        </a:p>
      </dgm:t>
    </dgm:pt>
    <dgm:pt modelId="{7BC5DB82-AD9D-4F1D-B250-D6A2D2683E72}" type="sibTrans" cxnId="{54B217EF-817D-440A-B50C-DE9AEB10E64B}">
      <dgm:prSet/>
      <dgm:spPr/>
      <dgm:t>
        <a:bodyPr/>
        <a:lstStyle/>
        <a:p>
          <a:endParaRPr lang="en-US"/>
        </a:p>
      </dgm:t>
    </dgm:pt>
    <dgm:pt modelId="{AD9E96A3-D7D2-4134-AAA1-FE9962FFF5F8}">
      <dgm:prSet phldrT="[Text]"/>
      <dgm:spPr/>
      <dgm:t>
        <a:bodyPr/>
        <a:lstStyle/>
        <a:p>
          <a:r>
            <a:rPr lang="en-US" dirty="0" smtClean="0"/>
            <a:t>SUSD Performance-89.47%</a:t>
          </a:r>
          <a:endParaRPr lang="en-US" dirty="0"/>
        </a:p>
      </dgm:t>
    </dgm:pt>
    <dgm:pt modelId="{30DB6640-AF9F-4908-ABEE-F7D803E27D5F}" type="parTrans" cxnId="{F5855B6A-8926-4604-9989-19CC619C8681}">
      <dgm:prSet/>
      <dgm:spPr/>
      <dgm:t>
        <a:bodyPr/>
        <a:lstStyle/>
        <a:p>
          <a:endParaRPr lang="en-US"/>
        </a:p>
      </dgm:t>
    </dgm:pt>
    <dgm:pt modelId="{F4345EDF-ED8A-412E-BF65-7E778E09A7C4}" type="sibTrans" cxnId="{F5855B6A-8926-4604-9989-19CC619C8681}">
      <dgm:prSet/>
      <dgm:spPr/>
      <dgm:t>
        <a:bodyPr/>
        <a:lstStyle/>
        <a:p>
          <a:endParaRPr lang="en-US"/>
        </a:p>
      </dgm:t>
    </dgm:pt>
    <dgm:pt modelId="{0D8D6415-464B-41C7-A615-71776ACCDAB0}">
      <dgm:prSet phldrT="[Text]"/>
      <dgm:spPr/>
      <dgm:t>
        <a:bodyPr/>
        <a:lstStyle/>
        <a:p>
          <a:r>
            <a:rPr lang="en-US" dirty="0" smtClean="0"/>
            <a:t>Academic Math Attainment</a:t>
          </a:r>
          <a:endParaRPr lang="en-US" dirty="0"/>
        </a:p>
      </dgm:t>
    </dgm:pt>
    <dgm:pt modelId="{E9FDDF6B-A8DD-46A9-9416-A8C44204E789}" type="parTrans" cxnId="{43320EF2-16D4-4C2D-894E-0F293646D1CC}">
      <dgm:prSet/>
      <dgm:spPr/>
      <dgm:t>
        <a:bodyPr/>
        <a:lstStyle/>
        <a:p>
          <a:endParaRPr lang="en-US"/>
        </a:p>
      </dgm:t>
    </dgm:pt>
    <dgm:pt modelId="{92ACB505-C609-4298-B8C8-565B775376C9}" type="sibTrans" cxnId="{43320EF2-16D4-4C2D-894E-0F293646D1CC}">
      <dgm:prSet/>
      <dgm:spPr/>
      <dgm:t>
        <a:bodyPr/>
        <a:lstStyle/>
        <a:p>
          <a:endParaRPr lang="en-US"/>
        </a:p>
      </dgm:t>
    </dgm:pt>
    <dgm:pt modelId="{B4EFE628-AAB9-449A-BB52-59FD1E7AC2C2}">
      <dgm:prSet phldrT="[Text]"/>
      <dgm:spPr/>
      <dgm:t>
        <a:bodyPr/>
        <a:lstStyle/>
        <a:p>
          <a:r>
            <a:rPr lang="en-US" dirty="0" smtClean="0"/>
            <a:t>SUSD </a:t>
          </a:r>
          <a:r>
            <a:rPr lang="en-US" dirty="0" smtClean="0"/>
            <a:t>Performance-81.52%</a:t>
          </a:r>
          <a:endParaRPr lang="en-US" dirty="0"/>
        </a:p>
      </dgm:t>
    </dgm:pt>
    <dgm:pt modelId="{F4B0762A-291D-46FB-B2E0-E3675D6EA5F4}" type="parTrans" cxnId="{85B8D604-2E62-4D89-B4C9-B95713951A3D}">
      <dgm:prSet/>
      <dgm:spPr/>
      <dgm:t>
        <a:bodyPr/>
        <a:lstStyle/>
        <a:p>
          <a:endParaRPr lang="en-US"/>
        </a:p>
      </dgm:t>
    </dgm:pt>
    <dgm:pt modelId="{B8DF3AEF-4C93-45F2-8042-28C5802707CA}" type="sibTrans" cxnId="{85B8D604-2E62-4D89-B4C9-B95713951A3D}">
      <dgm:prSet/>
      <dgm:spPr/>
      <dgm:t>
        <a:bodyPr/>
        <a:lstStyle/>
        <a:p>
          <a:endParaRPr lang="en-US"/>
        </a:p>
      </dgm:t>
    </dgm:pt>
    <dgm:pt modelId="{35BD2B7E-888E-464C-8C17-45D0F6442EA1}">
      <dgm:prSet phldrT="[Text]"/>
      <dgm:spPr/>
      <dgm:t>
        <a:bodyPr/>
        <a:lstStyle/>
        <a:p>
          <a:r>
            <a:rPr lang="en-US" dirty="0" smtClean="0"/>
            <a:t>State ALP-84%%</a:t>
          </a:r>
          <a:endParaRPr lang="en-US" dirty="0"/>
        </a:p>
      </dgm:t>
    </dgm:pt>
    <dgm:pt modelId="{AE762ACE-B693-4682-B854-D40E40EBAD29}" type="parTrans" cxnId="{31600142-5936-4F8D-8C5E-612945620560}">
      <dgm:prSet/>
      <dgm:spPr/>
      <dgm:t>
        <a:bodyPr/>
        <a:lstStyle/>
        <a:p>
          <a:endParaRPr lang="en-US"/>
        </a:p>
      </dgm:t>
    </dgm:pt>
    <dgm:pt modelId="{A3418C16-0ED6-412A-89C3-889A09F9AAD8}" type="sibTrans" cxnId="{31600142-5936-4F8D-8C5E-612945620560}">
      <dgm:prSet/>
      <dgm:spPr/>
      <dgm:t>
        <a:bodyPr/>
        <a:lstStyle/>
        <a:p>
          <a:endParaRPr lang="en-US"/>
        </a:p>
      </dgm:t>
    </dgm:pt>
    <dgm:pt modelId="{F3461F10-684D-4154-9CF2-2FD64FAD809E}">
      <dgm:prSet phldrT="[Text]"/>
      <dgm:spPr/>
      <dgm:t>
        <a:bodyPr/>
        <a:lstStyle/>
        <a:p>
          <a:r>
            <a:rPr lang="en-US" dirty="0" smtClean="0"/>
            <a:t>State </a:t>
          </a:r>
          <a:r>
            <a:rPr lang="en-US" dirty="0" smtClean="0"/>
            <a:t>ALP-71%</a:t>
          </a:r>
          <a:endParaRPr lang="en-US" dirty="0"/>
        </a:p>
      </dgm:t>
    </dgm:pt>
    <dgm:pt modelId="{178F85C4-04AA-435C-AAC7-35C0B6444BB4}" type="parTrans" cxnId="{764896F6-F60E-4122-9E35-CCF6F6A83AFA}">
      <dgm:prSet/>
      <dgm:spPr/>
      <dgm:t>
        <a:bodyPr/>
        <a:lstStyle/>
        <a:p>
          <a:endParaRPr lang="en-US"/>
        </a:p>
      </dgm:t>
    </dgm:pt>
    <dgm:pt modelId="{AAC23C8D-0E40-4E8F-9ECB-D59C60785695}" type="sibTrans" cxnId="{764896F6-F60E-4122-9E35-CCF6F6A83AFA}">
      <dgm:prSet/>
      <dgm:spPr/>
      <dgm:t>
        <a:bodyPr/>
        <a:lstStyle/>
        <a:p>
          <a:endParaRPr lang="en-US"/>
        </a:p>
      </dgm:t>
    </dgm:pt>
    <dgm:pt modelId="{75F1F713-0478-40BA-B370-F18DA9DA8558}">
      <dgm:prSet phldrT="[Text]"/>
      <dgm:spPr/>
      <dgm:t>
        <a:bodyPr/>
        <a:lstStyle/>
        <a:p>
          <a:r>
            <a:rPr lang="en-US" dirty="0" smtClean="0"/>
            <a:t>Technical Skill Attainment</a:t>
          </a:r>
          <a:endParaRPr lang="en-US" dirty="0"/>
        </a:p>
      </dgm:t>
    </dgm:pt>
    <dgm:pt modelId="{3B15BFE5-BF12-41AF-A79D-764819FE4798}" type="parTrans" cxnId="{20D34A12-64F1-422E-85B3-A247224CE509}">
      <dgm:prSet/>
      <dgm:spPr/>
      <dgm:t>
        <a:bodyPr/>
        <a:lstStyle/>
        <a:p>
          <a:endParaRPr lang="en-US"/>
        </a:p>
      </dgm:t>
    </dgm:pt>
    <dgm:pt modelId="{C46A6702-D62A-41CB-BB2E-70EDD99975F6}" type="sibTrans" cxnId="{20D34A12-64F1-422E-85B3-A247224CE509}">
      <dgm:prSet/>
      <dgm:spPr/>
      <dgm:t>
        <a:bodyPr/>
        <a:lstStyle/>
        <a:p>
          <a:endParaRPr lang="en-US"/>
        </a:p>
      </dgm:t>
    </dgm:pt>
    <dgm:pt modelId="{D91AA2D1-705C-4BD6-B30E-F1EE1362C18B}">
      <dgm:prSet phldrT="[Text]"/>
      <dgm:spPr/>
      <dgm:t>
        <a:bodyPr/>
        <a:lstStyle/>
        <a:p>
          <a:r>
            <a:rPr lang="en-US" dirty="0" smtClean="0"/>
            <a:t>SUSD </a:t>
          </a:r>
          <a:r>
            <a:rPr lang="en-US" dirty="0" smtClean="0"/>
            <a:t>Performance-62.41%</a:t>
          </a:r>
          <a:endParaRPr lang="en-US" dirty="0"/>
        </a:p>
      </dgm:t>
    </dgm:pt>
    <dgm:pt modelId="{688B4C96-9D5B-4AF7-A390-777166E86997}" type="parTrans" cxnId="{EBE165E8-04BC-44F5-88AD-80D295C484BC}">
      <dgm:prSet/>
      <dgm:spPr/>
      <dgm:t>
        <a:bodyPr/>
        <a:lstStyle/>
        <a:p>
          <a:endParaRPr lang="en-US"/>
        </a:p>
      </dgm:t>
    </dgm:pt>
    <dgm:pt modelId="{48E2B537-A437-474E-8957-2546A27AA95D}" type="sibTrans" cxnId="{EBE165E8-04BC-44F5-88AD-80D295C484BC}">
      <dgm:prSet/>
      <dgm:spPr/>
      <dgm:t>
        <a:bodyPr/>
        <a:lstStyle/>
        <a:p>
          <a:endParaRPr lang="en-US"/>
        </a:p>
      </dgm:t>
    </dgm:pt>
    <dgm:pt modelId="{0027290A-F495-4BCD-A274-02A1028C08F0}">
      <dgm:prSet phldrT="[Text]"/>
      <dgm:spPr/>
      <dgm:t>
        <a:bodyPr/>
        <a:lstStyle/>
        <a:p>
          <a:r>
            <a:rPr lang="en-US" dirty="0" smtClean="0"/>
            <a:t>State </a:t>
          </a:r>
          <a:r>
            <a:rPr lang="en-US" dirty="0" smtClean="0"/>
            <a:t>ALP-72%</a:t>
          </a:r>
          <a:endParaRPr lang="en-US" dirty="0"/>
        </a:p>
      </dgm:t>
    </dgm:pt>
    <dgm:pt modelId="{551672D9-94D8-46A5-835D-CC0E0F858D92}" type="parTrans" cxnId="{01D9FECD-90E0-4B9A-990E-ABDAA5355336}">
      <dgm:prSet/>
      <dgm:spPr/>
      <dgm:t>
        <a:bodyPr/>
        <a:lstStyle/>
        <a:p>
          <a:endParaRPr lang="en-US"/>
        </a:p>
      </dgm:t>
    </dgm:pt>
    <dgm:pt modelId="{6B7735F0-302A-4E3E-88D3-EDA63BD4A0CC}" type="sibTrans" cxnId="{01D9FECD-90E0-4B9A-990E-ABDAA5355336}">
      <dgm:prSet/>
      <dgm:spPr/>
      <dgm:t>
        <a:bodyPr/>
        <a:lstStyle/>
        <a:p>
          <a:endParaRPr lang="en-US"/>
        </a:p>
      </dgm:t>
    </dgm:pt>
    <dgm:pt modelId="{780A6943-AC2B-4C04-8AD8-4BA522624B7F}">
      <dgm:prSet phldrT="[Text]"/>
      <dgm:spPr/>
      <dgm:t>
        <a:bodyPr/>
        <a:lstStyle/>
        <a:p>
          <a:r>
            <a:rPr lang="en-US" dirty="0" smtClean="0"/>
            <a:t>Secondary Completion</a:t>
          </a:r>
          <a:endParaRPr lang="en-US" dirty="0"/>
        </a:p>
      </dgm:t>
    </dgm:pt>
    <dgm:pt modelId="{6B2AE4CB-62C8-4318-8CF9-0C73B7CEE034}" type="parTrans" cxnId="{13A7BD3F-729B-4199-8BD2-FDCDFCC764F4}">
      <dgm:prSet/>
      <dgm:spPr/>
      <dgm:t>
        <a:bodyPr/>
        <a:lstStyle/>
        <a:p>
          <a:endParaRPr lang="en-US"/>
        </a:p>
      </dgm:t>
    </dgm:pt>
    <dgm:pt modelId="{BDF99E64-27F2-4A29-A53E-2A507DE63CFA}" type="sibTrans" cxnId="{13A7BD3F-729B-4199-8BD2-FDCDFCC764F4}">
      <dgm:prSet/>
      <dgm:spPr/>
      <dgm:t>
        <a:bodyPr/>
        <a:lstStyle/>
        <a:p>
          <a:endParaRPr lang="en-US"/>
        </a:p>
      </dgm:t>
    </dgm:pt>
    <dgm:pt modelId="{14D488EF-8886-487F-9DE5-1848CD5244A8}">
      <dgm:prSet phldrT="[Text]"/>
      <dgm:spPr/>
      <dgm:t>
        <a:bodyPr/>
        <a:lstStyle/>
        <a:p>
          <a:r>
            <a:rPr lang="en-US" dirty="0" smtClean="0"/>
            <a:t>SUSD </a:t>
          </a:r>
          <a:r>
            <a:rPr lang="en-US" dirty="0" smtClean="0"/>
            <a:t>Performance-99.51%</a:t>
          </a:r>
          <a:endParaRPr lang="en-US" dirty="0"/>
        </a:p>
      </dgm:t>
    </dgm:pt>
    <dgm:pt modelId="{33F6AE72-C77C-42F2-AD76-CC5CAA9709E6}" type="parTrans" cxnId="{DF27540B-8DB4-42A2-A86B-697368AEE8A6}">
      <dgm:prSet/>
      <dgm:spPr/>
      <dgm:t>
        <a:bodyPr/>
        <a:lstStyle/>
        <a:p>
          <a:endParaRPr lang="en-US"/>
        </a:p>
      </dgm:t>
    </dgm:pt>
    <dgm:pt modelId="{76B2563D-1C36-45E5-80B0-557170AF2B65}" type="sibTrans" cxnId="{DF27540B-8DB4-42A2-A86B-697368AEE8A6}">
      <dgm:prSet/>
      <dgm:spPr/>
      <dgm:t>
        <a:bodyPr/>
        <a:lstStyle/>
        <a:p>
          <a:endParaRPr lang="en-US"/>
        </a:p>
      </dgm:t>
    </dgm:pt>
    <dgm:pt modelId="{31A920D5-659D-4845-AE10-031B3AF4C5B6}">
      <dgm:prSet phldrT="[Text]"/>
      <dgm:spPr/>
      <dgm:t>
        <a:bodyPr/>
        <a:lstStyle/>
        <a:p>
          <a:r>
            <a:rPr lang="en-US" dirty="0" smtClean="0"/>
            <a:t>State </a:t>
          </a:r>
          <a:r>
            <a:rPr lang="en-US" dirty="0" smtClean="0"/>
            <a:t>ALP-84%</a:t>
          </a:r>
          <a:endParaRPr lang="en-US" dirty="0"/>
        </a:p>
      </dgm:t>
    </dgm:pt>
    <dgm:pt modelId="{3E95850B-DF91-4B08-B629-0B2B49EB9061}" type="parTrans" cxnId="{A26268B0-B5A6-4F88-A2C1-A1BFB65E519A}">
      <dgm:prSet/>
      <dgm:spPr/>
      <dgm:t>
        <a:bodyPr/>
        <a:lstStyle/>
        <a:p>
          <a:endParaRPr lang="en-US"/>
        </a:p>
      </dgm:t>
    </dgm:pt>
    <dgm:pt modelId="{CEF62EB4-54DA-462C-B246-C89653944373}" type="sibTrans" cxnId="{A26268B0-B5A6-4F88-A2C1-A1BFB65E519A}">
      <dgm:prSet/>
      <dgm:spPr/>
      <dgm:t>
        <a:bodyPr/>
        <a:lstStyle/>
        <a:p>
          <a:endParaRPr lang="en-US"/>
        </a:p>
      </dgm:t>
    </dgm:pt>
    <dgm:pt modelId="{8FB9D76B-EAB3-4C26-A350-46CEA0B0427B}" type="pres">
      <dgm:prSet presAssocID="{4C302C09-B6FA-460B-BF69-BB3CF42FB5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6AEAD5-813B-454F-A248-9021270713B7}" type="pres">
      <dgm:prSet presAssocID="{8DBD6629-F3D9-42B7-9574-4FA00BF2BFB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CE14B5-DF5C-482C-8292-9462D5782C0B}" type="pres">
      <dgm:prSet presAssocID="{8DBD6629-F3D9-42B7-9574-4FA00BF2BFB7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3C28F-6961-4746-BFC3-EA2C1DEBE3C8}" type="pres">
      <dgm:prSet presAssocID="{0D8D6415-464B-41C7-A615-71776ACCDAB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6FC9D-250B-44E3-84D8-3D69720C17CB}" type="pres">
      <dgm:prSet presAssocID="{0D8D6415-464B-41C7-A615-71776ACCDAB0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94741-C8B6-430C-A36E-6CBC41F10DF1}" type="pres">
      <dgm:prSet presAssocID="{75F1F713-0478-40BA-B370-F18DA9DA855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EA80D-5488-41EF-90A5-CCD29165B669}" type="pres">
      <dgm:prSet presAssocID="{75F1F713-0478-40BA-B370-F18DA9DA8558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CAD84-2E3F-41B0-8E9F-3492034744B1}" type="pres">
      <dgm:prSet presAssocID="{780A6943-AC2B-4C04-8AD8-4BA522624B7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7F198-E390-4951-8C14-D32353F2582D}" type="pres">
      <dgm:prSet presAssocID="{780A6943-AC2B-4C04-8AD8-4BA522624B7F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80C4FA-8BC6-423C-BF73-C17EB41E3FC6}" type="presOf" srcId="{780A6943-AC2B-4C04-8AD8-4BA522624B7F}" destId="{3B8CAD84-2E3F-41B0-8E9F-3492034744B1}" srcOrd="0" destOrd="0" presId="urn:microsoft.com/office/officeart/2005/8/layout/vList2"/>
    <dgm:cxn modelId="{2E73DA66-F40B-4A99-93AA-F7C23753C2E4}" type="presOf" srcId="{0027290A-F495-4BCD-A274-02A1028C08F0}" destId="{A7FEA80D-5488-41EF-90A5-CCD29165B669}" srcOrd="0" destOrd="1" presId="urn:microsoft.com/office/officeart/2005/8/layout/vList2"/>
    <dgm:cxn modelId="{31600142-5936-4F8D-8C5E-612945620560}" srcId="{8DBD6629-F3D9-42B7-9574-4FA00BF2BFB7}" destId="{35BD2B7E-888E-464C-8C17-45D0F6442EA1}" srcOrd="1" destOrd="0" parTransId="{AE762ACE-B693-4682-B854-D40E40EBAD29}" sibTransId="{A3418C16-0ED6-412A-89C3-889A09F9AAD8}"/>
    <dgm:cxn modelId="{36503248-34F1-4D05-A569-6510B0847BAE}" type="presOf" srcId="{31A920D5-659D-4845-AE10-031B3AF4C5B6}" destId="{61F7F198-E390-4951-8C14-D32353F2582D}" srcOrd="0" destOrd="1" presId="urn:microsoft.com/office/officeart/2005/8/layout/vList2"/>
    <dgm:cxn modelId="{764896F6-F60E-4122-9E35-CCF6F6A83AFA}" srcId="{0D8D6415-464B-41C7-A615-71776ACCDAB0}" destId="{F3461F10-684D-4154-9CF2-2FD64FAD809E}" srcOrd="1" destOrd="0" parTransId="{178F85C4-04AA-435C-AAC7-35C0B6444BB4}" sibTransId="{AAC23C8D-0E40-4E8F-9ECB-D59C60785695}"/>
    <dgm:cxn modelId="{13A7BD3F-729B-4199-8BD2-FDCDFCC764F4}" srcId="{4C302C09-B6FA-460B-BF69-BB3CF42FB5A8}" destId="{780A6943-AC2B-4C04-8AD8-4BA522624B7F}" srcOrd="3" destOrd="0" parTransId="{6B2AE4CB-62C8-4318-8CF9-0C73B7CEE034}" sibTransId="{BDF99E64-27F2-4A29-A53E-2A507DE63CFA}"/>
    <dgm:cxn modelId="{54B217EF-817D-440A-B50C-DE9AEB10E64B}" srcId="{4C302C09-B6FA-460B-BF69-BB3CF42FB5A8}" destId="{8DBD6629-F3D9-42B7-9574-4FA00BF2BFB7}" srcOrd="0" destOrd="0" parTransId="{B5776F4B-9E42-4E47-BE87-E66E51236A2F}" sibTransId="{7BC5DB82-AD9D-4F1D-B250-D6A2D2683E72}"/>
    <dgm:cxn modelId="{43320EF2-16D4-4C2D-894E-0F293646D1CC}" srcId="{4C302C09-B6FA-460B-BF69-BB3CF42FB5A8}" destId="{0D8D6415-464B-41C7-A615-71776ACCDAB0}" srcOrd="1" destOrd="0" parTransId="{E9FDDF6B-A8DD-46A9-9416-A8C44204E789}" sibTransId="{92ACB505-C609-4298-B8C8-565B775376C9}"/>
    <dgm:cxn modelId="{1E3E3E61-C391-4157-929C-F42630DC6E1E}" type="presOf" srcId="{0D8D6415-464B-41C7-A615-71776ACCDAB0}" destId="{C893C28F-6961-4746-BFC3-EA2C1DEBE3C8}" srcOrd="0" destOrd="0" presId="urn:microsoft.com/office/officeart/2005/8/layout/vList2"/>
    <dgm:cxn modelId="{1CA60BA5-0A00-466B-8EFB-556DDA98C883}" type="presOf" srcId="{75F1F713-0478-40BA-B370-F18DA9DA8558}" destId="{C7794741-C8B6-430C-A36E-6CBC41F10DF1}" srcOrd="0" destOrd="0" presId="urn:microsoft.com/office/officeart/2005/8/layout/vList2"/>
    <dgm:cxn modelId="{49334575-20F0-484A-BFBC-ED36A9692A0E}" type="presOf" srcId="{D91AA2D1-705C-4BD6-B30E-F1EE1362C18B}" destId="{A7FEA80D-5488-41EF-90A5-CCD29165B669}" srcOrd="0" destOrd="0" presId="urn:microsoft.com/office/officeart/2005/8/layout/vList2"/>
    <dgm:cxn modelId="{0CB64277-EBF9-4314-8119-F285BA424423}" type="presOf" srcId="{14D488EF-8886-487F-9DE5-1848CD5244A8}" destId="{61F7F198-E390-4951-8C14-D32353F2582D}" srcOrd="0" destOrd="0" presId="urn:microsoft.com/office/officeart/2005/8/layout/vList2"/>
    <dgm:cxn modelId="{01D9FECD-90E0-4B9A-990E-ABDAA5355336}" srcId="{75F1F713-0478-40BA-B370-F18DA9DA8558}" destId="{0027290A-F495-4BCD-A274-02A1028C08F0}" srcOrd="1" destOrd="0" parTransId="{551672D9-94D8-46A5-835D-CC0E0F858D92}" sibTransId="{6B7735F0-302A-4E3E-88D3-EDA63BD4A0CC}"/>
    <dgm:cxn modelId="{20D34A12-64F1-422E-85B3-A247224CE509}" srcId="{4C302C09-B6FA-460B-BF69-BB3CF42FB5A8}" destId="{75F1F713-0478-40BA-B370-F18DA9DA8558}" srcOrd="2" destOrd="0" parTransId="{3B15BFE5-BF12-41AF-A79D-764819FE4798}" sibTransId="{C46A6702-D62A-41CB-BB2E-70EDD99975F6}"/>
    <dgm:cxn modelId="{2BAB998D-8CF3-4198-A220-EA727C2C5324}" type="presOf" srcId="{F3461F10-684D-4154-9CF2-2FD64FAD809E}" destId="{B966FC9D-250B-44E3-84D8-3D69720C17CB}" srcOrd="0" destOrd="1" presId="urn:microsoft.com/office/officeart/2005/8/layout/vList2"/>
    <dgm:cxn modelId="{7D7C90B3-CBB3-4955-958A-F65C30B392CC}" type="presOf" srcId="{8DBD6629-F3D9-42B7-9574-4FA00BF2BFB7}" destId="{A26AEAD5-813B-454F-A248-9021270713B7}" srcOrd="0" destOrd="0" presId="urn:microsoft.com/office/officeart/2005/8/layout/vList2"/>
    <dgm:cxn modelId="{F5855B6A-8926-4604-9989-19CC619C8681}" srcId="{8DBD6629-F3D9-42B7-9574-4FA00BF2BFB7}" destId="{AD9E96A3-D7D2-4134-AAA1-FE9962FFF5F8}" srcOrd="0" destOrd="0" parTransId="{30DB6640-AF9F-4908-ABEE-F7D803E27D5F}" sibTransId="{F4345EDF-ED8A-412E-BF65-7E778E09A7C4}"/>
    <dgm:cxn modelId="{EBE165E8-04BC-44F5-88AD-80D295C484BC}" srcId="{75F1F713-0478-40BA-B370-F18DA9DA8558}" destId="{D91AA2D1-705C-4BD6-B30E-F1EE1362C18B}" srcOrd="0" destOrd="0" parTransId="{688B4C96-9D5B-4AF7-A390-777166E86997}" sibTransId="{48E2B537-A437-474E-8957-2546A27AA95D}"/>
    <dgm:cxn modelId="{2F02F6BC-BB78-4C43-896E-46CDBCC575DD}" type="presOf" srcId="{AD9E96A3-D7D2-4134-AAA1-FE9962FFF5F8}" destId="{94CE14B5-DF5C-482C-8292-9462D5782C0B}" srcOrd="0" destOrd="0" presId="urn:microsoft.com/office/officeart/2005/8/layout/vList2"/>
    <dgm:cxn modelId="{19BDB6C1-3908-4A2E-919C-6545C2E330E9}" type="presOf" srcId="{B4EFE628-AAB9-449A-BB52-59FD1E7AC2C2}" destId="{B966FC9D-250B-44E3-84D8-3D69720C17CB}" srcOrd="0" destOrd="0" presId="urn:microsoft.com/office/officeart/2005/8/layout/vList2"/>
    <dgm:cxn modelId="{DF27540B-8DB4-42A2-A86B-697368AEE8A6}" srcId="{780A6943-AC2B-4C04-8AD8-4BA522624B7F}" destId="{14D488EF-8886-487F-9DE5-1848CD5244A8}" srcOrd="0" destOrd="0" parTransId="{33F6AE72-C77C-42F2-AD76-CC5CAA9709E6}" sibTransId="{76B2563D-1C36-45E5-80B0-557170AF2B65}"/>
    <dgm:cxn modelId="{A26268B0-B5A6-4F88-A2C1-A1BFB65E519A}" srcId="{780A6943-AC2B-4C04-8AD8-4BA522624B7F}" destId="{31A920D5-659D-4845-AE10-031B3AF4C5B6}" srcOrd="1" destOrd="0" parTransId="{3E95850B-DF91-4B08-B629-0B2B49EB9061}" sibTransId="{CEF62EB4-54DA-462C-B246-C89653944373}"/>
    <dgm:cxn modelId="{FFAC949C-7303-4DD9-BC27-F699E268B904}" type="presOf" srcId="{4C302C09-B6FA-460B-BF69-BB3CF42FB5A8}" destId="{8FB9D76B-EAB3-4C26-A350-46CEA0B0427B}" srcOrd="0" destOrd="0" presId="urn:microsoft.com/office/officeart/2005/8/layout/vList2"/>
    <dgm:cxn modelId="{663486BE-9D04-4567-A9C7-85FA4605B429}" type="presOf" srcId="{35BD2B7E-888E-464C-8C17-45D0F6442EA1}" destId="{94CE14B5-DF5C-482C-8292-9462D5782C0B}" srcOrd="0" destOrd="1" presId="urn:microsoft.com/office/officeart/2005/8/layout/vList2"/>
    <dgm:cxn modelId="{85B8D604-2E62-4D89-B4C9-B95713951A3D}" srcId="{0D8D6415-464B-41C7-A615-71776ACCDAB0}" destId="{B4EFE628-AAB9-449A-BB52-59FD1E7AC2C2}" srcOrd="0" destOrd="0" parTransId="{F4B0762A-291D-46FB-B2E0-E3675D6EA5F4}" sibTransId="{B8DF3AEF-4C93-45F2-8042-28C5802707CA}"/>
    <dgm:cxn modelId="{7005719E-F3A0-4C21-9F42-C0E3D4142832}" type="presParOf" srcId="{8FB9D76B-EAB3-4C26-A350-46CEA0B0427B}" destId="{A26AEAD5-813B-454F-A248-9021270713B7}" srcOrd="0" destOrd="0" presId="urn:microsoft.com/office/officeart/2005/8/layout/vList2"/>
    <dgm:cxn modelId="{A87BB4D9-1E09-4070-A693-5A8AF1C57EF7}" type="presParOf" srcId="{8FB9D76B-EAB3-4C26-A350-46CEA0B0427B}" destId="{94CE14B5-DF5C-482C-8292-9462D5782C0B}" srcOrd="1" destOrd="0" presId="urn:microsoft.com/office/officeart/2005/8/layout/vList2"/>
    <dgm:cxn modelId="{33C71CEA-C038-486C-B2BD-FC9C6DC2B341}" type="presParOf" srcId="{8FB9D76B-EAB3-4C26-A350-46CEA0B0427B}" destId="{C893C28F-6961-4746-BFC3-EA2C1DEBE3C8}" srcOrd="2" destOrd="0" presId="urn:microsoft.com/office/officeart/2005/8/layout/vList2"/>
    <dgm:cxn modelId="{6A57C7B4-9448-4CC0-8C0C-BD588679D5EE}" type="presParOf" srcId="{8FB9D76B-EAB3-4C26-A350-46CEA0B0427B}" destId="{B966FC9D-250B-44E3-84D8-3D69720C17CB}" srcOrd="3" destOrd="0" presId="urn:microsoft.com/office/officeart/2005/8/layout/vList2"/>
    <dgm:cxn modelId="{B45E6B24-4957-4DF5-9941-CF7CDBF1EECB}" type="presParOf" srcId="{8FB9D76B-EAB3-4C26-A350-46CEA0B0427B}" destId="{C7794741-C8B6-430C-A36E-6CBC41F10DF1}" srcOrd="4" destOrd="0" presId="urn:microsoft.com/office/officeart/2005/8/layout/vList2"/>
    <dgm:cxn modelId="{9AA68B91-D4F1-474C-A162-1DC092DA66A6}" type="presParOf" srcId="{8FB9D76B-EAB3-4C26-A350-46CEA0B0427B}" destId="{A7FEA80D-5488-41EF-90A5-CCD29165B669}" srcOrd="5" destOrd="0" presId="urn:microsoft.com/office/officeart/2005/8/layout/vList2"/>
    <dgm:cxn modelId="{E29DCD47-F6CB-40D5-B1C4-2CEC9080ACF7}" type="presParOf" srcId="{8FB9D76B-EAB3-4C26-A350-46CEA0B0427B}" destId="{3B8CAD84-2E3F-41B0-8E9F-3492034744B1}" srcOrd="6" destOrd="0" presId="urn:microsoft.com/office/officeart/2005/8/layout/vList2"/>
    <dgm:cxn modelId="{C2B09143-F1BA-4940-9590-9A707E7A6EAE}" type="presParOf" srcId="{8FB9D76B-EAB3-4C26-A350-46CEA0B0427B}" destId="{61F7F198-E390-4951-8C14-D32353F2582D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C302C09-B6FA-460B-BF69-BB3CF42FB5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BD6629-F3D9-42B7-9574-4FA00BF2BFB7}">
      <dgm:prSet phldrT="[Text]"/>
      <dgm:spPr/>
      <dgm:t>
        <a:bodyPr/>
        <a:lstStyle/>
        <a:p>
          <a:r>
            <a:rPr lang="en-US" dirty="0" smtClean="0"/>
            <a:t>Graduation</a:t>
          </a:r>
          <a:endParaRPr lang="en-US" dirty="0"/>
        </a:p>
      </dgm:t>
    </dgm:pt>
    <dgm:pt modelId="{B5776F4B-9E42-4E47-BE87-E66E51236A2F}" type="parTrans" cxnId="{54B217EF-817D-440A-B50C-DE9AEB10E64B}">
      <dgm:prSet/>
      <dgm:spPr/>
      <dgm:t>
        <a:bodyPr/>
        <a:lstStyle/>
        <a:p>
          <a:endParaRPr lang="en-US"/>
        </a:p>
      </dgm:t>
    </dgm:pt>
    <dgm:pt modelId="{7BC5DB82-AD9D-4F1D-B250-D6A2D2683E72}" type="sibTrans" cxnId="{54B217EF-817D-440A-B50C-DE9AEB10E64B}">
      <dgm:prSet/>
      <dgm:spPr/>
      <dgm:t>
        <a:bodyPr/>
        <a:lstStyle/>
        <a:p>
          <a:endParaRPr lang="en-US"/>
        </a:p>
      </dgm:t>
    </dgm:pt>
    <dgm:pt modelId="{AD9E96A3-D7D2-4134-AAA1-FE9962FFF5F8}">
      <dgm:prSet phldrT="[Text]"/>
      <dgm:spPr/>
      <dgm:t>
        <a:bodyPr/>
        <a:lstStyle/>
        <a:p>
          <a:r>
            <a:rPr lang="en-US" dirty="0" smtClean="0"/>
            <a:t>SUSD </a:t>
          </a:r>
          <a:r>
            <a:rPr lang="en-US" dirty="0" smtClean="0"/>
            <a:t>Performance-99.51%</a:t>
          </a:r>
          <a:endParaRPr lang="en-US" dirty="0"/>
        </a:p>
      </dgm:t>
    </dgm:pt>
    <dgm:pt modelId="{30DB6640-AF9F-4908-ABEE-F7D803E27D5F}" type="parTrans" cxnId="{F5855B6A-8926-4604-9989-19CC619C8681}">
      <dgm:prSet/>
      <dgm:spPr/>
      <dgm:t>
        <a:bodyPr/>
        <a:lstStyle/>
        <a:p>
          <a:endParaRPr lang="en-US"/>
        </a:p>
      </dgm:t>
    </dgm:pt>
    <dgm:pt modelId="{F4345EDF-ED8A-412E-BF65-7E778E09A7C4}" type="sibTrans" cxnId="{F5855B6A-8926-4604-9989-19CC619C8681}">
      <dgm:prSet/>
      <dgm:spPr/>
      <dgm:t>
        <a:bodyPr/>
        <a:lstStyle/>
        <a:p>
          <a:endParaRPr lang="en-US"/>
        </a:p>
      </dgm:t>
    </dgm:pt>
    <dgm:pt modelId="{0D8D6415-464B-41C7-A615-71776ACCDAB0}">
      <dgm:prSet phldrT="[Text]"/>
      <dgm:spPr/>
      <dgm:t>
        <a:bodyPr/>
        <a:lstStyle/>
        <a:p>
          <a:r>
            <a:rPr lang="en-US" dirty="0" smtClean="0"/>
            <a:t>Placement (After Graduation-College, Career and/or Military)</a:t>
          </a:r>
          <a:endParaRPr lang="en-US" dirty="0"/>
        </a:p>
      </dgm:t>
    </dgm:pt>
    <dgm:pt modelId="{E9FDDF6B-A8DD-46A9-9416-A8C44204E789}" type="parTrans" cxnId="{43320EF2-16D4-4C2D-894E-0F293646D1CC}">
      <dgm:prSet/>
      <dgm:spPr/>
      <dgm:t>
        <a:bodyPr/>
        <a:lstStyle/>
        <a:p>
          <a:endParaRPr lang="en-US"/>
        </a:p>
      </dgm:t>
    </dgm:pt>
    <dgm:pt modelId="{92ACB505-C609-4298-B8C8-565B775376C9}" type="sibTrans" cxnId="{43320EF2-16D4-4C2D-894E-0F293646D1CC}">
      <dgm:prSet/>
      <dgm:spPr/>
      <dgm:t>
        <a:bodyPr/>
        <a:lstStyle/>
        <a:p>
          <a:endParaRPr lang="en-US"/>
        </a:p>
      </dgm:t>
    </dgm:pt>
    <dgm:pt modelId="{B4EFE628-AAB9-449A-BB52-59FD1E7AC2C2}">
      <dgm:prSet phldrT="[Text]"/>
      <dgm:spPr/>
      <dgm:t>
        <a:bodyPr/>
        <a:lstStyle/>
        <a:p>
          <a:r>
            <a:rPr lang="en-US" dirty="0" smtClean="0"/>
            <a:t>SUSD </a:t>
          </a:r>
          <a:r>
            <a:rPr lang="en-US" dirty="0" smtClean="0"/>
            <a:t>Performance-68.63%</a:t>
          </a:r>
          <a:endParaRPr lang="en-US" dirty="0"/>
        </a:p>
      </dgm:t>
    </dgm:pt>
    <dgm:pt modelId="{F4B0762A-291D-46FB-B2E0-E3675D6EA5F4}" type="parTrans" cxnId="{85B8D604-2E62-4D89-B4C9-B95713951A3D}">
      <dgm:prSet/>
      <dgm:spPr/>
      <dgm:t>
        <a:bodyPr/>
        <a:lstStyle/>
        <a:p>
          <a:endParaRPr lang="en-US"/>
        </a:p>
      </dgm:t>
    </dgm:pt>
    <dgm:pt modelId="{B8DF3AEF-4C93-45F2-8042-28C5802707CA}" type="sibTrans" cxnId="{85B8D604-2E62-4D89-B4C9-B95713951A3D}">
      <dgm:prSet/>
      <dgm:spPr/>
      <dgm:t>
        <a:bodyPr/>
        <a:lstStyle/>
        <a:p>
          <a:endParaRPr lang="en-US"/>
        </a:p>
      </dgm:t>
    </dgm:pt>
    <dgm:pt modelId="{35BD2B7E-888E-464C-8C17-45D0F6442EA1}">
      <dgm:prSet phldrT="[Text]"/>
      <dgm:spPr/>
      <dgm:t>
        <a:bodyPr/>
        <a:lstStyle/>
        <a:p>
          <a:r>
            <a:rPr lang="en-US" dirty="0" smtClean="0"/>
            <a:t>State </a:t>
          </a:r>
          <a:r>
            <a:rPr lang="en-US" dirty="0" smtClean="0"/>
            <a:t>ALP-84%</a:t>
          </a:r>
          <a:endParaRPr lang="en-US" dirty="0"/>
        </a:p>
      </dgm:t>
    </dgm:pt>
    <dgm:pt modelId="{AE762ACE-B693-4682-B854-D40E40EBAD29}" type="parTrans" cxnId="{31600142-5936-4F8D-8C5E-612945620560}">
      <dgm:prSet/>
      <dgm:spPr/>
      <dgm:t>
        <a:bodyPr/>
        <a:lstStyle/>
        <a:p>
          <a:endParaRPr lang="en-US"/>
        </a:p>
      </dgm:t>
    </dgm:pt>
    <dgm:pt modelId="{A3418C16-0ED6-412A-89C3-889A09F9AAD8}" type="sibTrans" cxnId="{31600142-5936-4F8D-8C5E-612945620560}">
      <dgm:prSet/>
      <dgm:spPr/>
      <dgm:t>
        <a:bodyPr/>
        <a:lstStyle/>
        <a:p>
          <a:endParaRPr lang="en-US"/>
        </a:p>
      </dgm:t>
    </dgm:pt>
    <dgm:pt modelId="{F3461F10-684D-4154-9CF2-2FD64FAD809E}">
      <dgm:prSet phldrT="[Text]"/>
      <dgm:spPr/>
      <dgm:t>
        <a:bodyPr/>
        <a:lstStyle/>
        <a:p>
          <a:r>
            <a:rPr lang="en-US" dirty="0" smtClean="0"/>
            <a:t>State </a:t>
          </a:r>
          <a:r>
            <a:rPr lang="en-US" dirty="0" smtClean="0"/>
            <a:t>ALP-57%</a:t>
          </a:r>
          <a:endParaRPr lang="en-US" dirty="0"/>
        </a:p>
      </dgm:t>
    </dgm:pt>
    <dgm:pt modelId="{178F85C4-04AA-435C-AAC7-35C0B6444BB4}" type="parTrans" cxnId="{764896F6-F60E-4122-9E35-CCF6F6A83AFA}">
      <dgm:prSet/>
      <dgm:spPr/>
      <dgm:t>
        <a:bodyPr/>
        <a:lstStyle/>
        <a:p>
          <a:endParaRPr lang="en-US"/>
        </a:p>
      </dgm:t>
    </dgm:pt>
    <dgm:pt modelId="{AAC23C8D-0E40-4E8F-9ECB-D59C60785695}" type="sibTrans" cxnId="{764896F6-F60E-4122-9E35-CCF6F6A83AFA}">
      <dgm:prSet/>
      <dgm:spPr/>
      <dgm:t>
        <a:bodyPr/>
        <a:lstStyle/>
        <a:p>
          <a:endParaRPr lang="en-US"/>
        </a:p>
      </dgm:t>
    </dgm:pt>
    <dgm:pt modelId="{75F1F713-0478-40BA-B370-F18DA9DA8558}">
      <dgm:prSet phldrT="[Text]"/>
      <dgm:spPr/>
      <dgm:t>
        <a:bodyPr/>
        <a:lstStyle/>
        <a:p>
          <a:r>
            <a:rPr lang="en-US" dirty="0" smtClean="0"/>
            <a:t>Non-Traditional Participation</a:t>
          </a:r>
          <a:endParaRPr lang="en-US" dirty="0"/>
        </a:p>
      </dgm:t>
    </dgm:pt>
    <dgm:pt modelId="{3B15BFE5-BF12-41AF-A79D-764819FE4798}" type="parTrans" cxnId="{20D34A12-64F1-422E-85B3-A247224CE509}">
      <dgm:prSet/>
      <dgm:spPr/>
      <dgm:t>
        <a:bodyPr/>
        <a:lstStyle/>
        <a:p>
          <a:endParaRPr lang="en-US"/>
        </a:p>
      </dgm:t>
    </dgm:pt>
    <dgm:pt modelId="{C46A6702-D62A-41CB-BB2E-70EDD99975F6}" type="sibTrans" cxnId="{20D34A12-64F1-422E-85B3-A247224CE509}">
      <dgm:prSet/>
      <dgm:spPr/>
      <dgm:t>
        <a:bodyPr/>
        <a:lstStyle/>
        <a:p>
          <a:endParaRPr lang="en-US"/>
        </a:p>
      </dgm:t>
    </dgm:pt>
    <dgm:pt modelId="{D91AA2D1-705C-4BD6-B30E-F1EE1362C18B}">
      <dgm:prSet phldrT="[Text]"/>
      <dgm:spPr/>
      <dgm:t>
        <a:bodyPr/>
        <a:lstStyle/>
        <a:p>
          <a:r>
            <a:rPr lang="en-US" dirty="0" smtClean="0"/>
            <a:t>SUSD </a:t>
          </a:r>
          <a:r>
            <a:rPr lang="en-US" dirty="0" smtClean="0"/>
            <a:t>Performance-38.06%</a:t>
          </a:r>
          <a:endParaRPr lang="en-US" dirty="0"/>
        </a:p>
      </dgm:t>
    </dgm:pt>
    <dgm:pt modelId="{688B4C96-9D5B-4AF7-A390-777166E86997}" type="parTrans" cxnId="{EBE165E8-04BC-44F5-88AD-80D295C484BC}">
      <dgm:prSet/>
      <dgm:spPr/>
      <dgm:t>
        <a:bodyPr/>
        <a:lstStyle/>
        <a:p>
          <a:endParaRPr lang="en-US"/>
        </a:p>
      </dgm:t>
    </dgm:pt>
    <dgm:pt modelId="{48E2B537-A437-474E-8957-2546A27AA95D}" type="sibTrans" cxnId="{EBE165E8-04BC-44F5-88AD-80D295C484BC}">
      <dgm:prSet/>
      <dgm:spPr/>
      <dgm:t>
        <a:bodyPr/>
        <a:lstStyle/>
        <a:p>
          <a:endParaRPr lang="en-US"/>
        </a:p>
      </dgm:t>
    </dgm:pt>
    <dgm:pt modelId="{0027290A-F495-4BCD-A274-02A1028C08F0}">
      <dgm:prSet phldrT="[Text]"/>
      <dgm:spPr/>
      <dgm:t>
        <a:bodyPr/>
        <a:lstStyle/>
        <a:p>
          <a:r>
            <a:rPr lang="en-US" dirty="0" smtClean="0"/>
            <a:t>State </a:t>
          </a:r>
          <a:r>
            <a:rPr lang="en-US" dirty="0" smtClean="0"/>
            <a:t>ALP-24.5%</a:t>
          </a:r>
          <a:endParaRPr lang="en-US" dirty="0"/>
        </a:p>
      </dgm:t>
    </dgm:pt>
    <dgm:pt modelId="{551672D9-94D8-46A5-835D-CC0E0F858D92}" type="parTrans" cxnId="{01D9FECD-90E0-4B9A-990E-ABDAA5355336}">
      <dgm:prSet/>
      <dgm:spPr/>
      <dgm:t>
        <a:bodyPr/>
        <a:lstStyle/>
        <a:p>
          <a:endParaRPr lang="en-US"/>
        </a:p>
      </dgm:t>
    </dgm:pt>
    <dgm:pt modelId="{6B7735F0-302A-4E3E-88D3-EDA63BD4A0CC}" type="sibTrans" cxnId="{01D9FECD-90E0-4B9A-990E-ABDAA5355336}">
      <dgm:prSet/>
      <dgm:spPr/>
      <dgm:t>
        <a:bodyPr/>
        <a:lstStyle/>
        <a:p>
          <a:endParaRPr lang="en-US"/>
        </a:p>
      </dgm:t>
    </dgm:pt>
    <dgm:pt modelId="{780A6943-AC2B-4C04-8AD8-4BA522624B7F}">
      <dgm:prSet phldrT="[Text]"/>
      <dgm:spPr/>
      <dgm:t>
        <a:bodyPr/>
        <a:lstStyle/>
        <a:p>
          <a:r>
            <a:rPr lang="en-US" dirty="0" smtClean="0"/>
            <a:t>Non-Traditional Completion</a:t>
          </a:r>
          <a:endParaRPr lang="en-US" dirty="0"/>
        </a:p>
      </dgm:t>
    </dgm:pt>
    <dgm:pt modelId="{6B2AE4CB-62C8-4318-8CF9-0C73B7CEE034}" type="parTrans" cxnId="{13A7BD3F-729B-4199-8BD2-FDCDFCC764F4}">
      <dgm:prSet/>
      <dgm:spPr/>
      <dgm:t>
        <a:bodyPr/>
        <a:lstStyle/>
        <a:p>
          <a:endParaRPr lang="en-US"/>
        </a:p>
      </dgm:t>
    </dgm:pt>
    <dgm:pt modelId="{BDF99E64-27F2-4A29-A53E-2A507DE63CFA}" type="sibTrans" cxnId="{13A7BD3F-729B-4199-8BD2-FDCDFCC764F4}">
      <dgm:prSet/>
      <dgm:spPr/>
      <dgm:t>
        <a:bodyPr/>
        <a:lstStyle/>
        <a:p>
          <a:endParaRPr lang="en-US"/>
        </a:p>
      </dgm:t>
    </dgm:pt>
    <dgm:pt modelId="{14D488EF-8886-487F-9DE5-1848CD5244A8}">
      <dgm:prSet phldrT="[Text]"/>
      <dgm:spPr/>
      <dgm:t>
        <a:bodyPr/>
        <a:lstStyle/>
        <a:p>
          <a:r>
            <a:rPr lang="en-US" dirty="0" smtClean="0"/>
            <a:t>SUSD </a:t>
          </a:r>
          <a:r>
            <a:rPr lang="en-US" dirty="0" smtClean="0"/>
            <a:t>Performance-21.52%</a:t>
          </a:r>
          <a:endParaRPr lang="en-US" dirty="0"/>
        </a:p>
      </dgm:t>
    </dgm:pt>
    <dgm:pt modelId="{33F6AE72-C77C-42F2-AD76-CC5CAA9709E6}" type="parTrans" cxnId="{DF27540B-8DB4-42A2-A86B-697368AEE8A6}">
      <dgm:prSet/>
      <dgm:spPr/>
      <dgm:t>
        <a:bodyPr/>
        <a:lstStyle/>
        <a:p>
          <a:endParaRPr lang="en-US"/>
        </a:p>
      </dgm:t>
    </dgm:pt>
    <dgm:pt modelId="{76B2563D-1C36-45E5-80B0-557170AF2B65}" type="sibTrans" cxnId="{DF27540B-8DB4-42A2-A86B-697368AEE8A6}">
      <dgm:prSet/>
      <dgm:spPr/>
      <dgm:t>
        <a:bodyPr/>
        <a:lstStyle/>
        <a:p>
          <a:endParaRPr lang="en-US"/>
        </a:p>
      </dgm:t>
    </dgm:pt>
    <dgm:pt modelId="{31A920D5-659D-4845-AE10-031B3AF4C5B6}">
      <dgm:prSet phldrT="[Text]"/>
      <dgm:spPr/>
      <dgm:t>
        <a:bodyPr/>
        <a:lstStyle/>
        <a:p>
          <a:r>
            <a:rPr lang="en-US" dirty="0" smtClean="0"/>
            <a:t>State </a:t>
          </a:r>
          <a:r>
            <a:rPr lang="en-US" dirty="0" smtClean="0"/>
            <a:t>ALP-14%</a:t>
          </a:r>
          <a:endParaRPr lang="en-US" dirty="0"/>
        </a:p>
      </dgm:t>
    </dgm:pt>
    <dgm:pt modelId="{3E95850B-DF91-4B08-B629-0B2B49EB9061}" type="parTrans" cxnId="{A26268B0-B5A6-4F88-A2C1-A1BFB65E519A}">
      <dgm:prSet/>
      <dgm:spPr/>
      <dgm:t>
        <a:bodyPr/>
        <a:lstStyle/>
        <a:p>
          <a:endParaRPr lang="en-US"/>
        </a:p>
      </dgm:t>
    </dgm:pt>
    <dgm:pt modelId="{CEF62EB4-54DA-462C-B246-C89653944373}" type="sibTrans" cxnId="{A26268B0-B5A6-4F88-A2C1-A1BFB65E519A}">
      <dgm:prSet/>
      <dgm:spPr/>
      <dgm:t>
        <a:bodyPr/>
        <a:lstStyle/>
        <a:p>
          <a:endParaRPr lang="en-US"/>
        </a:p>
      </dgm:t>
    </dgm:pt>
    <dgm:pt modelId="{8FB9D76B-EAB3-4C26-A350-46CEA0B0427B}" type="pres">
      <dgm:prSet presAssocID="{4C302C09-B6FA-460B-BF69-BB3CF42FB5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6AEAD5-813B-454F-A248-9021270713B7}" type="pres">
      <dgm:prSet presAssocID="{8DBD6629-F3D9-42B7-9574-4FA00BF2BFB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CE14B5-DF5C-482C-8292-9462D5782C0B}" type="pres">
      <dgm:prSet presAssocID="{8DBD6629-F3D9-42B7-9574-4FA00BF2BFB7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3C28F-6961-4746-BFC3-EA2C1DEBE3C8}" type="pres">
      <dgm:prSet presAssocID="{0D8D6415-464B-41C7-A615-71776ACCDAB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6FC9D-250B-44E3-84D8-3D69720C17CB}" type="pres">
      <dgm:prSet presAssocID="{0D8D6415-464B-41C7-A615-71776ACCDAB0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94741-C8B6-430C-A36E-6CBC41F10DF1}" type="pres">
      <dgm:prSet presAssocID="{75F1F713-0478-40BA-B370-F18DA9DA855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EA80D-5488-41EF-90A5-CCD29165B669}" type="pres">
      <dgm:prSet presAssocID="{75F1F713-0478-40BA-B370-F18DA9DA8558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CAD84-2E3F-41B0-8E9F-3492034744B1}" type="pres">
      <dgm:prSet presAssocID="{780A6943-AC2B-4C04-8AD8-4BA522624B7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7F198-E390-4951-8C14-D32353F2582D}" type="pres">
      <dgm:prSet presAssocID="{780A6943-AC2B-4C04-8AD8-4BA522624B7F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A4E7D4-68FE-4BDA-BF0A-34E3C407FCCE}" type="presOf" srcId="{75F1F713-0478-40BA-B370-F18DA9DA8558}" destId="{C7794741-C8B6-430C-A36E-6CBC41F10DF1}" srcOrd="0" destOrd="0" presId="urn:microsoft.com/office/officeart/2005/8/layout/vList2"/>
    <dgm:cxn modelId="{31600142-5936-4F8D-8C5E-612945620560}" srcId="{8DBD6629-F3D9-42B7-9574-4FA00BF2BFB7}" destId="{35BD2B7E-888E-464C-8C17-45D0F6442EA1}" srcOrd="1" destOrd="0" parTransId="{AE762ACE-B693-4682-B854-D40E40EBAD29}" sibTransId="{A3418C16-0ED6-412A-89C3-889A09F9AAD8}"/>
    <dgm:cxn modelId="{764896F6-F60E-4122-9E35-CCF6F6A83AFA}" srcId="{0D8D6415-464B-41C7-A615-71776ACCDAB0}" destId="{F3461F10-684D-4154-9CF2-2FD64FAD809E}" srcOrd="1" destOrd="0" parTransId="{178F85C4-04AA-435C-AAC7-35C0B6444BB4}" sibTransId="{AAC23C8D-0E40-4E8F-9ECB-D59C60785695}"/>
    <dgm:cxn modelId="{13A7BD3F-729B-4199-8BD2-FDCDFCC764F4}" srcId="{4C302C09-B6FA-460B-BF69-BB3CF42FB5A8}" destId="{780A6943-AC2B-4C04-8AD8-4BA522624B7F}" srcOrd="3" destOrd="0" parTransId="{6B2AE4CB-62C8-4318-8CF9-0C73B7CEE034}" sibTransId="{BDF99E64-27F2-4A29-A53E-2A507DE63CFA}"/>
    <dgm:cxn modelId="{54B217EF-817D-440A-B50C-DE9AEB10E64B}" srcId="{4C302C09-B6FA-460B-BF69-BB3CF42FB5A8}" destId="{8DBD6629-F3D9-42B7-9574-4FA00BF2BFB7}" srcOrd="0" destOrd="0" parTransId="{B5776F4B-9E42-4E47-BE87-E66E51236A2F}" sibTransId="{7BC5DB82-AD9D-4F1D-B250-D6A2D2683E72}"/>
    <dgm:cxn modelId="{ED84266E-638E-4F43-B521-957D7F63CCA6}" type="presOf" srcId="{8DBD6629-F3D9-42B7-9574-4FA00BF2BFB7}" destId="{A26AEAD5-813B-454F-A248-9021270713B7}" srcOrd="0" destOrd="0" presId="urn:microsoft.com/office/officeart/2005/8/layout/vList2"/>
    <dgm:cxn modelId="{43320EF2-16D4-4C2D-894E-0F293646D1CC}" srcId="{4C302C09-B6FA-460B-BF69-BB3CF42FB5A8}" destId="{0D8D6415-464B-41C7-A615-71776ACCDAB0}" srcOrd="1" destOrd="0" parTransId="{E9FDDF6B-A8DD-46A9-9416-A8C44204E789}" sibTransId="{92ACB505-C609-4298-B8C8-565B775376C9}"/>
    <dgm:cxn modelId="{F16A40AF-D769-439C-8E5C-7DA6A7520C12}" type="presOf" srcId="{AD9E96A3-D7D2-4134-AAA1-FE9962FFF5F8}" destId="{94CE14B5-DF5C-482C-8292-9462D5782C0B}" srcOrd="0" destOrd="0" presId="urn:microsoft.com/office/officeart/2005/8/layout/vList2"/>
    <dgm:cxn modelId="{B9AE6491-6668-4DB5-A0AB-DBCE30D40617}" type="presOf" srcId="{D91AA2D1-705C-4BD6-B30E-F1EE1362C18B}" destId="{A7FEA80D-5488-41EF-90A5-CCD29165B669}" srcOrd="0" destOrd="0" presId="urn:microsoft.com/office/officeart/2005/8/layout/vList2"/>
    <dgm:cxn modelId="{F85785A9-A49F-4CE3-A7B6-F7089D5EF088}" type="presOf" srcId="{0D8D6415-464B-41C7-A615-71776ACCDAB0}" destId="{C893C28F-6961-4746-BFC3-EA2C1DEBE3C8}" srcOrd="0" destOrd="0" presId="urn:microsoft.com/office/officeart/2005/8/layout/vList2"/>
    <dgm:cxn modelId="{01D9FECD-90E0-4B9A-990E-ABDAA5355336}" srcId="{75F1F713-0478-40BA-B370-F18DA9DA8558}" destId="{0027290A-F495-4BCD-A274-02A1028C08F0}" srcOrd="1" destOrd="0" parTransId="{551672D9-94D8-46A5-835D-CC0E0F858D92}" sibTransId="{6B7735F0-302A-4E3E-88D3-EDA63BD4A0CC}"/>
    <dgm:cxn modelId="{2BED08C6-85C0-4F4D-AAA8-0D90170BA270}" type="presOf" srcId="{B4EFE628-AAB9-449A-BB52-59FD1E7AC2C2}" destId="{B966FC9D-250B-44E3-84D8-3D69720C17CB}" srcOrd="0" destOrd="0" presId="urn:microsoft.com/office/officeart/2005/8/layout/vList2"/>
    <dgm:cxn modelId="{D7563BBB-B58A-4231-BB6B-9D90CF7AB25A}" type="presOf" srcId="{35BD2B7E-888E-464C-8C17-45D0F6442EA1}" destId="{94CE14B5-DF5C-482C-8292-9462D5782C0B}" srcOrd="0" destOrd="1" presId="urn:microsoft.com/office/officeart/2005/8/layout/vList2"/>
    <dgm:cxn modelId="{20D34A12-64F1-422E-85B3-A247224CE509}" srcId="{4C302C09-B6FA-460B-BF69-BB3CF42FB5A8}" destId="{75F1F713-0478-40BA-B370-F18DA9DA8558}" srcOrd="2" destOrd="0" parTransId="{3B15BFE5-BF12-41AF-A79D-764819FE4798}" sibTransId="{C46A6702-D62A-41CB-BB2E-70EDD99975F6}"/>
    <dgm:cxn modelId="{AA0B003D-6620-44C1-8D81-14B8DB8EEEAD}" type="presOf" srcId="{0027290A-F495-4BCD-A274-02A1028C08F0}" destId="{A7FEA80D-5488-41EF-90A5-CCD29165B669}" srcOrd="0" destOrd="1" presId="urn:microsoft.com/office/officeart/2005/8/layout/vList2"/>
    <dgm:cxn modelId="{96600A6A-B851-4A5D-9DAB-878C5083F752}" type="presOf" srcId="{F3461F10-684D-4154-9CF2-2FD64FAD809E}" destId="{B966FC9D-250B-44E3-84D8-3D69720C17CB}" srcOrd="0" destOrd="1" presId="urn:microsoft.com/office/officeart/2005/8/layout/vList2"/>
    <dgm:cxn modelId="{2CE80BA6-3622-4D91-9F5B-C5355DF47C5E}" type="presOf" srcId="{14D488EF-8886-487F-9DE5-1848CD5244A8}" destId="{61F7F198-E390-4951-8C14-D32353F2582D}" srcOrd="0" destOrd="0" presId="urn:microsoft.com/office/officeart/2005/8/layout/vList2"/>
    <dgm:cxn modelId="{F5855B6A-8926-4604-9989-19CC619C8681}" srcId="{8DBD6629-F3D9-42B7-9574-4FA00BF2BFB7}" destId="{AD9E96A3-D7D2-4134-AAA1-FE9962FFF5F8}" srcOrd="0" destOrd="0" parTransId="{30DB6640-AF9F-4908-ABEE-F7D803E27D5F}" sibTransId="{F4345EDF-ED8A-412E-BF65-7E778E09A7C4}"/>
    <dgm:cxn modelId="{EBE165E8-04BC-44F5-88AD-80D295C484BC}" srcId="{75F1F713-0478-40BA-B370-F18DA9DA8558}" destId="{D91AA2D1-705C-4BD6-B30E-F1EE1362C18B}" srcOrd="0" destOrd="0" parTransId="{688B4C96-9D5B-4AF7-A390-777166E86997}" sibTransId="{48E2B537-A437-474E-8957-2546A27AA95D}"/>
    <dgm:cxn modelId="{58AE1126-0D58-491B-B54F-1425ABB60EE7}" type="presOf" srcId="{4C302C09-B6FA-460B-BF69-BB3CF42FB5A8}" destId="{8FB9D76B-EAB3-4C26-A350-46CEA0B0427B}" srcOrd="0" destOrd="0" presId="urn:microsoft.com/office/officeart/2005/8/layout/vList2"/>
    <dgm:cxn modelId="{7050C7B6-30FE-445F-AA5C-55F22EFD9AC4}" type="presOf" srcId="{780A6943-AC2B-4C04-8AD8-4BA522624B7F}" destId="{3B8CAD84-2E3F-41B0-8E9F-3492034744B1}" srcOrd="0" destOrd="0" presId="urn:microsoft.com/office/officeart/2005/8/layout/vList2"/>
    <dgm:cxn modelId="{261F9FBD-5E70-4AD1-87BD-455F6F41450F}" type="presOf" srcId="{31A920D5-659D-4845-AE10-031B3AF4C5B6}" destId="{61F7F198-E390-4951-8C14-D32353F2582D}" srcOrd="0" destOrd="1" presId="urn:microsoft.com/office/officeart/2005/8/layout/vList2"/>
    <dgm:cxn modelId="{DF27540B-8DB4-42A2-A86B-697368AEE8A6}" srcId="{780A6943-AC2B-4C04-8AD8-4BA522624B7F}" destId="{14D488EF-8886-487F-9DE5-1848CD5244A8}" srcOrd="0" destOrd="0" parTransId="{33F6AE72-C77C-42F2-AD76-CC5CAA9709E6}" sibTransId="{76B2563D-1C36-45E5-80B0-557170AF2B65}"/>
    <dgm:cxn modelId="{A26268B0-B5A6-4F88-A2C1-A1BFB65E519A}" srcId="{780A6943-AC2B-4C04-8AD8-4BA522624B7F}" destId="{31A920D5-659D-4845-AE10-031B3AF4C5B6}" srcOrd="1" destOrd="0" parTransId="{3E95850B-DF91-4B08-B629-0B2B49EB9061}" sibTransId="{CEF62EB4-54DA-462C-B246-C89653944373}"/>
    <dgm:cxn modelId="{85B8D604-2E62-4D89-B4C9-B95713951A3D}" srcId="{0D8D6415-464B-41C7-A615-71776ACCDAB0}" destId="{B4EFE628-AAB9-449A-BB52-59FD1E7AC2C2}" srcOrd="0" destOrd="0" parTransId="{F4B0762A-291D-46FB-B2E0-E3675D6EA5F4}" sibTransId="{B8DF3AEF-4C93-45F2-8042-28C5802707CA}"/>
    <dgm:cxn modelId="{A0DCC632-A426-44FE-A9AD-570E73A566EA}" type="presParOf" srcId="{8FB9D76B-EAB3-4C26-A350-46CEA0B0427B}" destId="{A26AEAD5-813B-454F-A248-9021270713B7}" srcOrd="0" destOrd="0" presId="urn:microsoft.com/office/officeart/2005/8/layout/vList2"/>
    <dgm:cxn modelId="{742C951E-C00A-4728-BEDC-4D3FE998D5B9}" type="presParOf" srcId="{8FB9D76B-EAB3-4C26-A350-46CEA0B0427B}" destId="{94CE14B5-DF5C-482C-8292-9462D5782C0B}" srcOrd="1" destOrd="0" presId="urn:microsoft.com/office/officeart/2005/8/layout/vList2"/>
    <dgm:cxn modelId="{19D9C0D4-830F-4565-AFD7-A7631ACFA3E0}" type="presParOf" srcId="{8FB9D76B-EAB3-4C26-A350-46CEA0B0427B}" destId="{C893C28F-6961-4746-BFC3-EA2C1DEBE3C8}" srcOrd="2" destOrd="0" presId="urn:microsoft.com/office/officeart/2005/8/layout/vList2"/>
    <dgm:cxn modelId="{C1202D8A-D246-452E-965E-F3532D3D336D}" type="presParOf" srcId="{8FB9D76B-EAB3-4C26-A350-46CEA0B0427B}" destId="{B966FC9D-250B-44E3-84D8-3D69720C17CB}" srcOrd="3" destOrd="0" presId="urn:microsoft.com/office/officeart/2005/8/layout/vList2"/>
    <dgm:cxn modelId="{D732A587-49A5-4295-A02F-002EBB3437A4}" type="presParOf" srcId="{8FB9D76B-EAB3-4C26-A350-46CEA0B0427B}" destId="{C7794741-C8B6-430C-A36E-6CBC41F10DF1}" srcOrd="4" destOrd="0" presId="urn:microsoft.com/office/officeart/2005/8/layout/vList2"/>
    <dgm:cxn modelId="{402FF790-7862-40B5-A673-052B34328143}" type="presParOf" srcId="{8FB9D76B-EAB3-4C26-A350-46CEA0B0427B}" destId="{A7FEA80D-5488-41EF-90A5-CCD29165B669}" srcOrd="5" destOrd="0" presId="urn:microsoft.com/office/officeart/2005/8/layout/vList2"/>
    <dgm:cxn modelId="{8543F34F-D5EC-4773-95C9-58B364870D67}" type="presParOf" srcId="{8FB9D76B-EAB3-4C26-A350-46CEA0B0427B}" destId="{3B8CAD84-2E3F-41B0-8E9F-3492034744B1}" srcOrd="6" destOrd="0" presId="urn:microsoft.com/office/officeart/2005/8/layout/vList2"/>
    <dgm:cxn modelId="{1EE06E9D-301A-475F-97D3-9E8F3AAF79E0}" type="presParOf" srcId="{8FB9D76B-EAB3-4C26-A350-46CEA0B0427B}" destId="{61F7F198-E390-4951-8C14-D32353F2582D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9D22F4-D0D5-4979-BF0F-0DF70E0B67BF}" type="doc">
      <dgm:prSet loTypeId="urn:microsoft.com/office/officeart/2005/8/layout/process1" loCatId="process" qsTypeId="urn:microsoft.com/office/officeart/2005/8/quickstyle/simple1" qsCatId="simple" csTypeId="urn:microsoft.com/office/officeart/2005/8/colors/accent1_2#5" csCatId="accent1" phldr="1"/>
      <dgm:spPr/>
    </dgm:pt>
    <dgm:pt modelId="{1C0022AF-98A3-4211-A594-89A183D86880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/>
            <a:t>Freshman Interventions</a:t>
          </a:r>
          <a:endParaRPr lang="en-US" dirty="0"/>
        </a:p>
      </dgm:t>
    </dgm:pt>
    <dgm:pt modelId="{4A38A92C-A5EA-4D97-867A-A90D19C70186}" type="parTrans" cxnId="{200C074B-4837-43B9-8E98-80443FD8D67D}">
      <dgm:prSet/>
      <dgm:spPr/>
      <dgm:t>
        <a:bodyPr/>
        <a:lstStyle/>
        <a:p>
          <a:endParaRPr lang="en-US"/>
        </a:p>
      </dgm:t>
    </dgm:pt>
    <dgm:pt modelId="{52B4C03B-A12D-436D-B039-51864A13A6C4}" type="sibTrans" cxnId="{200C074B-4837-43B9-8E98-80443FD8D67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dirty="0"/>
        </a:p>
      </dgm:t>
    </dgm:pt>
    <dgm:pt modelId="{D4072D19-7622-404A-9645-4923A4CD7239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/>
            <a:t>Freshman Academy</a:t>
          </a:r>
          <a:endParaRPr lang="en-US" dirty="0"/>
        </a:p>
      </dgm:t>
    </dgm:pt>
    <dgm:pt modelId="{C40FEB8E-2DD6-45AF-B3C9-A6D01A7095A5}" type="parTrans" cxnId="{13422544-958F-4ACC-9505-1AB7AAFFA3F4}">
      <dgm:prSet/>
      <dgm:spPr/>
      <dgm:t>
        <a:bodyPr/>
        <a:lstStyle/>
        <a:p>
          <a:endParaRPr lang="en-US"/>
        </a:p>
      </dgm:t>
    </dgm:pt>
    <dgm:pt modelId="{B150E9C7-345C-4A1A-AA47-BB4C640E0B9B}" type="sibTrans" cxnId="{13422544-958F-4ACC-9505-1AB7AAFFA3F4}">
      <dgm:prSet/>
      <dgm:spPr/>
      <dgm:t>
        <a:bodyPr/>
        <a:lstStyle/>
        <a:p>
          <a:endParaRPr lang="en-US"/>
        </a:p>
      </dgm:t>
    </dgm:pt>
    <dgm:pt modelId="{9FF9352A-C1E2-45BA-B2BF-D39F8D345E2B}" type="pres">
      <dgm:prSet presAssocID="{F39D22F4-D0D5-4979-BF0F-0DF70E0B67BF}" presName="Name0" presStyleCnt="0">
        <dgm:presLayoutVars>
          <dgm:dir/>
          <dgm:resizeHandles val="exact"/>
        </dgm:presLayoutVars>
      </dgm:prSet>
      <dgm:spPr/>
    </dgm:pt>
    <dgm:pt modelId="{5C0FD964-4DE5-4D10-B6E1-B6F283CAE20C}" type="pres">
      <dgm:prSet presAssocID="{1C0022AF-98A3-4211-A594-89A183D8688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AEEAC-90C5-4595-BDC9-797148D6A4A6}" type="pres">
      <dgm:prSet presAssocID="{52B4C03B-A12D-436D-B039-51864A13A6C4}" presName="sibTrans" presStyleLbl="sibTrans2D1" presStyleIdx="0" presStyleCnt="1"/>
      <dgm:spPr/>
      <dgm:t>
        <a:bodyPr/>
        <a:lstStyle/>
        <a:p>
          <a:endParaRPr lang="en-US"/>
        </a:p>
      </dgm:t>
    </dgm:pt>
    <dgm:pt modelId="{DE4FA50C-186D-44B6-A689-1FDEF10621F1}" type="pres">
      <dgm:prSet presAssocID="{52B4C03B-A12D-436D-B039-51864A13A6C4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584FF952-3097-4359-A29C-57655143780A}" type="pres">
      <dgm:prSet presAssocID="{D4072D19-7622-404A-9645-4923A4CD723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340A4A-6D8C-4EBA-933C-C0FD97CE2317}" type="presOf" srcId="{52B4C03B-A12D-436D-B039-51864A13A6C4}" destId="{DE4FA50C-186D-44B6-A689-1FDEF10621F1}" srcOrd="1" destOrd="0" presId="urn:microsoft.com/office/officeart/2005/8/layout/process1"/>
    <dgm:cxn modelId="{45EA6E1D-FD86-4B85-AB88-13A132D6D558}" type="presOf" srcId="{52B4C03B-A12D-436D-B039-51864A13A6C4}" destId="{048AEEAC-90C5-4595-BDC9-797148D6A4A6}" srcOrd="0" destOrd="0" presId="urn:microsoft.com/office/officeart/2005/8/layout/process1"/>
    <dgm:cxn modelId="{200C074B-4837-43B9-8E98-80443FD8D67D}" srcId="{F39D22F4-D0D5-4979-BF0F-0DF70E0B67BF}" destId="{1C0022AF-98A3-4211-A594-89A183D86880}" srcOrd="0" destOrd="0" parTransId="{4A38A92C-A5EA-4D97-867A-A90D19C70186}" sibTransId="{52B4C03B-A12D-436D-B039-51864A13A6C4}"/>
    <dgm:cxn modelId="{2CD6BAE9-A61B-4E36-A828-A161628A16BB}" type="presOf" srcId="{F39D22F4-D0D5-4979-BF0F-0DF70E0B67BF}" destId="{9FF9352A-C1E2-45BA-B2BF-D39F8D345E2B}" srcOrd="0" destOrd="0" presId="urn:microsoft.com/office/officeart/2005/8/layout/process1"/>
    <dgm:cxn modelId="{345BEA54-AC73-4221-8D49-6E259E8D7216}" type="presOf" srcId="{1C0022AF-98A3-4211-A594-89A183D86880}" destId="{5C0FD964-4DE5-4D10-B6E1-B6F283CAE20C}" srcOrd="0" destOrd="0" presId="urn:microsoft.com/office/officeart/2005/8/layout/process1"/>
    <dgm:cxn modelId="{E2F7BE02-628C-4E08-9900-B1D7F5D83580}" type="presOf" srcId="{D4072D19-7622-404A-9645-4923A4CD7239}" destId="{584FF952-3097-4359-A29C-57655143780A}" srcOrd="0" destOrd="0" presId="urn:microsoft.com/office/officeart/2005/8/layout/process1"/>
    <dgm:cxn modelId="{13422544-958F-4ACC-9505-1AB7AAFFA3F4}" srcId="{F39D22F4-D0D5-4979-BF0F-0DF70E0B67BF}" destId="{D4072D19-7622-404A-9645-4923A4CD7239}" srcOrd="1" destOrd="0" parTransId="{C40FEB8E-2DD6-45AF-B3C9-A6D01A7095A5}" sibTransId="{B150E9C7-345C-4A1A-AA47-BB4C640E0B9B}"/>
    <dgm:cxn modelId="{891B845B-1AFB-4646-A2BA-56F3159DA0DE}" type="presParOf" srcId="{9FF9352A-C1E2-45BA-B2BF-D39F8D345E2B}" destId="{5C0FD964-4DE5-4D10-B6E1-B6F283CAE20C}" srcOrd="0" destOrd="0" presId="urn:microsoft.com/office/officeart/2005/8/layout/process1"/>
    <dgm:cxn modelId="{88C66A69-3490-4262-9364-3AA2DC432D44}" type="presParOf" srcId="{9FF9352A-C1E2-45BA-B2BF-D39F8D345E2B}" destId="{048AEEAC-90C5-4595-BDC9-797148D6A4A6}" srcOrd="1" destOrd="0" presId="urn:microsoft.com/office/officeart/2005/8/layout/process1"/>
    <dgm:cxn modelId="{4CE90A56-F58F-45B2-BF12-EE739998350D}" type="presParOf" srcId="{048AEEAC-90C5-4595-BDC9-797148D6A4A6}" destId="{DE4FA50C-186D-44B6-A689-1FDEF10621F1}" srcOrd="0" destOrd="0" presId="urn:microsoft.com/office/officeart/2005/8/layout/process1"/>
    <dgm:cxn modelId="{B89AE3CA-C560-4F35-AD5B-18E9C55456A9}" type="presParOf" srcId="{9FF9352A-C1E2-45BA-B2BF-D39F8D345E2B}" destId="{584FF952-3097-4359-A29C-57655143780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9D22F4-D0D5-4979-BF0F-0DF70E0B67BF}" type="doc">
      <dgm:prSet loTypeId="urn:microsoft.com/office/officeart/2005/8/layout/process1" loCatId="process" qsTypeId="urn:microsoft.com/office/officeart/2005/8/quickstyle/simple1" qsCatId="simple" csTypeId="urn:microsoft.com/office/officeart/2005/8/colors/accent1_2#6" csCatId="accent1" phldr="1"/>
      <dgm:spPr/>
    </dgm:pt>
    <dgm:pt modelId="{1C0022AF-98A3-4211-A594-89A183D86880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/>
            <a:t>Traditional Credit Recovery</a:t>
          </a:r>
          <a:endParaRPr lang="en-US" dirty="0"/>
        </a:p>
      </dgm:t>
    </dgm:pt>
    <dgm:pt modelId="{4A38A92C-A5EA-4D97-867A-A90D19C70186}" type="parTrans" cxnId="{200C074B-4837-43B9-8E98-80443FD8D67D}">
      <dgm:prSet/>
      <dgm:spPr/>
      <dgm:t>
        <a:bodyPr/>
        <a:lstStyle/>
        <a:p>
          <a:endParaRPr lang="en-US"/>
        </a:p>
      </dgm:t>
    </dgm:pt>
    <dgm:pt modelId="{52B4C03B-A12D-436D-B039-51864A13A6C4}" type="sibTrans" cxnId="{200C074B-4837-43B9-8E98-80443FD8D67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dirty="0"/>
        </a:p>
      </dgm:t>
    </dgm:pt>
    <dgm:pt modelId="{D4072D19-7622-404A-9645-4923A4CD7239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/>
            <a:t>Sunnyside Online Success Academy Classes</a:t>
          </a:r>
          <a:endParaRPr lang="en-US" dirty="0"/>
        </a:p>
      </dgm:t>
    </dgm:pt>
    <dgm:pt modelId="{C40FEB8E-2DD6-45AF-B3C9-A6D01A7095A5}" type="parTrans" cxnId="{13422544-958F-4ACC-9505-1AB7AAFFA3F4}">
      <dgm:prSet/>
      <dgm:spPr/>
      <dgm:t>
        <a:bodyPr/>
        <a:lstStyle/>
        <a:p>
          <a:endParaRPr lang="en-US"/>
        </a:p>
      </dgm:t>
    </dgm:pt>
    <dgm:pt modelId="{B150E9C7-345C-4A1A-AA47-BB4C640E0B9B}" type="sibTrans" cxnId="{13422544-958F-4ACC-9505-1AB7AAFFA3F4}">
      <dgm:prSet/>
      <dgm:spPr/>
      <dgm:t>
        <a:bodyPr/>
        <a:lstStyle/>
        <a:p>
          <a:endParaRPr lang="en-US"/>
        </a:p>
      </dgm:t>
    </dgm:pt>
    <dgm:pt modelId="{9FF9352A-C1E2-45BA-B2BF-D39F8D345E2B}" type="pres">
      <dgm:prSet presAssocID="{F39D22F4-D0D5-4979-BF0F-0DF70E0B67BF}" presName="Name0" presStyleCnt="0">
        <dgm:presLayoutVars>
          <dgm:dir/>
          <dgm:resizeHandles val="exact"/>
        </dgm:presLayoutVars>
      </dgm:prSet>
      <dgm:spPr/>
    </dgm:pt>
    <dgm:pt modelId="{5C0FD964-4DE5-4D10-B6E1-B6F283CAE20C}" type="pres">
      <dgm:prSet presAssocID="{1C0022AF-98A3-4211-A594-89A183D8688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AEEAC-90C5-4595-BDC9-797148D6A4A6}" type="pres">
      <dgm:prSet presAssocID="{52B4C03B-A12D-436D-B039-51864A13A6C4}" presName="sibTrans" presStyleLbl="sibTrans2D1" presStyleIdx="0" presStyleCnt="1"/>
      <dgm:spPr/>
      <dgm:t>
        <a:bodyPr/>
        <a:lstStyle/>
        <a:p>
          <a:endParaRPr lang="en-US"/>
        </a:p>
      </dgm:t>
    </dgm:pt>
    <dgm:pt modelId="{DE4FA50C-186D-44B6-A689-1FDEF10621F1}" type="pres">
      <dgm:prSet presAssocID="{52B4C03B-A12D-436D-B039-51864A13A6C4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584FF952-3097-4359-A29C-57655143780A}" type="pres">
      <dgm:prSet presAssocID="{D4072D19-7622-404A-9645-4923A4CD723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A8240D-E3F3-4769-AA30-E59C3DF1DFB6}" type="presOf" srcId="{52B4C03B-A12D-436D-B039-51864A13A6C4}" destId="{DE4FA50C-186D-44B6-A689-1FDEF10621F1}" srcOrd="1" destOrd="0" presId="urn:microsoft.com/office/officeart/2005/8/layout/process1"/>
    <dgm:cxn modelId="{FA8FF9A6-887A-463C-826C-891C2FB01BE7}" type="presOf" srcId="{1C0022AF-98A3-4211-A594-89A183D86880}" destId="{5C0FD964-4DE5-4D10-B6E1-B6F283CAE20C}" srcOrd="0" destOrd="0" presId="urn:microsoft.com/office/officeart/2005/8/layout/process1"/>
    <dgm:cxn modelId="{DCDA570C-6E57-4AF3-9AEB-A9E61F534FB2}" type="presOf" srcId="{D4072D19-7622-404A-9645-4923A4CD7239}" destId="{584FF952-3097-4359-A29C-57655143780A}" srcOrd="0" destOrd="0" presId="urn:microsoft.com/office/officeart/2005/8/layout/process1"/>
    <dgm:cxn modelId="{200C074B-4837-43B9-8E98-80443FD8D67D}" srcId="{F39D22F4-D0D5-4979-BF0F-0DF70E0B67BF}" destId="{1C0022AF-98A3-4211-A594-89A183D86880}" srcOrd="0" destOrd="0" parTransId="{4A38A92C-A5EA-4D97-867A-A90D19C70186}" sibTransId="{52B4C03B-A12D-436D-B039-51864A13A6C4}"/>
    <dgm:cxn modelId="{1841D534-7EBF-4FCA-A540-9C6C8DF97EAA}" type="presOf" srcId="{52B4C03B-A12D-436D-B039-51864A13A6C4}" destId="{048AEEAC-90C5-4595-BDC9-797148D6A4A6}" srcOrd="0" destOrd="0" presId="urn:microsoft.com/office/officeart/2005/8/layout/process1"/>
    <dgm:cxn modelId="{13422544-958F-4ACC-9505-1AB7AAFFA3F4}" srcId="{F39D22F4-D0D5-4979-BF0F-0DF70E0B67BF}" destId="{D4072D19-7622-404A-9645-4923A4CD7239}" srcOrd="1" destOrd="0" parTransId="{C40FEB8E-2DD6-45AF-B3C9-A6D01A7095A5}" sibTransId="{B150E9C7-345C-4A1A-AA47-BB4C640E0B9B}"/>
    <dgm:cxn modelId="{F03564EF-E20D-4054-A3D1-718BE7ADC97A}" type="presOf" srcId="{F39D22F4-D0D5-4979-BF0F-0DF70E0B67BF}" destId="{9FF9352A-C1E2-45BA-B2BF-D39F8D345E2B}" srcOrd="0" destOrd="0" presId="urn:microsoft.com/office/officeart/2005/8/layout/process1"/>
    <dgm:cxn modelId="{5B5078AA-3B72-4846-A8BC-3B27C7B1F4B8}" type="presParOf" srcId="{9FF9352A-C1E2-45BA-B2BF-D39F8D345E2B}" destId="{5C0FD964-4DE5-4D10-B6E1-B6F283CAE20C}" srcOrd="0" destOrd="0" presId="urn:microsoft.com/office/officeart/2005/8/layout/process1"/>
    <dgm:cxn modelId="{4CC1A00F-A9FE-4378-9CAF-4471AD49BBBF}" type="presParOf" srcId="{9FF9352A-C1E2-45BA-B2BF-D39F8D345E2B}" destId="{048AEEAC-90C5-4595-BDC9-797148D6A4A6}" srcOrd="1" destOrd="0" presId="urn:microsoft.com/office/officeart/2005/8/layout/process1"/>
    <dgm:cxn modelId="{620E58F4-2EDC-456F-9D97-234E866A80B0}" type="presParOf" srcId="{048AEEAC-90C5-4595-BDC9-797148D6A4A6}" destId="{DE4FA50C-186D-44B6-A689-1FDEF10621F1}" srcOrd="0" destOrd="0" presId="urn:microsoft.com/office/officeart/2005/8/layout/process1"/>
    <dgm:cxn modelId="{245F59DE-FD48-42AB-9D9A-928BEA77D3D1}" type="presParOf" srcId="{9FF9352A-C1E2-45BA-B2BF-D39F8D345E2B}" destId="{584FF952-3097-4359-A29C-57655143780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9D22F4-D0D5-4979-BF0F-0DF70E0B67BF}" type="doc">
      <dgm:prSet loTypeId="urn:microsoft.com/office/officeart/2005/8/layout/process1" loCatId="process" qsTypeId="urn:microsoft.com/office/officeart/2005/8/quickstyle/simple1" qsCatId="simple" csTypeId="urn:microsoft.com/office/officeart/2005/8/colors/accent1_2#7" csCatId="accent1" phldr="1"/>
      <dgm:spPr/>
    </dgm:pt>
    <dgm:pt modelId="{1C0022AF-98A3-4211-A594-89A183D86880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/>
            <a:t>Traditional Advisory and Graduation Plans</a:t>
          </a:r>
          <a:endParaRPr lang="en-US" dirty="0"/>
        </a:p>
      </dgm:t>
    </dgm:pt>
    <dgm:pt modelId="{4A38A92C-A5EA-4D97-867A-A90D19C70186}" type="parTrans" cxnId="{200C074B-4837-43B9-8E98-80443FD8D67D}">
      <dgm:prSet/>
      <dgm:spPr/>
      <dgm:t>
        <a:bodyPr/>
        <a:lstStyle/>
        <a:p>
          <a:endParaRPr lang="en-US"/>
        </a:p>
      </dgm:t>
    </dgm:pt>
    <dgm:pt modelId="{52B4C03B-A12D-436D-B039-51864A13A6C4}" type="sibTrans" cxnId="{200C074B-4837-43B9-8E98-80443FD8D67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dirty="0"/>
        </a:p>
      </dgm:t>
    </dgm:pt>
    <dgm:pt modelId="{D4072D19-7622-404A-9645-4923A4CD7239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/>
            <a:t>Advisory With Rigor, Relevance and Relationships and Early College and Career Plans</a:t>
          </a:r>
          <a:endParaRPr lang="en-US" dirty="0"/>
        </a:p>
      </dgm:t>
    </dgm:pt>
    <dgm:pt modelId="{C40FEB8E-2DD6-45AF-B3C9-A6D01A7095A5}" type="parTrans" cxnId="{13422544-958F-4ACC-9505-1AB7AAFFA3F4}">
      <dgm:prSet/>
      <dgm:spPr/>
      <dgm:t>
        <a:bodyPr/>
        <a:lstStyle/>
        <a:p>
          <a:endParaRPr lang="en-US"/>
        </a:p>
      </dgm:t>
    </dgm:pt>
    <dgm:pt modelId="{B150E9C7-345C-4A1A-AA47-BB4C640E0B9B}" type="sibTrans" cxnId="{13422544-958F-4ACC-9505-1AB7AAFFA3F4}">
      <dgm:prSet/>
      <dgm:spPr/>
      <dgm:t>
        <a:bodyPr/>
        <a:lstStyle/>
        <a:p>
          <a:endParaRPr lang="en-US"/>
        </a:p>
      </dgm:t>
    </dgm:pt>
    <dgm:pt modelId="{9FF9352A-C1E2-45BA-B2BF-D39F8D345E2B}" type="pres">
      <dgm:prSet presAssocID="{F39D22F4-D0D5-4979-BF0F-0DF70E0B67BF}" presName="Name0" presStyleCnt="0">
        <dgm:presLayoutVars>
          <dgm:dir/>
          <dgm:resizeHandles val="exact"/>
        </dgm:presLayoutVars>
      </dgm:prSet>
      <dgm:spPr/>
    </dgm:pt>
    <dgm:pt modelId="{5C0FD964-4DE5-4D10-B6E1-B6F283CAE20C}" type="pres">
      <dgm:prSet presAssocID="{1C0022AF-98A3-4211-A594-89A183D8688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AEEAC-90C5-4595-BDC9-797148D6A4A6}" type="pres">
      <dgm:prSet presAssocID="{52B4C03B-A12D-436D-B039-51864A13A6C4}" presName="sibTrans" presStyleLbl="sibTrans2D1" presStyleIdx="0" presStyleCnt="1"/>
      <dgm:spPr/>
      <dgm:t>
        <a:bodyPr/>
        <a:lstStyle/>
        <a:p>
          <a:endParaRPr lang="en-US"/>
        </a:p>
      </dgm:t>
    </dgm:pt>
    <dgm:pt modelId="{DE4FA50C-186D-44B6-A689-1FDEF10621F1}" type="pres">
      <dgm:prSet presAssocID="{52B4C03B-A12D-436D-B039-51864A13A6C4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584FF952-3097-4359-A29C-57655143780A}" type="pres">
      <dgm:prSet presAssocID="{D4072D19-7622-404A-9645-4923A4CD723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413CE8-21A5-4BC0-9E84-C18EE5202253}" type="presOf" srcId="{52B4C03B-A12D-436D-B039-51864A13A6C4}" destId="{DE4FA50C-186D-44B6-A689-1FDEF10621F1}" srcOrd="1" destOrd="0" presId="urn:microsoft.com/office/officeart/2005/8/layout/process1"/>
    <dgm:cxn modelId="{D9A919EA-47B6-401B-81F4-BF74689DD814}" type="presOf" srcId="{52B4C03B-A12D-436D-B039-51864A13A6C4}" destId="{048AEEAC-90C5-4595-BDC9-797148D6A4A6}" srcOrd="0" destOrd="0" presId="urn:microsoft.com/office/officeart/2005/8/layout/process1"/>
    <dgm:cxn modelId="{0932BB9E-01EC-4BDE-B9D7-20D27B567A83}" type="presOf" srcId="{1C0022AF-98A3-4211-A594-89A183D86880}" destId="{5C0FD964-4DE5-4D10-B6E1-B6F283CAE20C}" srcOrd="0" destOrd="0" presId="urn:microsoft.com/office/officeart/2005/8/layout/process1"/>
    <dgm:cxn modelId="{BF0D3AF2-C465-4A5E-A60E-7A92645E24D7}" type="presOf" srcId="{D4072D19-7622-404A-9645-4923A4CD7239}" destId="{584FF952-3097-4359-A29C-57655143780A}" srcOrd="0" destOrd="0" presId="urn:microsoft.com/office/officeart/2005/8/layout/process1"/>
    <dgm:cxn modelId="{200C074B-4837-43B9-8E98-80443FD8D67D}" srcId="{F39D22F4-D0D5-4979-BF0F-0DF70E0B67BF}" destId="{1C0022AF-98A3-4211-A594-89A183D86880}" srcOrd="0" destOrd="0" parTransId="{4A38A92C-A5EA-4D97-867A-A90D19C70186}" sibTransId="{52B4C03B-A12D-436D-B039-51864A13A6C4}"/>
    <dgm:cxn modelId="{2029B358-9F16-4D1D-A581-116755A464C4}" type="presOf" srcId="{F39D22F4-D0D5-4979-BF0F-0DF70E0B67BF}" destId="{9FF9352A-C1E2-45BA-B2BF-D39F8D345E2B}" srcOrd="0" destOrd="0" presId="urn:microsoft.com/office/officeart/2005/8/layout/process1"/>
    <dgm:cxn modelId="{13422544-958F-4ACC-9505-1AB7AAFFA3F4}" srcId="{F39D22F4-D0D5-4979-BF0F-0DF70E0B67BF}" destId="{D4072D19-7622-404A-9645-4923A4CD7239}" srcOrd="1" destOrd="0" parTransId="{C40FEB8E-2DD6-45AF-B3C9-A6D01A7095A5}" sibTransId="{B150E9C7-345C-4A1A-AA47-BB4C640E0B9B}"/>
    <dgm:cxn modelId="{15C1E3B7-2FBB-4D1D-AB6F-ED77833801FB}" type="presParOf" srcId="{9FF9352A-C1E2-45BA-B2BF-D39F8D345E2B}" destId="{5C0FD964-4DE5-4D10-B6E1-B6F283CAE20C}" srcOrd="0" destOrd="0" presId="urn:microsoft.com/office/officeart/2005/8/layout/process1"/>
    <dgm:cxn modelId="{79A16177-DCDC-4931-9BCC-3B05C7FF626D}" type="presParOf" srcId="{9FF9352A-C1E2-45BA-B2BF-D39F8D345E2B}" destId="{048AEEAC-90C5-4595-BDC9-797148D6A4A6}" srcOrd="1" destOrd="0" presId="urn:microsoft.com/office/officeart/2005/8/layout/process1"/>
    <dgm:cxn modelId="{01CD3C27-B45D-424F-8A77-F87AC1753B18}" type="presParOf" srcId="{048AEEAC-90C5-4595-BDC9-797148D6A4A6}" destId="{DE4FA50C-186D-44B6-A689-1FDEF10621F1}" srcOrd="0" destOrd="0" presId="urn:microsoft.com/office/officeart/2005/8/layout/process1"/>
    <dgm:cxn modelId="{DCF9D9C3-3C38-41D5-A518-44FD1B4DC0FB}" type="presParOf" srcId="{9FF9352A-C1E2-45BA-B2BF-D39F8D345E2B}" destId="{584FF952-3097-4359-A29C-57655143780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2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9D22F4-D0D5-4979-BF0F-0DF70E0B67BF}" type="doc">
      <dgm:prSet loTypeId="urn:microsoft.com/office/officeart/2005/8/layout/process1" loCatId="process" qsTypeId="urn:microsoft.com/office/officeart/2005/8/quickstyle/simple1" qsCatId="simple" csTypeId="urn:microsoft.com/office/officeart/2005/8/colors/accent1_2#11" csCatId="accent1" phldr="1"/>
      <dgm:spPr/>
    </dgm:pt>
    <dgm:pt modelId="{1C0022AF-98A3-4211-A594-89A183D86880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/>
            <a:t>AVID Delivered as a Program</a:t>
          </a:r>
          <a:endParaRPr lang="en-US" dirty="0"/>
        </a:p>
      </dgm:t>
    </dgm:pt>
    <dgm:pt modelId="{4A38A92C-A5EA-4D97-867A-A90D19C70186}" type="parTrans" cxnId="{200C074B-4837-43B9-8E98-80443FD8D67D}">
      <dgm:prSet/>
      <dgm:spPr/>
      <dgm:t>
        <a:bodyPr/>
        <a:lstStyle/>
        <a:p>
          <a:endParaRPr lang="en-US"/>
        </a:p>
      </dgm:t>
    </dgm:pt>
    <dgm:pt modelId="{52B4C03B-A12D-436D-B039-51864A13A6C4}" type="sibTrans" cxnId="{200C074B-4837-43B9-8E98-80443FD8D67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dirty="0"/>
        </a:p>
      </dgm:t>
    </dgm:pt>
    <dgm:pt modelId="{D4072D19-7622-404A-9645-4923A4CD7239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/>
            <a:t>AVID Embedded Across the Academics</a:t>
          </a:r>
          <a:endParaRPr lang="en-US" dirty="0"/>
        </a:p>
      </dgm:t>
    </dgm:pt>
    <dgm:pt modelId="{C40FEB8E-2DD6-45AF-B3C9-A6D01A7095A5}" type="parTrans" cxnId="{13422544-958F-4ACC-9505-1AB7AAFFA3F4}">
      <dgm:prSet/>
      <dgm:spPr/>
      <dgm:t>
        <a:bodyPr/>
        <a:lstStyle/>
        <a:p>
          <a:endParaRPr lang="en-US"/>
        </a:p>
      </dgm:t>
    </dgm:pt>
    <dgm:pt modelId="{B150E9C7-345C-4A1A-AA47-BB4C640E0B9B}" type="sibTrans" cxnId="{13422544-958F-4ACC-9505-1AB7AAFFA3F4}">
      <dgm:prSet/>
      <dgm:spPr/>
      <dgm:t>
        <a:bodyPr/>
        <a:lstStyle/>
        <a:p>
          <a:endParaRPr lang="en-US"/>
        </a:p>
      </dgm:t>
    </dgm:pt>
    <dgm:pt modelId="{9FF9352A-C1E2-45BA-B2BF-D39F8D345E2B}" type="pres">
      <dgm:prSet presAssocID="{F39D22F4-D0D5-4979-BF0F-0DF70E0B67BF}" presName="Name0" presStyleCnt="0">
        <dgm:presLayoutVars>
          <dgm:dir/>
          <dgm:resizeHandles val="exact"/>
        </dgm:presLayoutVars>
      </dgm:prSet>
      <dgm:spPr/>
    </dgm:pt>
    <dgm:pt modelId="{5C0FD964-4DE5-4D10-B6E1-B6F283CAE20C}" type="pres">
      <dgm:prSet presAssocID="{1C0022AF-98A3-4211-A594-89A183D86880}" presName="node" presStyleLbl="node1" presStyleIdx="0" presStyleCnt="2" custLinFactNeighborX="-1089" custLinFactNeighborY="-2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AEEAC-90C5-4595-BDC9-797148D6A4A6}" type="pres">
      <dgm:prSet presAssocID="{52B4C03B-A12D-436D-B039-51864A13A6C4}" presName="sibTrans" presStyleLbl="sibTrans2D1" presStyleIdx="0" presStyleCnt="1"/>
      <dgm:spPr/>
      <dgm:t>
        <a:bodyPr/>
        <a:lstStyle/>
        <a:p>
          <a:endParaRPr lang="en-US"/>
        </a:p>
      </dgm:t>
    </dgm:pt>
    <dgm:pt modelId="{DE4FA50C-186D-44B6-A689-1FDEF10621F1}" type="pres">
      <dgm:prSet presAssocID="{52B4C03B-A12D-436D-B039-51864A13A6C4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584FF952-3097-4359-A29C-57655143780A}" type="pres">
      <dgm:prSet presAssocID="{D4072D19-7622-404A-9645-4923A4CD7239}" presName="node" presStyleLbl="node1" presStyleIdx="1" presStyleCnt="2" custScaleX="103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E121E9-3A8A-44BA-806F-5DC4BA9A1933}" type="presOf" srcId="{F39D22F4-D0D5-4979-BF0F-0DF70E0B67BF}" destId="{9FF9352A-C1E2-45BA-B2BF-D39F8D345E2B}" srcOrd="0" destOrd="0" presId="urn:microsoft.com/office/officeart/2005/8/layout/process1"/>
    <dgm:cxn modelId="{2A18CB8B-28CB-475A-A201-4185DBE030FC}" type="presOf" srcId="{52B4C03B-A12D-436D-B039-51864A13A6C4}" destId="{DE4FA50C-186D-44B6-A689-1FDEF10621F1}" srcOrd="1" destOrd="0" presId="urn:microsoft.com/office/officeart/2005/8/layout/process1"/>
    <dgm:cxn modelId="{200C074B-4837-43B9-8E98-80443FD8D67D}" srcId="{F39D22F4-D0D5-4979-BF0F-0DF70E0B67BF}" destId="{1C0022AF-98A3-4211-A594-89A183D86880}" srcOrd="0" destOrd="0" parTransId="{4A38A92C-A5EA-4D97-867A-A90D19C70186}" sibTransId="{52B4C03B-A12D-436D-B039-51864A13A6C4}"/>
    <dgm:cxn modelId="{BA301BCC-998E-454A-8E05-98FDD0C42473}" type="presOf" srcId="{1C0022AF-98A3-4211-A594-89A183D86880}" destId="{5C0FD964-4DE5-4D10-B6E1-B6F283CAE20C}" srcOrd="0" destOrd="0" presId="urn:microsoft.com/office/officeart/2005/8/layout/process1"/>
    <dgm:cxn modelId="{BC21F8C7-5789-4409-AA91-A1A343EDE992}" type="presOf" srcId="{52B4C03B-A12D-436D-B039-51864A13A6C4}" destId="{048AEEAC-90C5-4595-BDC9-797148D6A4A6}" srcOrd="0" destOrd="0" presId="urn:microsoft.com/office/officeart/2005/8/layout/process1"/>
    <dgm:cxn modelId="{168BC4B8-DBCB-41A9-8CDF-E586FF6B8C07}" type="presOf" srcId="{D4072D19-7622-404A-9645-4923A4CD7239}" destId="{584FF952-3097-4359-A29C-57655143780A}" srcOrd="0" destOrd="0" presId="urn:microsoft.com/office/officeart/2005/8/layout/process1"/>
    <dgm:cxn modelId="{13422544-958F-4ACC-9505-1AB7AAFFA3F4}" srcId="{F39D22F4-D0D5-4979-BF0F-0DF70E0B67BF}" destId="{D4072D19-7622-404A-9645-4923A4CD7239}" srcOrd="1" destOrd="0" parTransId="{C40FEB8E-2DD6-45AF-B3C9-A6D01A7095A5}" sibTransId="{B150E9C7-345C-4A1A-AA47-BB4C640E0B9B}"/>
    <dgm:cxn modelId="{D06F41F3-37FB-4B0C-AAC4-70B054627E51}" type="presParOf" srcId="{9FF9352A-C1E2-45BA-B2BF-D39F8D345E2B}" destId="{5C0FD964-4DE5-4D10-B6E1-B6F283CAE20C}" srcOrd="0" destOrd="0" presId="urn:microsoft.com/office/officeart/2005/8/layout/process1"/>
    <dgm:cxn modelId="{F3D1F945-7B68-4EE9-B88A-E2A4DC07D94B}" type="presParOf" srcId="{9FF9352A-C1E2-45BA-B2BF-D39F8D345E2B}" destId="{048AEEAC-90C5-4595-BDC9-797148D6A4A6}" srcOrd="1" destOrd="0" presId="urn:microsoft.com/office/officeart/2005/8/layout/process1"/>
    <dgm:cxn modelId="{E274FF11-112E-4CF2-9755-E2D2E3614B0B}" type="presParOf" srcId="{048AEEAC-90C5-4595-BDC9-797148D6A4A6}" destId="{DE4FA50C-186D-44B6-A689-1FDEF10621F1}" srcOrd="0" destOrd="0" presId="urn:microsoft.com/office/officeart/2005/8/layout/process1"/>
    <dgm:cxn modelId="{21F58A7D-E723-4AAE-9D8E-A981A40A722F}" type="presParOf" srcId="{9FF9352A-C1E2-45BA-B2BF-D39F8D345E2B}" destId="{584FF952-3097-4359-A29C-57655143780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3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AEEA31-656B-4DB0-9C26-92DF71ADCCBA}" type="doc">
      <dgm:prSet loTypeId="urn:microsoft.com/office/officeart/2005/8/layout/radial6" loCatId="cycle" qsTypeId="urn:microsoft.com/office/officeart/2005/8/quickstyle/3d1" qsCatId="3D" csTypeId="urn:microsoft.com/office/officeart/2005/8/colors/accent1_2#8" csCatId="accent1" phldr="1"/>
      <dgm:spPr/>
      <dgm:t>
        <a:bodyPr/>
        <a:lstStyle/>
        <a:p>
          <a:endParaRPr lang="en-US"/>
        </a:p>
      </dgm:t>
    </dgm:pt>
    <dgm:pt modelId="{3C8EAEBE-70AA-4058-A740-CEDE2959786D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Career </a:t>
          </a:r>
        </a:p>
        <a:p>
          <a:r>
            <a:rPr lang="en-US" dirty="0" smtClean="0"/>
            <a:t>Academy</a:t>
          </a:r>
        </a:p>
        <a:p>
          <a:r>
            <a:rPr lang="en-US" dirty="0" smtClean="0"/>
            <a:t>Focus Area</a:t>
          </a:r>
          <a:endParaRPr lang="en-US" dirty="0"/>
        </a:p>
      </dgm:t>
    </dgm:pt>
    <dgm:pt modelId="{4EE9B339-5116-47F9-BEB1-0CFD3D1929C1}" type="parTrans" cxnId="{08146C11-6037-4F6F-8BC2-7F6DB868390F}">
      <dgm:prSet/>
      <dgm:spPr/>
      <dgm:t>
        <a:bodyPr/>
        <a:lstStyle/>
        <a:p>
          <a:endParaRPr lang="en-US"/>
        </a:p>
      </dgm:t>
    </dgm:pt>
    <dgm:pt modelId="{38427774-75A4-470B-85FB-B2C49DCC81E4}" type="sibTrans" cxnId="{08146C11-6037-4F6F-8BC2-7F6DB868390F}">
      <dgm:prSet/>
      <dgm:spPr/>
      <dgm:t>
        <a:bodyPr/>
        <a:lstStyle/>
        <a:p>
          <a:endParaRPr lang="en-US"/>
        </a:p>
      </dgm:t>
    </dgm:pt>
    <dgm:pt modelId="{D239978E-ED84-4E08-A7C0-2F47949851B8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 smtClean="0"/>
            <a:t>English</a:t>
          </a:r>
          <a:endParaRPr lang="en-US" b="1" dirty="0"/>
        </a:p>
      </dgm:t>
    </dgm:pt>
    <dgm:pt modelId="{BD026551-D20C-4E4A-BEEF-171252317A7D}" type="parTrans" cxnId="{C2EE2A0D-AFAA-4121-B42B-39B82A82E575}">
      <dgm:prSet/>
      <dgm:spPr/>
      <dgm:t>
        <a:bodyPr/>
        <a:lstStyle/>
        <a:p>
          <a:endParaRPr lang="en-US"/>
        </a:p>
      </dgm:t>
    </dgm:pt>
    <dgm:pt modelId="{AFFC2000-38FE-4428-8578-A1CAA94CA77F}" type="sibTrans" cxnId="{C2EE2A0D-AFAA-4121-B42B-39B82A82E575}">
      <dgm:prSet/>
      <dgm:spPr/>
      <dgm:t>
        <a:bodyPr/>
        <a:lstStyle/>
        <a:p>
          <a:endParaRPr lang="en-US" dirty="0"/>
        </a:p>
      </dgm:t>
    </dgm:pt>
    <dgm:pt modelId="{013E43DE-5F36-457E-9116-1B8F436F3A8B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 smtClean="0"/>
            <a:t>Math</a:t>
          </a:r>
          <a:endParaRPr lang="en-US" b="1" dirty="0"/>
        </a:p>
      </dgm:t>
    </dgm:pt>
    <dgm:pt modelId="{25D4046F-2A22-44E5-B44B-053CC1785156}" type="parTrans" cxnId="{16C0C52C-D2D4-4E1F-8159-9E188929C360}">
      <dgm:prSet/>
      <dgm:spPr/>
      <dgm:t>
        <a:bodyPr/>
        <a:lstStyle/>
        <a:p>
          <a:endParaRPr lang="en-US"/>
        </a:p>
      </dgm:t>
    </dgm:pt>
    <dgm:pt modelId="{DD0A03B6-46D7-4FF3-89BA-E4D9BB8D1F2D}" type="sibTrans" cxnId="{16C0C52C-D2D4-4E1F-8159-9E188929C360}">
      <dgm:prSet/>
      <dgm:spPr/>
      <dgm:t>
        <a:bodyPr/>
        <a:lstStyle/>
        <a:p>
          <a:endParaRPr lang="en-US" dirty="0"/>
        </a:p>
      </dgm:t>
    </dgm:pt>
    <dgm:pt modelId="{C4C8CB70-ABE8-465F-8B4E-12B4D8C31EB3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 smtClean="0"/>
            <a:t>Social Studies</a:t>
          </a:r>
          <a:endParaRPr lang="en-US" b="1" dirty="0"/>
        </a:p>
      </dgm:t>
    </dgm:pt>
    <dgm:pt modelId="{79150339-5F9F-4D68-9384-0EE37286324A}" type="parTrans" cxnId="{45A49351-D818-4F63-AFD9-B8D9B8016D89}">
      <dgm:prSet/>
      <dgm:spPr/>
      <dgm:t>
        <a:bodyPr/>
        <a:lstStyle/>
        <a:p>
          <a:endParaRPr lang="en-US"/>
        </a:p>
      </dgm:t>
    </dgm:pt>
    <dgm:pt modelId="{108412A9-2B87-4692-BCE0-BA15C4CA451B}" type="sibTrans" cxnId="{45A49351-D818-4F63-AFD9-B8D9B8016D89}">
      <dgm:prSet/>
      <dgm:spPr/>
      <dgm:t>
        <a:bodyPr/>
        <a:lstStyle/>
        <a:p>
          <a:endParaRPr lang="en-US" dirty="0"/>
        </a:p>
      </dgm:t>
    </dgm:pt>
    <dgm:pt modelId="{39132A1E-A096-43DF-B4A8-609CF31B9487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 smtClean="0"/>
            <a:t>Science</a:t>
          </a:r>
          <a:endParaRPr lang="en-US" b="1" dirty="0"/>
        </a:p>
      </dgm:t>
    </dgm:pt>
    <dgm:pt modelId="{D1832426-525F-43A8-998C-6A7B20DC8093}" type="parTrans" cxnId="{E2AF72C8-9DA4-45B6-A64B-F801B47046C4}">
      <dgm:prSet/>
      <dgm:spPr/>
      <dgm:t>
        <a:bodyPr/>
        <a:lstStyle/>
        <a:p>
          <a:endParaRPr lang="en-US"/>
        </a:p>
      </dgm:t>
    </dgm:pt>
    <dgm:pt modelId="{54AE9DA9-1CCD-4071-A97A-B7D5727C567E}" type="sibTrans" cxnId="{E2AF72C8-9DA4-45B6-A64B-F801B47046C4}">
      <dgm:prSet/>
      <dgm:spPr/>
      <dgm:t>
        <a:bodyPr/>
        <a:lstStyle/>
        <a:p>
          <a:endParaRPr lang="en-US" dirty="0"/>
        </a:p>
      </dgm:t>
    </dgm:pt>
    <dgm:pt modelId="{0990D6C1-1EDA-4CB4-9B02-3EE9F3BCE068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 smtClean="0"/>
            <a:t>Anywhere, Anytime, Online Learning</a:t>
          </a:r>
          <a:endParaRPr lang="en-US" b="1" dirty="0"/>
        </a:p>
      </dgm:t>
    </dgm:pt>
    <dgm:pt modelId="{7442D9BB-3115-419C-ACCB-2D79E39FE7A3}" type="parTrans" cxnId="{13CAA335-474A-44B3-85A4-76A1DA69B0E9}">
      <dgm:prSet/>
      <dgm:spPr/>
      <dgm:t>
        <a:bodyPr/>
        <a:lstStyle/>
        <a:p>
          <a:endParaRPr lang="en-US"/>
        </a:p>
      </dgm:t>
    </dgm:pt>
    <dgm:pt modelId="{07700C5C-DE53-4746-8C33-CA49D673023A}" type="sibTrans" cxnId="{13CAA335-474A-44B3-85A4-76A1DA69B0E9}">
      <dgm:prSet/>
      <dgm:spPr/>
      <dgm:t>
        <a:bodyPr/>
        <a:lstStyle/>
        <a:p>
          <a:endParaRPr lang="en-US" dirty="0"/>
        </a:p>
      </dgm:t>
    </dgm:pt>
    <dgm:pt modelId="{9FB0AAA4-627C-4933-BCE7-F40D10CA26C4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 smtClean="0"/>
            <a:t>Digital Learning &amp; One to One Computing</a:t>
          </a:r>
          <a:endParaRPr lang="en-US" b="1" dirty="0"/>
        </a:p>
      </dgm:t>
    </dgm:pt>
    <dgm:pt modelId="{3207FC24-7C16-4D8D-AF77-70AB790BAE53}" type="parTrans" cxnId="{52CD6306-9217-47DF-AD8A-F4BFC6841908}">
      <dgm:prSet/>
      <dgm:spPr/>
      <dgm:t>
        <a:bodyPr/>
        <a:lstStyle/>
        <a:p>
          <a:endParaRPr lang="en-US"/>
        </a:p>
      </dgm:t>
    </dgm:pt>
    <dgm:pt modelId="{515E216B-F74C-4643-BEB2-58BD433E3084}" type="sibTrans" cxnId="{52CD6306-9217-47DF-AD8A-F4BFC6841908}">
      <dgm:prSet/>
      <dgm:spPr/>
      <dgm:t>
        <a:bodyPr/>
        <a:lstStyle/>
        <a:p>
          <a:endParaRPr lang="en-US" dirty="0"/>
        </a:p>
      </dgm:t>
    </dgm:pt>
    <dgm:pt modelId="{73832085-5A28-4EAA-8001-054FD11D92BC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1" dirty="0" smtClean="0"/>
            <a:t>Internships &amp; Community</a:t>
          </a:r>
        </a:p>
        <a:p>
          <a:r>
            <a:rPr lang="en-US" b="1" dirty="0" smtClean="0"/>
            <a:t>Partnerships </a:t>
          </a:r>
          <a:endParaRPr lang="en-US" b="1" dirty="0"/>
        </a:p>
      </dgm:t>
    </dgm:pt>
    <dgm:pt modelId="{575800EE-3107-4C56-BA21-2AE564F03284}" type="parTrans" cxnId="{03D23A6F-5B8F-4092-8E46-D0D9CBFED22B}">
      <dgm:prSet/>
      <dgm:spPr/>
      <dgm:t>
        <a:bodyPr/>
        <a:lstStyle/>
        <a:p>
          <a:endParaRPr lang="en-US"/>
        </a:p>
      </dgm:t>
    </dgm:pt>
    <dgm:pt modelId="{824F2883-4267-4283-BF10-6C04FB8EFF7D}" type="sibTrans" cxnId="{03D23A6F-5B8F-4092-8E46-D0D9CBFED22B}">
      <dgm:prSet/>
      <dgm:spPr/>
      <dgm:t>
        <a:bodyPr/>
        <a:lstStyle/>
        <a:p>
          <a:endParaRPr lang="en-US" dirty="0"/>
        </a:p>
      </dgm:t>
    </dgm:pt>
    <dgm:pt modelId="{2CBFC801-D751-44A4-9E57-C14988602578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1" dirty="0" smtClean="0"/>
            <a:t>Industry Credentials and/or Certificates </a:t>
          </a:r>
          <a:endParaRPr lang="en-US" b="1" dirty="0"/>
        </a:p>
      </dgm:t>
    </dgm:pt>
    <dgm:pt modelId="{7B24C74D-CA61-49F8-A3B4-911A2265602C}" type="parTrans" cxnId="{DDB7848D-8043-4153-8262-DECF16D53189}">
      <dgm:prSet/>
      <dgm:spPr/>
      <dgm:t>
        <a:bodyPr/>
        <a:lstStyle/>
        <a:p>
          <a:endParaRPr lang="en-US"/>
        </a:p>
      </dgm:t>
    </dgm:pt>
    <dgm:pt modelId="{B5575D3F-720A-45D0-AD60-C6835CD7F170}" type="sibTrans" cxnId="{DDB7848D-8043-4153-8262-DECF16D53189}">
      <dgm:prSet/>
      <dgm:spPr/>
      <dgm:t>
        <a:bodyPr/>
        <a:lstStyle/>
        <a:p>
          <a:endParaRPr lang="en-US" dirty="0"/>
        </a:p>
      </dgm:t>
    </dgm:pt>
    <dgm:pt modelId="{CFE57E2D-AC1C-49E0-A57C-C73BC167AAEF}">
      <dgm:prSet/>
      <dgm:spPr/>
      <dgm:t>
        <a:bodyPr/>
        <a:lstStyle/>
        <a:p>
          <a:endParaRPr lang="en-US" dirty="0"/>
        </a:p>
      </dgm:t>
    </dgm:pt>
    <dgm:pt modelId="{C41F8DF7-4148-4B8B-B0B4-426BF82454F4}" type="parTrans" cxnId="{CBB7D48A-92D4-4CCB-9600-FC02E64217C4}">
      <dgm:prSet/>
      <dgm:spPr/>
      <dgm:t>
        <a:bodyPr/>
        <a:lstStyle/>
        <a:p>
          <a:endParaRPr lang="en-US"/>
        </a:p>
      </dgm:t>
    </dgm:pt>
    <dgm:pt modelId="{7E305966-5B8B-497B-AD77-2CF98C6FB209}" type="sibTrans" cxnId="{CBB7D48A-92D4-4CCB-9600-FC02E64217C4}">
      <dgm:prSet/>
      <dgm:spPr/>
      <dgm:t>
        <a:bodyPr/>
        <a:lstStyle/>
        <a:p>
          <a:endParaRPr lang="en-US"/>
        </a:p>
      </dgm:t>
    </dgm:pt>
    <dgm:pt modelId="{25647600-FA62-4C53-AAEA-AC2878B63A5C}">
      <dgm:prSet/>
      <dgm:spPr/>
      <dgm:t>
        <a:bodyPr/>
        <a:lstStyle/>
        <a:p>
          <a:endParaRPr lang="en-US" dirty="0"/>
        </a:p>
      </dgm:t>
    </dgm:pt>
    <dgm:pt modelId="{8BDC4FC8-BC97-49E5-A43A-2F76BAE18410}" type="parTrans" cxnId="{03B9448E-F70A-40A8-8FF7-4A75C645BFB0}">
      <dgm:prSet/>
      <dgm:spPr/>
      <dgm:t>
        <a:bodyPr/>
        <a:lstStyle/>
        <a:p>
          <a:endParaRPr lang="en-US"/>
        </a:p>
      </dgm:t>
    </dgm:pt>
    <dgm:pt modelId="{BC941D9A-D7BD-4626-BCD3-ED5A26331EFB}" type="sibTrans" cxnId="{03B9448E-F70A-40A8-8FF7-4A75C645BFB0}">
      <dgm:prSet/>
      <dgm:spPr/>
      <dgm:t>
        <a:bodyPr/>
        <a:lstStyle/>
        <a:p>
          <a:endParaRPr lang="en-US"/>
        </a:p>
      </dgm:t>
    </dgm:pt>
    <dgm:pt modelId="{8A099BAA-9D6B-4DCF-B4F8-9A4F427DA0B0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1" dirty="0" smtClean="0"/>
            <a:t>Economic Development &amp; Community</a:t>
          </a:r>
        </a:p>
        <a:p>
          <a:r>
            <a:rPr lang="en-US" b="1" dirty="0" smtClean="0"/>
            <a:t>Transformation</a:t>
          </a:r>
          <a:endParaRPr lang="en-US" b="1" dirty="0"/>
        </a:p>
      </dgm:t>
    </dgm:pt>
    <dgm:pt modelId="{C0D3D47A-0592-48BD-A8D0-8AAC8B74E7C3}" type="parTrans" cxnId="{7B002342-0DFA-41E2-A8D6-9343C0FA0237}">
      <dgm:prSet/>
      <dgm:spPr/>
      <dgm:t>
        <a:bodyPr/>
        <a:lstStyle/>
        <a:p>
          <a:endParaRPr lang="en-US"/>
        </a:p>
      </dgm:t>
    </dgm:pt>
    <dgm:pt modelId="{2C7D3C50-5CDC-4084-B877-AFEF839EA0DC}" type="sibTrans" cxnId="{7B002342-0DFA-41E2-A8D6-9343C0FA0237}">
      <dgm:prSet/>
      <dgm:spPr/>
      <dgm:t>
        <a:bodyPr/>
        <a:lstStyle/>
        <a:p>
          <a:endParaRPr lang="en-US" dirty="0"/>
        </a:p>
      </dgm:t>
    </dgm:pt>
    <dgm:pt modelId="{8D647331-ABE7-40A6-8862-3DFD006C5470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 smtClean="0"/>
            <a:t>Dual College Credit Opportunities</a:t>
          </a:r>
          <a:endParaRPr lang="en-US" b="1" dirty="0"/>
        </a:p>
      </dgm:t>
    </dgm:pt>
    <dgm:pt modelId="{AD60F23E-2483-4939-98DB-0D27746F1742}" type="parTrans" cxnId="{DAFC9665-1C58-4A86-8890-D9287FF575C6}">
      <dgm:prSet/>
      <dgm:spPr/>
      <dgm:t>
        <a:bodyPr/>
        <a:lstStyle/>
        <a:p>
          <a:endParaRPr lang="en-US"/>
        </a:p>
      </dgm:t>
    </dgm:pt>
    <dgm:pt modelId="{9B0C5FBA-C810-4571-A7A1-8B0CDE71EB33}" type="sibTrans" cxnId="{DAFC9665-1C58-4A86-8890-D9287FF575C6}">
      <dgm:prSet/>
      <dgm:spPr/>
      <dgm:t>
        <a:bodyPr/>
        <a:lstStyle/>
        <a:p>
          <a:endParaRPr lang="en-US" dirty="0"/>
        </a:p>
      </dgm:t>
    </dgm:pt>
    <dgm:pt modelId="{88D0CD94-1E12-40CC-B460-EC5AF87FD7B4}" type="pres">
      <dgm:prSet presAssocID="{33AEEA31-656B-4DB0-9C26-92DF71ADCCB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DFFF05-7401-4E06-B3E4-AA3F127DDB95}" type="pres">
      <dgm:prSet presAssocID="{3C8EAEBE-70AA-4058-A740-CEDE2959786D}" presName="centerShape" presStyleLbl="node0" presStyleIdx="0" presStyleCnt="1" custLinFactNeighborX="-800" custLinFactNeighborY="-1669"/>
      <dgm:spPr/>
      <dgm:t>
        <a:bodyPr/>
        <a:lstStyle/>
        <a:p>
          <a:endParaRPr lang="en-US"/>
        </a:p>
      </dgm:t>
    </dgm:pt>
    <dgm:pt modelId="{9B408694-B20F-4DAD-95A0-C4D93BBC8944}" type="pres">
      <dgm:prSet presAssocID="{D239978E-ED84-4E08-A7C0-2F47949851B8}" presName="node" presStyleLbl="node1" presStyleIdx="0" presStyleCnt="10" custScaleX="117322" custScaleY="115761" custRadScaleRad="89495" custRadScaleInc="-147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D26E0-A0E0-47B4-8CBE-BFFE393AD571}" type="pres">
      <dgm:prSet presAssocID="{D239978E-ED84-4E08-A7C0-2F47949851B8}" presName="dummy" presStyleCnt="0"/>
      <dgm:spPr/>
      <dgm:t>
        <a:bodyPr/>
        <a:lstStyle/>
        <a:p>
          <a:endParaRPr lang="en-US"/>
        </a:p>
      </dgm:t>
    </dgm:pt>
    <dgm:pt modelId="{E99203F1-267C-4631-9EB8-33096A2B38F7}" type="pres">
      <dgm:prSet presAssocID="{AFFC2000-38FE-4428-8578-A1CAA94CA77F}" presName="sibTrans" presStyleLbl="sibTrans2D1" presStyleIdx="0" presStyleCnt="10" custLinFactNeighborX="2593" custLinFactNeighborY="-3640"/>
      <dgm:spPr/>
      <dgm:t>
        <a:bodyPr/>
        <a:lstStyle/>
        <a:p>
          <a:endParaRPr lang="en-US"/>
        </a:p>
      </dgm:t>
    </dgm:pt>
    <dgm:pt modelId="{3E535A1C-EFE9-4D06-93AC-87DD378EE79C}" type="pres">
      <dgm:prSet presAssocID="{013E43DE-5F36-457E-9116-1B8F436F3A8B}" presName="node" presStyleLbl="node1" presStyleIdx="1" presStyleCnt="10" custScaleX="123885" custScaleY="103643" custRadScaleRad="98657" custRadScaleInc="58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8E6B3-3D9B-49DD-9A57-A8DAFEBCB883}" type="pres">
      <dgm:prSet presAssocID="{013E43DE-5F36-457E-9116-1B8F436F3A8B}" presName="dummy" presStyleCnt="0"/>
      <dgm:spPr/>
      <dgm:t>
        <a:bodyPr/>
        <a:lstStyle/>
        <a:p>
          <a:endParaRPr lang="en-US"/>
        </a:p>
      </dgm:t>
    </dgm:pt>
    <dgm:pt modelId="{00086910-630C-4E4B-B2DA-F7F1A6475D4D}" type="pres">
      <dgm:prSet presAssocID="{DD0A03B6-46D7-4FF3-89BA-E4D9BB8D1F2D}" presName="sibTrans" presStyleLbl="sibTrans2D1" presStyleIdx="1" presStyleCnt="10" custLinFactNeighborX="2593" custLinFactNeighborY="-1777"/>
      <dgm:spPr/>
      <dgm:t>
        <a:bodyPr/>
        <a:lstStyle/>
        <a:p>
          <a:endParaRPr lang="en-US"/>
        </a:p>
      </dgm:t>
    </dgm:pt>
    <dgm:pt modelId="{375CD928-E659-4F02-9F68-74E037B3B413}" type="pres">
      <dgm:prSet presAssocID="{C4C8CB70-ABE8-465F-8B4E-12B4D8C31EB3}" presName="node" presStyleLbl="node1" presStyleIdx="2" presStyleCnt="10" custScaleX="124587" custScaleY="116551" custRadScaleRad="117718" custRadScaleInc="18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6EFEF-11C4-4663-8FAB-DA1107C04BCB}" type="pres">
      <dgm:prSet presAssocID="{C4C8CB70-ABE8-465F-8B4E-12B4D8C31EB3}" presName="dummy" presStyleCnt="0"/>
      <dgm:spPr/>
      <dgm:t>
        <a:bodyPr/>
        <a:lstStyle/>
        <a:p>
          <a:endParaRPr lang="en-US"/>
        </a:p>
      </dgm:t>
    </dgm:pt>
    <dgm:pt modelId="{32B52F98-D2D3-4635-804E-B4FDD86FC651}" type="pres">
      <dgm:prSet presAssocID="{108412A9-2B87-4692-BCE0-BA15C4CA451B}" presName="sibTrans" presStyleLbl="sibTrans2D1" presStyleIdx="2" presStyleCnt="10" custScaleX="106157"/>
      <dgm:spPr/>
      <dgm:t>
        <a:bodyPr/>
        <a:lstStyle/>
        <a:p>
          <a:endParaRPr lang="en-US"/>
        </a:p>
      </dgm:t>
    </dgm:pt>
    <dgm:pt modelId="{F41AB95B-8AFF-4D9A-842C-5F696FDCF768}" type="pres">
      <dgm:prSet presAssocID="{39132A1E-A096-43DF-B4A8-609CF31B9487}" presName="node" presStyleLbl="node1" presStyleIdx="3" presStyleCnt="10" custScaleX="128253" custScaleY="124465" custRadScaleRad="118043" custRadScaleInc="-96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87B9B-65B6-4B58-A4B8-192369AAF7CD}" type="pres">
      <dgm:prSet presAssocID="{39132A1E-A096-43DF-B4A8-609CF31B9487}" presName="dummy" presStyleCnt="0"/>
      <dgm:spPr/>
      <dgm:t>
        <a:bodyPr/>
        <a:lstStyle/>
        <a:p>
          <a:endParaRPr lang="en-US"/>
        </a:p>
      </dgm:t>
    </dgm:pt>
    <dgm:pt modelId="{47ACB52C-DBAB-4203-A3FD-6DAB59DDA2F1}" type="pres">
      <dgm:prSet presAssocID="{54AE9DA9-1CCD-4071-A97A-B7D5727C567E}" presName="sibTrans" presStyleLbl="sibTrans2D1" presStyleIdx="3" presStyleCnt="10"/>
      <dgm:spPr/>
      <dgm:t>
        <a:bodyPr/>
        <a:lstStyle/>
        <a:p>
          <a:endParaRPr lang="en-US"/>
        </a:p>
      </dgm:t>
    </dgm:pt>
    <dgm:pt modelId="{D8215352-B762-402F-BD52-1CEF5AE8C308}" type="pres">
      <dgm:prSet presAssocID="{2CBFC801-D751-44A4-9E57-C14988602578}" presName="node" presStyleLbl="node1" presStyleIdx="4" presStyleCnt="10" custScaleX="151884" custScaleY="120986" custRadScaleRad="113175" custRadScaleInc="-54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2607FD-1F84-4A04-99EF-BC1CFEC70606}" type="pres">
      <dgm:prSet presAssocID="{2CBFC801-D751-44A4-9E57-C14988602578}" presName="dummy" presStyleCnt="0"/>
      <dgm:spPr/>
      <dgm:t>
        <a:bodyPr/>
        <a:lstStyle/>
        <a:p>
          <a:endParaRPr lang="en-US"/>
        </a:p>
      </dgm:t>
    </dgm:pt>
    <dgm:pt modelId="{613CD046-F6A2-4F25-8FC8-704E2C02F180}" type="pres">
      <dgm:prSet presAssocID="{B5575D3F-720A-45D0-AD60-C6835CD7F170}" presName="sibTrans" presStyleLbl="sibTrans2D1" presStyleIdx="4" presStyleCnt="10"/>
      <dgm:spPr/>
      <dgm:t>
        <a:bodyPr/>
        <a:lstStyle/>
        <a:p>
          <a:endParaRPr lang="en-US"/>
        </a:p>
      </dgm:t>
    </dgm:pt>
    <dgm:pt modelId="{43145181-9A8D-4BD6-8C42-73CFF0E7688D}" type="pres">
      <dgm:prSet presAssocID="{73832085-5A28-4EAA-8001-054FD11D92BC}" presName="node" presStyleLbl="node1" presStyleIdx="5" presStyleCnt="10" custScaleX="128833" custScaleY="126000" custRadScaleRad="95914" custRadScaleInc="-95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EB8A9-224E-45B5-A38D-8A4D9350F4E7}" type="pres">
      <dgm:prSet presAssocID="{73832085-5A28-4EAA-8001-054FD11D92BC}" presName="dummy" presStyleCnt="0"/>
      <dgm:spPr/>
      <dgm:t>
        <a:bodyPr/>
        <a:lstStyle/>
        <a:p>
          <a:endParaRPr lang="en-US"/>
        </a:p>
      </dgm:t>
    </dgm:pt>
    <dgm:pt modelId="{D583D5C8-9533-4CAF-A33A-D8B607734CDB}" type="pres">
      <dgm:prSet presAssocID="{824F2883-4267-4283-BF10-6C04FB8EFF7D}" presName="sibTrans" presStyleLbl="sibTrans2D1" presStyleIdx="5" presStyleCnt="10"/>
      <dgm:spPr/>
      <dgm:t>
        <a:bodyPr/>
        <a:lstStyle/>
        <a:p>
          <a:endParaRPr lang="en-US"/>
        </a:p>
      </dgm:t>
    </dgm:pt>
    <dgm:pt modelId="{6C801D74-AABB-4E3F-9C0B-24C05C3D3F56}" type="pres">
      <dgm:prSet presAssocID="{8A099BAA-9D6B-4DCF-B4F8-9A4F427DA0B0}" presName="node" presStyleLbl="node1" presStyleIdx="6" presStyleCnt="10" custScaleX="145136" custScaleY="124960" custRadScaleRad="112247" custRadScaleInc="187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6FE57-A6AB-40C2-BD8E-ACA0FA9E8C5F}" type="pres">
      <dgm:prSet presAssocID="{8A099BAA-9D6B-4DCF-B4F8-9A4F427DA0B0}" presName="dummy" presStyleCnt="0"/>
      <dgm:spPr/>
      <dgm:t>
        <a:bodyPr/>
        <a:lstStyle/>
        <a:p>
          <a:endParaRPr lang="en-US"/>
        </a:p>
      </dgm:t>
    </dgm:pt>
    <dgm:pt modelId="{EBA8CC61-6895-4FBF-ACBA-DFF5D4A3F1B6}" type="pres">
      <dgm:prSet presAssocID="{2C7D3C50-5CDC-4084-B877-AFEF839EA0DC}" presName="sibTrans" presStyleLbl="sibTrans2D1" presStyleIdx="6" presStyleCnt="10"/>
      <dgm:spPr/>
      <dgm:t>
        <a:bodyPr/>
        <a:lstStyle/>
        <a:p>
          <a:endParaRPr lang="en-US"/>
        </a:p>
      </dgm:t>
    </dgm:pt>
    <dgm:pt modelId="{1342174B-0F74-43DE-B113-DD08E02560B6}" type="pres">
      <dgm:prSet presAssocID="{9FB0AAA4-627C-4933-BCE7-F40D10CA26C4}" presName="node" presStyleLbl="node1" presStyleIdx="7" presStyleCnt="10" custScaleX="137255" custScaleY="131809" custRadScaleRad="123603" custRadScaleInc="13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E2EB88-548B-4EBE-80C2-0FCB3EC9E5AE}" type="pres">
      <dgm:prSet presAssocID="{9FB0AAA4-627C-4933-BCE7-F40D10CA26C4}" presName="dummy" presStyleCnt="0"/>
      <dgm:spPr/>
      <dgm:t>
        <a:bodyPr/>
        <a:lstStyle/>
        <a:p>
          <a:endParaRPr lang="en-US"/>
        </a:p>
      </dgm:t>
    </dgm:pt>
    <dgm:pt modelId="{66E64FE3-3197-4197-92B7-876DA58139AC}" type="pres">
      <dgm:prSet presAssocID="{515E216B-F74C-4643-BEB2-58BD433E3084}" presName="sibTrans" presStyleLbl="sibTrans2D1" presStyleIdx="7" presStyleCnt="10" custLinFactNeighborX="-750" custLinFactNeighborY="-1738"/>
      <dgm:spPr/>
      <dgm:t>
        <a:bodyPr/>
        <a:lstStyle/>
        <a:p>
          <a:endParaRPr lang="en-US"/>
        </a:p>
      </dgm:t>
    </dgm:pt>
    <dgm:pt modelId="{41325E87-A91A-4A14-8BE8-02050CF654DB}" type="pres">
      <dgm:prSet presAssocID="{0990D6C1-1EDA-4CB4-9B02-3EE9F3BCE068}" presName="node" presStyleLbl="node1" presStyleIdx="8" presStyleCnt="10" custScaleX="140279" custScaleY="129716" custRadScaleRad="125800" custRadScaleInc="-435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D238AE-E0F6-4B79-A15C-5E5697854C2E}" type="pres">
      <dgm:prSet presAssocID="{0990D6C1-1EDA-4CB4-9B02-3EE9F3BCE068}" presName="dummy" presStyleCnt="0"/>
      <dgm:spPr/>
      <dgm:t>
        <a:bodyPr/>
        <a:lstStyle/>
        <a:p>
          <a:endParaRPr lang="en-US"/>
        </a:p>
      </dgm:t>
    </dgm:pt>
    <dgm:pt modelId="{71B0438B-68DB-42F9-B205-266C9CD062BE}" type="pres">
      <dgm:prSet presAssocID="{07700C5C-DE53-4746-8C33-CA49D673023A}" presName="sibTrans" presStyleLbl="sibTrans2D1" presStyleIdx="8" presStyleCnt="10" custLinFactNeighborX="907" custLinFactNeighborY="-2715"/>
      <dgm:spPr/>
      <dgm:t>
        <a:bodyPr/>
        <a:lstStyle/>
        <a:p>
          <a:endParaRPr lang="en-US"/>
        </a:p>
      </dgm:t>
    </dgm:pt>
    <dgm:pt modelId="{A10DC459-79C5-4597-9110-E30F389A6B22}" type="pres">
      <dgm:prSet presAssocID="{8D647331-ABE7-40A6-8862-3DFD006C5470}" presName="node" presStyleLbl="node1" presStyleIdx="9" presStyleCnt="10" custScaleX="129656" custScaleY="107831" custRadScaleRad="108574" custRadScaleInc="-67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8734C-C6EA-40D3-B446-CFDAE516F301}" type="pres">
      <dgm:prSet presAssocID="{8D647331-ABE7-40A6-8862-3DFD006C5470}" presName="dummy" presStyleCnt="0"/>
      <dgm:spPr/>
      <dgm:t>
        <a:bodyPr/>
        <a:lstStyle/>
        <a:p>
          <a:endParaRPr lang="en-US"/>
        </a:p>
      </dgm:t>
    </dgm:pt>
    <dgm:pt modelId="{9042590C-A533-4FF3-BAF8-C07976C1275D}" type="pres">
      <dgm:prSet presAssocID="{9B0C5FBA-C810-4571-A7A1-8B0CDE71EB33}" presName="sibTrans" presStyleLbl="sibTrans2D1" presStyleIdx="9" presStyleCnt="10" custLinFactNeighborX="2593" custLinFactNeighborY="-3640"/>
      <dgm:spPr/>
      <dgm:t>
        <a:bodyPr/>
        <a:lstStyle/>
        <a:p>
          <a:endParaRPr lang="en-US"/>
        </a:p>
      </dgm:t>
    </dgm:pt>
  </dgm:ptLst>
  <dgm:cxnLst>
    <dgm:cxn modelId="{CBB7D48A-92D4-4CCB-9600-FC02E64217C4}" srcId="{33AEEA31-656B-4DB0-9C26-92DF71ADCCBA}" destId="{CFE57E2D-AC1C-49E0-A57C-C73BC167AAEF}" srcOrd="1" destOrd="0" parTransId="{C41F8DF7-4148-4B8B-B0B4-426BF82454F4}" sibTransId="{7E305966-5B8B-497B-AD77-2CF98C6FB209}"/>
    <dgm:cxn modelId="{03B9448E-F70A-40A8-8FF7-4A75C645BFB0}" srcId="{33AEEA31-656B-4DB0-9C26-92DF71ADCCBA}" destId="{25647600-FA62-4C53-AAEA-AC2878B63A5C}" srcOrd="2" destOrd="0" parTransId="{8BDC4FC8-BC97-49E5-A43A-2F76BAE18410}" sibTransId="{BC941D9A-D7BD-4626-BCD3-ED5A26331EFB}"/>
    <dgm:cxn modelId="{9C4445BA-618D-47A6-BD62-FCAFB50E9D35}" type="presOf" srcId="{DD0A03B6-46D7-4FF3-89BA-E4D9BB8D1F2D}" destId="{00086910-630C-4E4B-B2DA-F7F1A6475D4D}" srcOrd="0" destOrd="0" presId="urn:microsoft.com/office/officeart/2005/8/layout/radial6"/>
    <dgm:cxn modelId="{E237314D-3460-46A6-A136-04D058895610}" type="presOf" srcId="{AFFC2000-38FE-4428-8578-A1CAA94CA77F}" destId="{E99203F1-267C-4631-9EB8-33096A2B38F7}" srcOrd="0" destOrd="0" presId="urn:microsoft.com/office/officeart/2005/8/layout/radial6"/>
    <dgm:cxn modelId="{4F9FC420-E335-4CF3-80CB-9E24E2DCDA14}" type="presOf" srcId="{73832085-5A28-4EAA-8001-054FD11D92BC}" destId="{43145181-9A8D-4BD6-8C42-73CFF0E7688D}" srcOrd="0" destOrd="0" presId="urn:microsoft.com/office/officeart/2005/8/layout/radial6"/>
    <dgm:cxn modelId="{52CD6306-9217-47DF-AD8A-F4BFC6841908}" srcId="{3C8EAEBE-70AA-4058-A740-CEDE2959786D}" destId="{9FB0AAA4-627C-4933-BCE7-F40D10CA26C4}" srcOrd="7" destOrd="0" parTransId="{3207FC24-7C16-4D8D-AF77-70AB790BAE53}" sibTransId="{515E216B-F74C-4643-BEB2-58BD433E3084}"/>
    <dgm:cxn modelId="{6816474B-CEF5-4C2B-A12D-DEFECEA0037C}" type="presOf" srcId="{2CBFC801-D751-44A4-9E57-C14988602578}" destId="{D8215352-B762-402F-BD52-1CEF5AE8C308}" srcOrd="0" destOrd="0" presId="urn:microsoft.com/office/officeart/2005/8/layout/radial6"/>
    <dgm:cxn modelId="{8CE0FC3C-329A-4FE2-A797-D748DDD19EB3}" type="presOf" srcId="{3C8EAEBE-70AA-4058-A740-CEDE2959786D}" destId="{32DFFF05-7401-4E06-B3E4-AA3F127DDB95}" srcOrd="0" destOrd="0" presId="urn:microsoft.com/office/officeart/2005/8/layout/radial6"/>
    <dgm:cxn modelId="{08146C11-6037-4F6F-8BC2-7F6DB868390F}" srcId="{33AEEA31-656B-4DB0-9C26-92DF71ADCCBA}" destId="{3C8EAEBE-70AA-4058-A740-CEDE2959786D}" srcOrd="0" destOrd="0" parTransId="{4EE9B339-5116-47F9-BEB1-0CFD3D1929C1}" sibTransId="{38427774-75A4-470B-85FB-B2C49DCC81E4}"/>
    <dgm:cxn modelId="{4A6CA50E-8A5C-4E1B-AA6F-75AC78628F6E}" type="presOf" srcId="{33AEEA31-656B-4DB0-9C26-92DF71ADCCBA}" destId="{88D0CD94-1E12-40CC-B460-EC5AF87FD7B4}" srcOrd="0" destOrd="0" presId="urn:microsoft.com/office/officeart/2005/8/layout/radial6"/>
    <dgm:cxn modelId="{DAFC9665-1C58-4A86-8890-D9287FF575C6}" srcId="{3C8EAEBE-70AA-4058-A740-CEDE2959786D}" destId="{8D647331-ABE7-40A6-8862-3DFD006C5470}" srcOrd="9" destOrd="0" parTransId="{AD60F23E-2483-4939-98DB-0D27746F1742}" sibTransId="{9B0C5FBA-C810-4571-A7A1-8B0CDE71EB33}"/>
    <dgm:cxn modelId="{F8DA6139-12D8-4791-B90D-5E3B000A4278}" type="presOf" srcId="{013E43DE-5F36-457E-9116-1B8F436F3A8B}" destId="{3E535A1C-EFE9-4D06-93AC-87DD378EE79C}" srcOrd="0" destOrd="0" presId="urn:microsoft.com/office/officeart/2005/8/layout/radial6"/>
    <dgm:cxn modelId="{8D1635ED-E791-4E6F-A73E-D952F8771C22}" type="presOf" srcId="{9B0C5FBA-C810-4571-A7A1-8B0CDE71EB33}" destId="{9042590C-A533-4FF3-BAF8-C07976C1275D}" srcOrd="0" destOrd="0" presId="urn:microsoft.com/office/officeart/2005/8/layout/radial6"/>
    <dgm:cxn modelId="{7A7E9F4F-9CB2-4734-B3B0-EA71AA59ED0B}" type="presOf" srcId="{39132A1E-A096-43DF-B4A8-609CF31B9487}" destId="{F41AB95B-8AFF-4D9A-842C-5F696FDCF768}" srcOrd="0" destOrd="0" presId="urn:microsoft.com/office/officeart/2005/8/layout/radial6"/>
    <dgm:cxn modelId="{16C0C52C-D2D4-4E1F-8159-9E188929C360}" srcId="{3C8EAEBE-70AA-4058-A740-CEDE2959786D}" destId="{013E43DE-5F36-457E-9116-1B8F436F3A8B}" srcOrd="1" destOrd="0" parTransId="{25D4046F-2A22-44E5-B44B-053CC1785156}" sibTransId="{DD0A03B6-46D7-4FF3-89BA-E4D9BB8D1F2D}"/>
    <dgm:cxn modelId="{03D23A6F-5B8F-4092-8E46-D0D9CBFED22B}" srcId="{3C8EAEBE-70AA-4058-A740-CEDE2959786D}" destId="{73832085-5A28-4EAA-8001-054FD11D92BC}" srcOrd="5" destOrd="0" parTransId="{575800EE-3107-4C56-BA21-2AE564F03284}" sibTransId="{824F2883-4267-4283-BF10-6C04FB8EFF7D}"/>
    <dgm:cxn modelId="{C2EE2A0D-AFAA-4121-B42B-39B82A82E575}" srcId="{3C8EAEBE-70AA-4058-A740-CEDE2959786D}" destId="{D239978E-ED84-4E08-A7C0-2F47949851B8}" srcOrd="0" destOrd="0" parTransId="{BD026551-D20C-4E4A-BEEF-171252317A7D}" sibTransId="{AFFC2000-38FE-4428-8578-A1CAA94CA77F}"/>
    <dgm:cxn modelId="{7B002342-0DFA-41E2-A8D6-9343C0FA0237}" srcId="{3C8EAEBE-70AA-4058-A740-CEDE2959786D}" destId="{8A099BAA-9D6B-4DCF-B4F8-9A4F427DA0B0}" srcOrd="6" destOrd="0" parTransId="{C0D3D47A-0592-48BD-A8D0-8AAC8B74E7C3}" sibTransId="{2C7D3C50-5CDC-4084-B877-AFEF839EA0DC}"/>
    <dgm:cxn modelId="{74B3E062-09EB-470E-9147-4956008B29DC}" type="presOf" srcId="{54AE9DA9-1CCD-4071-A97A-B7D5727C567E}" destId="{47ACB52C-DBAB-4203-A3FD-6DAB59DDA2F1}" srcOrd="0" destOrd="0" presId="urn:microsoft.com/office/officeart/2005/8/layout/radial6"/>
    <dgm:cxn modelId="{9D496CDD-04F6-48C2-9B24-CD0069CF62B4}" type="presOf" srcId="{9FB0AAA4-627C-4933-BCE7-F40D10CA26C4}" destId="{1342174B-0F74-43DE-B113-DD08E02560B6}" srcOrd="0" destOrd="0" presId="urn:microsoft.com/office/officeart/2005/8/layout/radial6"/>
    <dgm:cxn modelId="{45A49351-D818-4F63-AFD9-B8D9B8016D89}" srcId="{3C8EAEBE-70AA-4058-A740-CEDE2959786D}" destId="{C4C8CB70-ABE8-465F-8B4E-12B4D8C31EB3}" srcOrd="2" destOrd="0" parTransId="{79150339-5F9F-4D68-9384-0EE37286324A}" sibTransId="{108412A9-2B87-4692-BCE0-BA15C4CA451B}"/>
    <dgm:cxn modelId="{13CAA335-474A-44B3-85A4-76A1DA69B0E9}" srcId="{3C8EAEBE-70AA-4058-A740-CEDE2959786D}" destId="{0990D6C1-1EDA-4CB4-9B02-3EE9F3BCE068}" srcOrd="8" destOrd="0" parTransId="{7442D9BB-3115-419C-ACCB-2D79E39FE7A3}" sibTransId="{07700C5C-DE53-4746-8C33-CA49D673023A}"/>
    <dgm:cxn modelId="{42F07521-53D3-49DF-AA45-76139AF1E0AA}" type="presOf" srcId="{C4C8CB70-ABE8-465F-8B4E-12B4D8C31EB3}" destId="{375CD928-E659-4F02-9F68-74E037B3B413}" srcOrd="0" destOrd="0" presId="urn:microsoft.com/office/officeart/2005/8/layout/radial6"/>
    <dgm:cxn modelId="{E2AF72C8-9DA4-45B6-A64B-F801B47046C4}" srcId="{3C8EAEBE-70AA-4058-A740-CEDE2959786D}" destId="{39132A1E-A096-43DF-B4A8-609CF31B9487}" srcOrd="3" destOrd="0" parTransId="{D1832426-525F-43A8-998C-6A7B20DC8093}" sibTransId="{54AE9DA9-1CCD-4071-A97A-B7D5727C567E}"/>
    <dgm:cxn modelId="{DDB7848D-8043-4153-8262-DECF16D53189}" srcId="{3C8EAEBE-70AA-4058-A740-CEDE2959786D}" destId="{2CBFC801-D751-44A4-9E57-C14988602578}" srcOrd="4" destOrd="0" parTransId="{7B24C74D-CA61-49F8-A3B4-911A2265602C}" sibTransId="{B5575D3F-720A-45D0-AD60-C6835CD7F170}"/>
    <dgm:cxn modelId="{7B76869D-77B4-4D00-AEB1-C1CF9E7482CE}" type="presOf" srcId="{8D647331-ABE7-40A6-8862-3DFD006C5470}" destId="{A10DC459-79C5-4597-9110-E30F389A6B22}" srcOrd="0" destOrd="0" presId="urn:microsoft.com/office/officeart/2005/8/layout/radial6"/>
    <dgm:cxn modelId="{3F00AA4B-D994-457A-9D8D-490CFF89B736}" type="presOf" srcId="{2C7D3C50-5CDC-4084-B877-AFEF839EA0DC}" destId="{EBA8CC61-6895-4FBF-ACBA-DFF5D4A3F1B6}" srcOrd="0" destOrd="0" presId="urn:microsoft.com/office/officeart/2005/8/layout/radial6"/>
    <dgm:cxn modelId="{1992CDD8-1492-4869-A377-DFC3FB2A84E9}" type="presOf" srcId="{108412A9-2B87-4692-BCE0-BA15C4CA451B}" destId="{32B52F98-D2D3-4635-804E-B4FDD86FC651}" srcOrd="0" destOrd="0" presId="urn:microsoft.com/office/officeart/2005/8/layout/radial6"/>
    <dgm:cxn modelId="{023C5303-8D75-4D7D-A7BB-B67245F393E6}" type="presOf" srcId="{B5575D3F-720A-45D0-AD60-C6835CD7F170}" destId="{613CD046-F6A2-4F25-8FC8-704E2C02F180}" srcOrd="0" destOrd="0" presId="urn:microsoft.com/office/officeart/2005/8/layout/radial6"/>
    <dgm:cxn modelId="{61832751-5FDB-42AC-8456-41D95279160A}" type="presOf" srcId="{8A099BAA-9D6B-4DCF-B4F8-9A4F427DA0B0}" destId="{6C801D74-AABB-4E3F-9C0B-24C05C3D3F56}" srcOrd="0" destOrd="0" presId="urn:microsoft.com/office/officeart/2005/8/layout/radial6"/>
    <dgm:cxn modelId="{856B9130-3F67-4D87-AC35-BAEC06B517E7}" type="presOf" srcId="{D239978E-ED84-4E08-A7C0-2F47949851B8}" destId="{9B408694-B20F-4DAD-95A0-C4D93BBC8944}" srcOrd="0" destOrd="0" presId="urn:microsoft.com/office/officeart/2005/8/layout/radial6"/>
    <dgm:cxn modelId="{8821ABA2-4624-4809-9A4D-736234579A30}" type="presOf" srcId="{824F2883-4267-4283-BF10-6C04FB8EFF7D}" destId="{D583D5C8-9533-4CAF-A33A-D8B607734CDB}" srcOrd="0" destOrd="0" presId="urn:microsoft.com/office/officeart/2005/8/layout/radial6"/>
    <dgm:cxn modelId="{88093D5F-5BC3-4188-A203-CD477B9F4E87}" type="presOf" srcId="{0990D6C1-1EDA-4CB4-9B02-3EE9F3BCE068}" destId="{41325E87-A91A-4A14-8BE8-02050CF654DB}" srcOrd="0" destOrd="0" presId="urn:microsoft.com/office/officeart/2005/8/layout/radial6"/>
    <dgm:cxn modelId="{D69EAE9D-8C48-4017-9DBA-F77D92BB37AE}" type="presOf" srcId="{07700C5C-DE53-4746-8C33-CA49D673023A}" destId="{71B0438B-68DB-42F9-B205-266C9CD062BE}" srcOrd="0" destOrd="0" presId="urn:microsoft.com/office/officeart/2005/8/layout/radial6"/>
    <dgm:cxn modelId="{188DF6D6-EF9D-4953-A6E2-187FA651CA9C}" type="presOf" srcId="{515E216B-F74C-4643-BEB2-58BD433E3084}" destId="{66E64FE3-3197-4197-92B7-876DA58139AC}" srcOrd="0" destOrd="0" presId="urn:microsoft.com/office/officeart/2005/8/layout/radial6"/>
    <dgm:cxn modelId="{17196403-F9A8-42D6-A873-3D121F5CD156}" type="presParOf" srcId="{88D0CD94-1E12-40CC-B460-EC5AF87FD7B4}" destId="{32DFFF05-7401-4E06-B3E4-AA3F127DDB95}" srcOrd="0" destOrd="0" presId="urn:microsoft.com/office/officeart/2005/8/layout/radial6"/>
    <dgm:cxn modelId="{9900C846-63B4-4A67-80FE-C3629FBF09F5}" type="presParOf" srcId="{88D0CD94-1E12-40CC-B460-EC5AF87FD7B4}" destId="{9B408694-B20F-4DAD-95A0-C4D93BBC8944}" srcOrd="1" destOrd="0" presId="urn:microsoft.com/office/officeart/2005/8/layout/radial6"/>
    <dgm:cxn modelId="{DD8AA76F-CEC6-4DEA-BB99-BAF41E846309}" type="presParOf" srcId="{88D0CD94-1E12-40CC-B460-EC5AF87FD7B4}" destId="{CA1D26E0-A0E0-47B4-8CBE-BFFE393AD571}" srcOrd="2" destOrd="0" presId="urn:microsoft.com/office/officeart/2005/8/layout/radial6"/>
    <dgm:cxn modelId="{324EACB7-439A-4631-A2D0-746B40D735F0}" type="presParOf" srcId="{88D0CD94-1E12-40CC-B460-EC5AF87FD7B4}" destId="{E99203F1-267C-4631-9EB8-33096A2B38F7}" srcOrd="3" destOrd="0" presId="urn:microsoft.com/office/officeart/2005/8/layout/radial6"/>
    <dgm:cxn modelId="{727D3656-9C45-4813-A354-02170C63A22E}" type="presParOf" srcId="{88D0CD94-1E12-40CC-B460-EC5AF87FD7B4}" destId="{3E535A1C-EFE9-4D06-93AC-87DD378EE79C}" srcOrd="4" destOrd="0" presId="urn:microsoft.com/office/officeart/2005/8/layout/radial6"/>
    <dgm:cxn modelId="{41CF187E-1BE4-4462-AFCA-AEBCBB2631BF}" type="presParOf" srcId="{88D0CD94-1E12-40CC-B460-EC5AF87FD7B4}" destId="{6F38E6B3-3D9B-49DD-9A57-A8DAFEBCB883}" srcOrd="5" destOrd="0" presId="urn:microsoft.com/office/officeart/2005/8/layout/radial6"/>
    <dgm:cxn modelId="{8452F233-E7A3-4DFF-8B8A-9B4A0565B249}" type="presParOf" srcId="{88D0CD94-1E12-40CC-B460-EC5AF87FD7B4}" destId="{00086910-630C-4E4B-B2DA-F7F1A6475D4D}" srcOrd="6" destOrd="0" presId="urn:microsoft.com/office/officeart/2005/8/layout/radial6"/>
    <dgm:cxn modelId="{AD004D72-2B9B-4B4A-9867-11C8878AB706}" type="presParOf" srcId="{88D0CD94-1E12-40CC-B460-EC5AF87FD7B4}" destId="{375CD928-E659-4F02-9F68-74E037B3B413}" srcOrd="7" destOrd="0" presId="urn:microsoft.com/office/officeart/2005/8/layout/radial6"/>
    <dgm:cxn modelId="{C3AAED48-D12B-4DDD-8B98-1C02194EB571}" type="presParOf" srcId="{88D0CD94-1E12-40CC-B460-EC5AF87FD7B4}" destId="{8C16EFEF-11C4-4663-8FAB-DA1107C04BCB}" srcOrd="8" destOrd="0" presId="urn:microsoft.com/office/officeart/2005/8/layout/radial6"/>
    <dgm:cxn modelId="{2D5D9312-A98B-4D65-AC38-340977F1204B}" type="presParOf" srcId="{88D0CD94-1E12-40CC-B460-EC5AF87FD7B4}" destId="{32B52F98-D2D3-4635-804E-B4FDD86FC651}" srcOrd="9" destOrd="0" presId="urn:microsoft.com/office/officeart/2005/8/layout/radial6"/>
    <dgm:cxn modelId="{0B649D44-C265-4D47-B3A5-E190431C024F}" type="presParOf" srcId="{88D0CD94-1E12-40CC-B460-EC5AF87FD7B4}" destId="{F41AB95B-8AFF-4D9A-842C-5F696FDCF768}" srcOrd="10" destOrd="0" presId="urn:microsoft.com/office/officeart/2005/8/layout/radial6"/>
    <dgm:cxn modelId="{E72F3D19-9F90-40D5-8A35-E06F63782DE0}" type="presParOf" srcId="{88D0CD94-1E12-40CC-B460-EC5AF87FD7B4}" destId="{78687B9B-65B6-4B58-A4B8-192369AAF7CD}" srcOrd="11" destOrd="0" presId="urn:microsoft.com/office/officeart/2005/8/layout/radial6"/>
    <dgm:cxn modelId="{E6E3C84B-A1FC-4F46-99EF-A277A8AF964C}" type="presParOf" srcId="{88D0CD94-1E12-40CC-B460-EC5AF87FD7B4}" destId="{47ACB52C-DBAB-4203-A3FD-6DAB59DDA2F1}" srcOrd="12" destOrd="0" presId="urn:microsoft.com/office/officeart/2005/8/layout/radial6"/>
    <dgm:cxn modelId="{BA145D56-A005-40F0-A86B-1597663272B4}" type="presParOf" srcId="{88D0CD94-1E12-40CC-B460-EC5AF87FD7B4}" destId="{D8215352-B762-402F-BD52-1CEF5AE8C308}" srcOrd="13" destOrd="0" presId="urn:microsoft.com/office/officeart/2005/8/layout/radial6"/>
    <dgm:cxn modelId="{772DAE86-CB89-4D82-8470-110AC8B4D2CA}" type="presParOf" srcId="{88D0CD94-1E12-40CC-B460-EC5AF87FD7B4}" destId="{E22607FD-1F84-4A04-99EF-BC1CFEC70606}" srcOrd="14" destOrd="0" presId="urn:microsoft.com/office/officeart/2005/8/layout/radial6"/>
    <dgm:cxn modelId="{EDAB866F-828D-4982-93B2-49B633BDE8A7}" type="presParOf" srcId="{88D0CD94-1E12-40CC-B460-EC5AF87FD7B4}" destId="{613CD046-F6A2-4F25-8FC8-704E2C02F180}" srcOrd="15" destOrd="0" presId="urn:microsoft.com/office/officeart/2005/8/layout/radial6"/>
    <dgm:cxn modelId="{7897AD4E-F560-4828-9433-9767488F0E89}" type="presParOf" srcId="{88D0CD94-1E12-40CC-B460-EC5AF87FD7B4}" destId="{43145181-9A8D-4BD6-8C42-73CFF0E7688D}" srcOrd="16" destOrd="0" presId="urn:microsoft.com/office/officeart/2005/8/layout/radial6"/>
    <dgm:cxn modelId="{C7CD3F24-439E-439A-9D3B-1481F24CC8F8}" type="presParOf" srcId="{88D0CD94-1E12-40CC-B460-EC5AF87FD7B4}" destId="{B48EB8A9-224E-45B5-A38D-8A4D9350F4E7}" srcOrd="17" destOrd="0" presId="urn:microsoft.com/office/officeart/2005/8/layout/radial6"/>
    <dgm:cxn modelId="{1CF16EA2-725A-40E0-87CA-64AF66846E37}" type="presParOf" srcId="{88D0CD94-1E12-40CC-B460-EC5AF87FD7B4}" destId="{D583D5C8-9533-4CAF-A33A-D8B607734CDB}" srcOrd="18" destOrd="0" presId="urn:microsoft.com/office/officeart/2005/8/layout/radial6"/>
    <dgm:cxn modelId="{62971189-6310-436B-87B8-63A709E91E42}" type="presParOf" srcId="{88D0CD94-1E12-40CC-B460-EC5AF87FD7B4}" destId="{6C801D74-AABB-4E3F-9C0B-24C05C3D3F56}" srcOrd="19" destOrd="0" presId="urn:microsoft.com/office/officeart/2005/8/layout/radial6"/>
    <dgm:cxn modelId="{6A294E21-561B-434F-AB60-9273B4F7F435}" type="presParOf" srcId="{88D0CD94-1E12-40CC-B460-EC5AF87FD7B4}" destId="{0516FE57-A6AB-40C2-BD8E-ACA0FA9E8C5F}" srcOrd="20" destOrd="0" presId="urn:microsoft.com/office/officeart/2005/8/layout/radial6"/>
    <dgm:cxn modelId="{9C207058-6CD0-4EAA-91CC-3496CD726802}" type="presParOf" srcId="{88D0CD94-1E12-40CC-B460-EC5AF87FD7B4}" destId="{EBA8CC61-6895-4FBF-ACBA-DFF5D4A3F1B6}" srcOrd="21" destOrd="0" presId="urn:microsoft.com/office/officeart/2005/8/layout/radial6"/>
    <dgm:cxn modelId="{9FA29C9B-1A8E-4F47-BA93-436822D73C63}" type="presParOf" srcId="{88D0CD94-1E12-40CC-B460-EC5AF87FD7B4}" destId="{1342174B-0F74-43DE-B113-DD08E02560B6}" srcOrd="22" destOrd="0" presId="urn:microsoft.com/office/officeart/2005/8/layout/radial6"/>
    <dgm:cxn modelId="{7E5E9545-2FEF-4910-A867-E3C5A0AABA00}" type="presParOf" srcId="{88D0CD94-1E12-40CC-B460-EC5AF87FD7B4}" destId="{97E2EB88-548B-4EBE-80C2-0FCB3EC9E5AE}" srcOrd="23" destOrd="0" presId="urn:microsoft.com/office/officeart/2005/8/layout/radial6"/>
    <dgm:cxn modelId="{42E78746-0442-4AC8-ADBC-34EC613E6BBD}" type="presParOf" srcId="{88D0CD94-1E12-40CC-B460-EC5AF87FD7B4}" destId="{66E64FE3-3197-4197-92B7-876DA58139AC}" srcOrd="24" destOrd="0" presId="urn:microsoft.com/office/officeart/2005/8/layout/radial6"/>
    <dgm:cxn modelId="{4FB7B3CE-9140-4851-AD93-EE1E56D533EF}" type="presParOf" srcId="{88D0CD94-1E12-40CC-B460-EC5AF87FD7B4}" destId="{41325E87-A91A-4A14-8BE8-02050CF654DB}" srcOrd="25" destOrd="0" presId="urn:microsoft.com/office/officeart/2005/8/layout/radial6"/>
    <dgm:cxn modelId="{F3E331F5-4A17-4D31-81B5-F4EE5F055249}" type="presParOf" srcId="{88D0CD94-1E12-40CC-B460-EC5AF87FD7B4}" destId="{1FD238AE-E0F6-4B79-A15C-5E5697854C2E}" srcOrd="26" destOrd="0" presId="urn:microsoft.com/office/officeart/2005/8/layout/radial6"/>
    <dgm:cxn modelId="{2B447773-6F33-418C-94C5-8AAA6EB1D104}" type="presParOf" srcId="{88D0CD94-1E12-40CC-B460-EC5AF87FD7B4}" destId="{71B0438B-68DB-42F9-B205-266C9CD062BE}" srcOrd="27" destOrd="0" presId="urn:microsoft.com/office/officeart/2005/8/layout/radial6"/>
    <dgm:cxn modelId="{223C5723-40D2-4065-AFAA-125589502045}" type="presParOf" srcId="{88D0CD94-1E12-40CC-B460-EC5AF87FD7B4}" destId="{A10DC459-79C5-4597-9110-E30F389A6B22}" srcOrd="28" destOrd="0" presId="urn:microsoft.com/office/officeart/2005/8/layout/radial6"/>
    <dgm:cxn modelId="{6DC1E285-6C49-4924-BCF7-FBCD0922090D}" type="presParOf" srcId="{88D0CD94-1E12-40CC-B460-EC5AF87FD7B4}" destId="{4D38734C-C6EA-40D3-B446-CFDAE516F301}" srcOrd="29" destOrd="0" presId="urn:microsoft.com/office/officeart/2005/8/layout/radial6"/>
    <dgm:cxn modelId="{059C82F8-C200-462F-A11C-8E9A82BD5C6E}" type="presParOf" srcId="{88D0CD94-1E12-40CC-B460-EC5AF87FD7B4}" destId="{9042590C-A533-4FF3-BAF8-C07976C1275D}" srcOrd="30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45ACD6-3FF1-43BC-A303-A1954083A7EE}" type="doc">
      <dgm:prSet loTypeId="urn:microsoft.com/office/officeart/2005/8/layout/hList6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7C8432E8-3DE4-41A6-8BB5-DE958432D79B}">
      <dgm:prSet phldrT="[Text]"/>
      <dgm:spPr>
        <a:solidFill>
          <a:schemeClr val="accent2">
            <a:lumMod val="50000"/>
            <a:alpha val="90000"/>
          </a:schemeClr>
        </a:soli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en-US" sz="1400" dirty="0" smtClean="0"/>
            <a:t>The Academies at Desert View High School</a:t>
          </a:r>
          <a:endParaRPr lang="en-US" sz="1400" dirty="0"/>
        </a:p>
      </dgm:t>
    </dgm:pt>
    <dgm:pt modelId="{2734ECD4-016C-4518-8E98-AF227D697858}" type="parTrans" cxnId="{A01B4C3F-2DD4-4086-BFF1-4AA53997A641}">
      <dgm:prSet/>
      <dgm:spPr/>
      <dgm:t>
        <a:bodyPr/>
        <a:lstStyle/>
        <a:p>
          <a:endParaRPr lang="en-US"/>
        </a:p>
      </dgm:t>
    </dgm:pt>
    <dgm:pt modelId="{3FB913E1-75A8-44FF-BA35-8B0A97070C1B}" type="sibTrans" cxnId="{A01B4C3F-2DD4-4086-BFF1-4AA53997A641}">
      <dgm:prSet/>
      <dgm:spPr/>
      <dgm:t>
        <a:bodyPr/>
        <a:lstStyle/>
        <a:p>
          <a:endParaRPr lang="en-US"/>
        </a:p>
      </dgm:t>
    </dgm:pt>
    <dgm:pt modelId="{F292E31F-1E11-4BDD-8D71-BAA74616F3EE}">
      <dgm:prSet phldrT="[Text]" custT="1"/>
      <dgm:spPr>
        <a:solidFill>
          <a:schemeClr val="accent2">
            <a:lumMod val="50000"/>
            <a:alpha val="90000"/>
          </a:schemeClr>
        </a:soli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en-US" sz="1200" dirty="0" smtClean="0"/>
            <a:t>Aerospace i-STEM and Digital Technology</a:t>
          </a:r>
          <a:endParaRPr lang="en-US" sz="1200" dirty="0"/>
        </a:p>
      </dgm:t>
    </dgm:pt>
    <dgm:pt modelId="{FE298B84-EA64-4148-A3AE-450410B2FDCD}" type="parTrans" cxnId="{D10BF31D-EA6B-4B47-9B21-A56AD3AFDEDD}">
      <dgm:prSet/>
      <dgm:spPr/>
      <dgm:t>
        <a:bodyPr/>
        <a:lstStyle/>
        <a:p>
          <a:endParaRPr lang="en-US"/>
        </a:p>
      </dgm:t>
    </dgm:pt>
    <dgm:pt modelId="{3250B391-0BBA-43D8-AE16-421E43F9C006}" type="sibTrans" cxnId="{D10BF31D-EA6B-4B47-9B21-A56AD3AFDEDD}">
      <dgm:prSet/>
      <dgm:spPr/>
      <dgm:t>
        <a:bodyPr/>
        <a:lstStyle/>
        <a:p>
          <a:endParaRPr lang="en-US"/>
        </a:p>
      </dgm:t>
    </dgm:pt>
    <dgm:pt modelId="{74B25FB7-D4A7-42CF-BCD1-A7DB19CB9C3D}">
      <dgm:prSet phldrT="[Text]" custT="1"/>
      <dgm:spPr>
        <a:solidFill>
          <a:schemeClr val="accent2">
            <a:lumMod val="50000"/>
            <a:alpha val="90000"/>
          </a:schemeClr>
        </a:soli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en-US" sz="1200" dirty="0" smtClean="0"/>
            <a:t>International Hospitality, Tourism and Culinary Arts</a:t>
          </a:r>
          <a:endParaRPr lang="en-US" sz="1200" dirty="0"/>
        </a:p>
      </dgm:t>
    </dgm:pt>
    <dgm:pt modelId="{F687115E-9B77-43FA-B6C6-817F326F3689}" type="parTrans" cxnId="{E40293EC-2536-4EB5-AB99-284297CE3B1E}">
      <dgm:prSet/>
      <dgm:spPr/>
      <dgm:t>
        <a:bodyPr/>
        <a:lstStyle/>
        <a:p>
          <a:endParaRPr lang="en-US"/>
        </a:p>
      </dgm:t>
    </dgm:pt>
    <dgm:pt modelId="{64490AD9-2499-4F89-821A-3A9C958360CF}" type="sibTrans" cxnId="{E40293EC-2536-4EB5-AB99-284297CE3B1E}">
      <dgm:prSet/>
      <dgm:spPr/>
      <dgm:t>
        <a:bodyPr/>
        <a:lstStyle/>
        <a:p>
          <a:endParaRPr lang="en-US"/>
        </a:p>
      </dgm:t>
    </dgm:pt>
    <dgm:pt modelId="{15F8127E-AEA9-4181-B059-DE9DC0C9D0B0}">
      <dgm:prSet phldrT="[Text]"/>
      <dgm:spPr>
        <a:solidFill>
          <a:schemeClr val="tx2">
            <a:lumMod val="25000"/>
            <a:alpha val="70000"/>
          </a:schemeClr>
        </a:solidFill>
        <a:ln>
          <a:solidFill>
            <a:schemeClr val="tx2">
              <a:lumMod val="5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en-US" sz="1400" dirty="0" smtClean="0"/>
            <a:t>The Academies at Sunnyside High School</a:t>
          </a:r>
          <a:endParaRPr lang="en-US" sz="1400" dirty="0"/>
        </a:p>
      </dgm:t>
    </dgm:pt>
    <dgm:pt modelId="{EEB1A33C-300A-4E30-A374-9DB667BBC405}" type="parTrans" cxnId="{AFA61DAD-5EB5-4CEA-89B9-FDB07E3EAC7D}">
      <dgm:prSet/>
      <dgm:spPr/>
      <dgm:t>
        <a:bodyPr/>
        <a:lstStyle/>
        <a:p>
          <a:endParaRPr lang="en-US"/>
        </a:p>
      </dgm:t>
    </dgm:pt>
    <dgm:pt modelId="{A82F6D95-4764-4171-A42A-8C7F37787B6D}" type="sibTrans" cxnId="{AFA61DAD-5EB5-4CEA-89B9-FDB07E3EAC7D}">
      <dgm:prSet/>
      <dgm:spPr/>
      <dgm:t>
        <a:bodyPr/>
        <a:lstStyle/>
        <a:p>
          <a:endParaRPr lang="en-US"/>
        </a:p>
      </dgm:t>
    </dgm:pt>
    <dgm:pt modelId="{D8568F5A-86C9-459C-8D95-FD893E41E19A}">
      <dgm:prSet phldrT="[Text]" custT="1"/>
      <dgm:spPr>
        <a:solidFill>
          <a:schemeClr val="tx2">
            <a:lumMod val="25000"/>
            <a:alpha val="70000"/>
          </a:schemeClr>
        </a:solidFill>
        <a:ln>
          <a:solidFill>
            <a:schemeClr val="tx2">
              <a:lumMod val="5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en-US" sz="1200" dirty="0" smtClean="0"/>
            <a:t>International Business and Information Technology</a:t>
          </a:r>
          <a:endParaRPr lang="en-US" sz="1200" dirty="0"/>
        </a:p>
      </dgm:t>
    </dgm:pt>
    <dgm:pt modelId="{76536DB6-D400-4AFD-B19A-971B7B633EF3}" type="parTrans" cxnId="{03B1DB12-684B-4EE8-836B-052D0DE2B6BC}">
      <dgm:prSet/>
      <dgm:spPr/>
      <dgm:t>
        <a:bodyPr/>
        <a:lstStyle/>
        <a:p>
          <a:endParaRPr lang="en-US"/>
        </a:p>
      </dgm:t>
    </dgm:pt>
    <dgm:pt modelId="{8F8F056F-BE9E-4C4B-A9E4-721A6A35A938}" type="sibTrans" cxnId="{03B1DB12-684B-4EE8-836B-052D0DE2B6BC}">
      <dgm:prSet/>
      <dgm:spPr/>
      <dgm:t>
        <a:bodyPr/>
        <a:lstStyle/>
        <a:p>
          <a:endParaRPr lang="en-US"/>
        </a:p>
      </dgm:t>
    </dgm:pt>
    <dgm:pt modelId="{27B6DFA8-F251-4B9E-A29B-31BDB258BB9A}">
      <dgm:prSet phldrT="[Text]" custT="1"/>
      <dgm:spPr>
        <a:solidFill>
          <a:schemeClr val="tx2">
            <a:lumMod val="25000"/>
            <a:alpha val="70000"/>
          </a:schemeClr>
        </a:solidFill>
        <a:ln>
          <a:solidFill>
            <a:schemeClr val="tx2">
              <a:lumMod val="5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en-US" sz="1200" dirty="0" smtClean="0"/>
            <a:t>Transportation Technology and Logistics</a:t>
          </a:r>
          <a:endParaRPr lang="en-US" sz="1200" dirty="0"/>
        </a:p>
      </dgm:t>
    </dgm:pt>
    <dgm:pt modelId="{1CEAA697-885E-44FB-9B73-B657BA595012}" type="parTrans" cxnId="{C8813A89-52F9-40C3-A8F5-A3584054D3E6}">
      <dgm:prSet/>
      <dgm:spPr/>
      <dgm:t>
        <a:bodyPr/>
        <a:lstStyle/>
        <a:p>
          <a:endParaRPr lang="en-US"/>
        </a:p>
      </dgm:t>
    </dgm:pt>
    <dgm:pt modelId="{50A3BBCD-DE2D-46C8-8605-C27E900A9D1D}" type="sibTrans" cxnId="{C8813A89-52F9-40C3-A8F5-A3584054D3E6}">
      <dgm:prSet/>
      <dgm:spPr/>
      <dgm:t>
        <a:bodyPr/>
        <a:lstStyle/>
        <a:p>
          <a:endParaRPr lang="en-US"/>
        </a:p>
      </dgm:t>
    </dgm:pt>
    <dgm:pt modelId="{D7ABED6E-41DF-4E6D-9115-62DEE3DE06F0}">
      <dgm:prSet phldrT="[Text]" custT="1"/>
      <dgm:spPr>
        <a:solidFill>
          <a:schemeClr val="accent6">
            <a:lumMod val="60000"/>
            <a:lumOff val="40000"/>
            <a:alpha val="50000"/>
          </a:schemeClr>
        </a:soli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en-US" sz="1600" dirty="0" smtClean="0"/>
            <a:t>Sunnyside Online Success Academy</a:t>
          </a:r>
          <a:endParaRPr lang="en-US" sz="1600" dirty="0"/>
        </a:p>
      </dgm:t>
    </dgm:pt>
    <dgm:pt modelId="{252B09D6-C185-444A-B651-D5C1802EB79F}" type="parTrans" cxnId="{5942CCA4-4DA5-4FB1-8559-05DF23319D91}">
      <dgm:prSet/>
      <dgm:spPr/>
      <dgm:t>
        <a:bodyPr/>
        <a:lstStyle/>
        <a:p>
          <a:endParaRPr lang="en-US"/>
        </a:p>
      </dgm:t>
    </dgm:pt>
    <dgm:pt modelId="{58B5E4B5-7F7D-44FC-AE2D-C0400A9EF196}" type="sibTrans" cxnId="{5942CCA4-4DA5-4FB1-8559-05DF23319D91}">
      <dgm:prSet/>
      <dgm:spPr/>
      <dgm:t>
        <a:bodyPr/>
        <a:lstStyle/>
        <a:p>
          <a:endParaRPr lang="en-US"/>
        </a:p>
      </dgm:t>
    </dgm:pt>
    <dgm:pt modelId="{E4BA54B3-25D7-432A-ACE2-01DE02FF7002}">
      <dgm:prSet phldrT="[Text]" custT="1"/>
      <dgm:spPr>
        <a:solidFill>
          <a:schemeClr val="accent2">
            <a:lumMod val="50000"/>
            <a:alpha val="90000"/>
          </a:schemeClr>
        </a:soli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en-US" sz="1200" dirty="0" smtClean="0"/>
            <a:t>Visual and Performing Arts</a:t>
          </a:r>
          <a:endParaRPr lang="en-US" sz="1200" dirty="0"/>
        </a:p>
      </dgm:t>
    </dgm:pt>
    <dgm:pt modelId="{B68654B5-F70D-4784-86B5-A15C5A7C2DA3}" type="parTrans" cxnId="{169A6E0C-832D-4F49-BB59-A72777D39426}">
      <dgm:prSet/>
      <dgm:spPr/>
      <dgm:t>
        <a:bodyPr/>
        <a:lstStyle/>
        <a:p>
          <a:endParaRPr lang="en-US"/>
        </a:p>
      </dgm:t>
    </dgm:pt>
    <dgm:pt modelId="{E979AFD8-5F60-4DC0-BAF6-35C1A3D611BB}" type="sibTrans" cxnId="{169A6E0C-832D-4F49-BB59-A72777D39426}">
      <dgm:prSet/>
      <dgm:spPr/>
      <dgm:t>
        <a:bodyPr/>
        <a:lstStyle/>
        <a:p>
          <a:endParaRPr lang="en-US"/>
        </a:p>
      </dgm:t>
    </dgm:pt>
    <dgm:pt modelId="{769B4919-21ED-4E58-8B8E-ACAA1B61C78A}">
      <dgm:prSet phldrT="[Text]" custT="1"/>
      <dgm:spPr>
        <a:solidFill>
          <a:schemeClr val="tx2">
            <a:lumMod val="25000"/>
            <a:alpha val="70000"/>
          </a:schemeClr>
        </a:solidFill>
        <a:ln>
          <a:solidFill>
            <a:schemeClr val="tx2">
              <a:lumMod val="5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en-US" sz="1200" dirty="0" smtClean="0"/>
            <a:t>Law, Public Safety, Security and Human Services </a:t>
          </a:r>
          <a:endParaRPr lang="en-US" sz="1200" dirty="0"/>
        </a:p>
      </dgm:t>
    </dgm:pt>
    <dgm:pt modelId="{38E63CA9-DC60-4AFA-BCDE-7B84CA5851D8}" type="parTrans" cxnId="{5FC35F4C-6328-48A6-A46F-F0E2EE80A61F}">
      <dgm:prSet/>
      <dgm:spPr/>
      <dgm:t>
        <a:bodyPr/>
        <a:lstStyle/>
        <a:p>
          <a:endParaRPr lang="en-US"/>
        </a:p>
      </dgm:t>
    </dgm:pt>
    <dgm:pt modelId="{C5150C75-C953-4C4F-9684-BD2CE13CB437}" type="sibTrans" cxnId="{5FC35F4C-6328-48A6-A46F-F0E2EE80A61F}">
      <dgm:prSet/>
      <dgm:spPr/>
      <dgm:t>
        <a:bodyPr/>
        <a:lstStyle/>
        <a:p>
          <a:endParaRPr lang="en-US"/>
        </a:p>
      </dgm:t>
    </dgm:pt>
    <dgm:pt modelId="{4DA66CF7-571C-4BDF-B82D-29A8F7CDD79D}">
      <dgm:prSet phldrT="[Text]" custT="1"/>
      <dgm:spPr>
        <a:solidFill>
          <a:schemeClr val="tx2">
            <a:lumMod val="25000"/>
            <a:alpha val="70000"/>
          </a:schemeClr>
        </a:solidFill>
        <a:ln>
          <a:solidFill>
            <a:schemeClr val="tx2">
              <a:lumMod val="5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en-US" sz="1200" dirty="0" smtClean="0"/>
            <a:t>Medical and Allied Health Sciences</a:t>
          </a:r>
          <a:endParaRPr lang="en-US" sz="1200" dirty="0"/>
        </a:p>
      </dgm:t>
    </dgm:pt>
    <dgm:pt modelId="{F7A1F3E4-ED68-4A50-89DA-64BC97749B16}" type="parTrans" cxnId="{147C042D-468E-4B6E-9883-EC00A8029F88}">
      <dgm:prSet/>
      <dgm:spPr/>
      <dgm:t>
        <a:bodyPr/>
        <a:lstStyle/>
        <a:p>
          <a:endParaRPr lang="en-US"/>
        </a:p>
      </dgm:t>
    </dgm:pt>
    <dgm:pt modelId="{B3D92E7C-58CB-432B-BF53-E294FF8076F3}" type="sibTrans" cxnId="{147C042D-468E-4B6E-9883-EC00A8029F88}">
      <dgm:prSet/>
      <dgm:spPr/>
      <dgm:t>
        <a:bodyPr/>
        <a:lstStyle/>
        <a:p>
          <a:endParaRPr lang="en-US"/>
        </a:p>
      </dgm:t>
    </dgm:pt>
    <dgm:pt modelId="{08A42DE2-8B42-49EA-95EC-7961FDD8C39F}">
      <dgm:prSet phldrT="[Text]" custT="1"/>
      <dgm:spPr>
        <a:solidFill>
          <a:schemeClr val="accent2">
            <a:lumMod val="50000"/>
            <a:alpha val="90000"/>
          </a:schemeClr>
        </a:soli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endParaRPr lang="en-US" sz="1200" dirty="0"/>
        </a:p>
      </dgm:t>
    </dgm:pt>
    <dgm:pt modelId="{B7E65D54-8BE7-494C-B07E-70E8E7AF9233}" type="parTrans" cxnId="{D41784C3-08B5-4E19-B642-A1AC4BD401A9}">
      <dgm:prSet/>
      <dgm:spPr/>
      <dgm:t>
        <a:bodyPr/>
        <a:lstStyle/>
        <a:p>
          <a:endParaRPr lang="en-US"/>
        </a:p>
      </dgm:t>
    </dgm:pt>
    <dgm:pt modelId="{4B2582BF-D208-4B83-8FD7-9B54E2B1943B}" type="sibTrans" cxnId="{D41784C3-08B5-4E19-B642-A1AC4BD401A9}">
      <dgm:prSet/>
      <dgm:spPr/>
      <dgm:t>
        <a:bodyPr/>
        <a:lstStyle/>
        <a:p>
          <a:endParaRPr lang="en-US"/>
        </a:p>
      </dgm:t>
    </dgm:pt>
    <dgm:pt modelId="{609592D2-4046-4631-8E65-B4E9CD7B9CEE}" type="pres">
      <dgm:prSet presAssocID="{2045ACD6-3FF1-43BC-A303-A1954083A7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B70103-EADE-4F0B-8B16-41E56ABE00A9}" type="pres">
      <dgm:prSet presAssocID="{7C8432E8-3DE4-41A6-8BB5-DE958432D79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C9F86-0C56-4C3C-B432-7ECEDE2FBC54}" type="pres">
      <dgm:prSet presAssocID="{3FB913E1-75A8-44FF-BA35-8B0A97070C1B}" presName="sibTrans" presStyleCnt="0"/>
      <dgm:spPr/>
    </dgm:pt>
    <dgm:pt modelId="{BDDFEE08-C6B4-4494-9C71-72EE8D6CAF18}" type="pres">
      <dgm:prSet presAssocID="{15F8127E-AEA9-4181-B059-DE9DC0C9D0B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CD999-CDFB-452C-8681-F0814DEB57B6}" type="pres">
      <dgm:prSet presAssocID="{A82F6D95-4764-4171-A42A-8C7F37787B6D}" presName="sibTrans" presStyleCnt="0"/>
      <dgm:spPr/>
    </dgm:pt>
    <dgm:pt modelId="{883B97F6-A929-4D0A-95C4-91BB5A127303}" type="pres">
      <dgm:prSet presAssocID="{D7ABED6E-41DF-4E6D-9115-62DEE3DE06F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1B4C3F-2DD4-4086-BFF1-4AA53997A641}" srcId="{2045ACD6-3FF1-43BC-A303-A1954083A7EE}" destId="{7C8432E8-3DE4-41A6-8BB5-DE958432D79B}" srcOrd="0" destOrd="0" parTransId="{2734ECD4-016C-4518-8E98-AF227D697858}" sibTransId="{3FB913E1-75A8-44FF-BA35-8B0A97070C1B}"/>
    <dgm:cxn modelId="{5942CCA4-4DA5-4FB1-8559-05DF23319D91}" srcId="{2045ACD6-3FF1-43BC-A303-A1954083A7EE}" destId="{D7ABED6E-41DF-4E6D-9115-62DEE3DE06F0}" srcOrd="2" destOrd="0" parTransId="{252B09D6-C185-444A-B651-D5C1802EB79F}" sibTransId="{58B5E4B5-7F7D-44FC-AE2D-C0400A9EF196}"/>
    <dgm:cxn modelId="{7FED2F75-0E25-4F26-9D13-E3C0B05C5098}" type="presOf" srcId="{2045ACD6-3FF1-43BC-A303-A1954083A7EE}" destId="{609592D2-4046-4631-8E65-B4E9CD7B9CEE}" srcOrd="0" destOrd="0" presId="urn:microsoft.com/office/officeart/2005/8/layout/hList6"/>
    <dgm:cxn modelId="{03B1DB12-684B-4EE8-836B-052D0DE2B6BC}" srcId="{15F8127E-AEA9-4181-B059-DE9DC0C9D0B0}" destId="{D8568F5A-86C9-459C-8D95-FD893E41E19A}" srcOrd="0" destOrd="0" parTransId="{76536DB6-D400-4AFD-B19A-971B7B633EF3}" sibTransId="{8F8F056F-BE9E-4C4B-A9E4-721A6A35A938}"/>
    <dgm:cxn modelId="{B8CB8817-C853-4A27-AEBC-74B2D39138EE}" type="presOf" srcId="{27B6DFA8-F251-4B9E-A29B-31BDB258BB9A}" destId="{BDDFEE08-C6B4-4494-9C71-72EE8D6CAF18}" srcOrd="0" destOrd="4" presId="urn:microsoft.com/office/officeart/2005/8/layout/hList6"/>
    <dgm:cxn modelId="{F26B2C52-9494-46A8-8F43-CB2D915EE6D6}" type="presOf" srcId="{08A42DE2-8B42-49EA-95EC-7961FDD8C39F}" destId="{F8B70103-EADE-4F0B-8B16-41E56ABE00A9}" srcOrd="0" destOrd="4" presId="urn:microsoft.com/office/officeart/2005/8/layout/hList6"/>
    <dgm:cxn modelId="{A1E010AD-FE41-45BA-9C33-877138D9980B}" type="presOf" srcId="{F292E31F-1E11-4BDD-8D71-BAA74616F3EE}" destId="{F8B70103-EADE-4F0B-8B16-41E56ABE00A9}" srcOrd="0" destOrd="1" presId="urn:microsoft.com/office/officeart/2005/8/layout/hList6"/>
    <dgm:cxn modelId="{83C7847E-C381-429A-B22F-12727C8A3AAE}" type="presOf" srcId="{15F8127E-AEA9-4181-B059-DE9DC0C9D0B0}" destId="{BDDFEE08-C6B4-4494-9C71-72EE8D6CAF18}" srcOrd="0" destOrd="0" presId="urn:microsoft.com/office/officeart/2005/8/layout/hList6"/>
    <dgm:cxn modelId="{053B4C0B-18B8-440E-9B8A-C200B8EDC649}" type="presOf" srcId="{E4BA54B3-25D7-432A-ACE2-01DE02FF7002}" destId="{F8B70103-EADE-4F0B-8B16-41E56ABE00A9}" srcOrd="0" destOrd="3" presId="urn:microsoft.com/office/officeart/2005/8/layout/hList6"/>
    <dgm:cxn modelId="{147C042D-468E-4B6E-9883-EC00A8029F88}" srcId="{15F8127E-AEA9-4181-B059-DE9DC0C9D0B0}" destId="{4DA66CF7-571C-4BDF-B82D-29A8F7CDD79D}" srcOrd="2" destOrd="0" parTransId="{F7A1F3E4-ED68-4A50-89DA-64BC97749B16}" sibTransId="{B3D92E7C-58CB-432B-BF53-E294FF8076F3}"/>
    <dgm:cxn modelId="{8DAA5F19-3923-4408-8FA4-E81288B562F8}" type="presOf" srcId="{74B25FB7-D4A7-42CF-BCD1-A7DB19CB9C3D}" destId="{F8B70103-EADE-4F0B-8B16-41E56ABE00A9}" srcOrd="0" destOrd="2" presId="urn:microsoft.com/office/officeart/2005/8/layout/hList6"/>
    <dgm:cxn modelId="{5FC35F4C-6328-48A6-A46F-F0E2EE80A61F}" srcId="{15F8127E-AEA9-4181-B059-DE9DC0C9D0B0}" destId="{769B4919-21ED-4E58-8B8E-ACAA1B61C78A}" srcOrd="1" destOrd="0" parTransId="{38E63CA9-DC60-4AFA-BCDE-7B84CA5851D8}" sibTransId="{C5150C75-C953-4C4F-9684-BD2CE13CB437}"/>
    <dgm:cxn modelId="{4EA1B702-07C0-4B0F-BCFF-BAEB0691FAF7}" type="presOf" srcId="{7C8432E8-3DE4-41A6-8BB5-DE958432D79B}" destId="{F8B70103-EADE-4F0B-8B16-41E56ABE00A9}" srcOrd="0" destOrd="0" presId="urn:microsoft.com/office/officeart/2005/8/layout/hList6"/>
    <dgm:cxn modelId="{D41784C3-08B5-4E19-B642-A1AC4BD401A9}" srcId="{7C8432E8-3DE4-41A6-8BB5-DE958432D79B}" destId="{08A42DE2-8B42-49EA-95EC-7961FDD8C39F}" srcOrd="3" destOrd="0" parTransId="{B7E65D54-8BE7-494C-B07E-70E8E7AF9233}" sibTransId="{4B2582BF-D208-4B83-8FD7-9B54E2B1943B}"/>
    <dgm:cxn modelId="{D10BF31D-EA6B-4B47-9B21-A56AD3AFDEDD}" srcId="{7C8432E8-3DE4-41A6-8BB5-DE958432D79B}" destId="{F292E31F-1E11-4BDD-8D71-BAA74616F3EE}" srcOrd="0" destOrd="0" parTransId="{FE298B84-EA64-4148-A3AE-450410B2FDCD}" sibTransId="{3250B391-0BBA-43D8-AE16-421E43F9C006}"/>
    <dgm:cxn modelId="{2339C25B-8E1B-470F-9258-480C2794DC25}" type="presOf" srcId="{769B4919-21ED-4E58-8B8E-ACAA1B61C78A}" destId="{BDDFEE08-C6B4-4494-9C71-72EE8D6CAF18}" srcOrd="0" destOrd="2" presId="urn:microsoft.com/office/officeart/2005/8/layout/hList6"/>
    <dgm:cxn modelId="{AFA61DAD-5EB5-4CEA-89B9-FDB07E3EAC7D}" srcId="{2045ACD6-3FF1-43BC-A303-A1954083A7EE}" destId="{15F8127E-AEA9-4181-B059-DE9DC0C9D0B0}" srcOrd="1" destOrd="0" parTransId="{EEB1A33C-300A-4E30-A374-9DB667BBC405}" sibTransId="{A82F6D95-4764-4171-A42A-8C7F37787B6D}"/>
    <dgm:cxn modelId="{C8813A89-52F9-40C3-A8F5-A3584054D3E6}" srcId="{15F8127E-AEA9-4181-B059-DE9DC0C9D0B0}" destId="{27B6DFA8-F251-4B9E-A29B-31BDB258BB9A}" srcOrd="3" destOrd="0" parTransId="{1CEAA697-885E-44FB-9B73-B657BA595012}" sibTransId="{50A3BBCD-DE2D-46C8-8605-C27E900A9D1D}"/>
    <dgm:cxn modelId="{5B1DE2BB-A7E5-4A64-BC0D-A1C84F70CE50}" type="presOf" srcId="{D8568F5A-86C9-459C-8D95-FD893E41E19A}" destId="{BDDFEE08-C6B4-4494-9C71-72EE8D6CAF18}" srcOrd="0" destOrd="1" presId="urn:microsoft.com/office/officeart/2005/8/layout/hList6"/>
    <dgm:cxn modelId="{5CEA2AF8-EFDC-40DB-BDAB-59DAF62F4C96}" type="presOf" srcId="{D7ABED6E-41DF-4E6D-9115-62DEE3DE06F0}" destId="{883B97F6-A929-4D0A-95C4-91BB5A127303}" srcOrd="0" destOrd="0" presId="urn:microsoft.com/office/officeart/2005/8/layout/hList6"/>
    <dgm:cxn modelId="{E40293EC-2536-4EB5-AB99-284297CE3B1E}" srcId="{7C8432E8-3DE4-41A6-8BB5-DE958432D79B}" destId="{74B25FB7-D4A7-42CF-BCD1-A7DB19CB9C3D}" srcOrd="1" destOrd="0" parTransId="{F687115E-9B77-43FA-B6C6-817F326F3689}" sibTransId="{64490AD9-2499-4F89-821A-3A9C958360CF}"/>
    <dgm:cxn modelId="{261AEBF1-A37A-46DC-85A0-ACF73B660E5D}" type="presOf" srcId="{4DA66CF7-571C-4BDF-B82D-29A8F7CDD79D}" destId="{BDDFEE08-C6B4-4494-9C71-72EE8D6CAF18}" srcOrd="0" destOrd="3" presId="urn:microsoft.com/office/officeart/2005/8/layout/hList6"/>
    <dgm:cxn modelId="{169A6E0C-832D-4F49-BB59-A72777D39426}" srcId="{7C8432E8-3DE4-41A6-8BB5-DE958432D79B}" destId="{E4BA54B3-25D7-432A-ACE2-01DE02FF7002}" srcOrd="2" destOrd="0" parTransId="{B68654B5-F70D-4784-86B5-A15C5A7C2DA3}" sibTransId="{E979AFD8-5F60-4DC0-BAF6-35C1A3D611BB}"/>
    <dgm:cxn modelId="{72E6A113-6EF8-4C58-BD93-800982E6EE06}" type="presParOf" srcId="{609592D2-4046-4631-8E65-B4E9CD7B9CEE}" destId="{F8B70103-EADE-4F0B-8B16-41E56ABE00A9}" srcOrd="0" destOrd="0" presId="urn:microsoft.com/office/officeart/2005/8/layout/hList6"/>
    <dgm:cxn modelId="{E28EFDD2-C4E7-49DF-80F6-22CC3F76BFD3}" type="presParOf" srcId="{609592D2-4046-4631-8E65-B4E9CD7B9CEE}" destId="{3B9C9F86-0C56-4C3C-B432-7ECEDE2FBC54}" srcOrd="1" destOrd="0" presId="urn:microsoft.com/office/officeart/2005/8/layout/hList6"/>
    <dgm:cxn modelId="{5BF1FFD9-F45B-4581-9ACE-D89F1E3807B9}" type="presParOf" srcId="{609592D2-4046-4631-8E65-B4E9CD7B9CEE}" destId="{BDDFEE08-C6B4-4494-9C71-72EE8D6CAF18}" srcOrd="2" destOrd="0" presId="urn:microsoft.com/office/officeart/2005/8/layout/hList6"/>
    <dgm:cxn modelId="{55DB774E-D787-4F10-8C4D-21E78C196B28}" type="presParOf" srcId="{609592D2-4046-4631-8E65-B4E9CD7B9CEE}" destId="{ECFCD999-CDFB-452C-8681-F0814DEB57B6}" srcOrd="3" destOrd="0" presId="urn:microsoft.com/office/officeart/2005/8/layout/hList6"/>
    <dgm:cxn modelId="{C1A82D31-4CF4-45EB-94A3-DF7FFD4159A0}" type="presParOf" srcId="{609592D2-4046-4631-8E65-B4E9CD7B9CEE}" destId="{883B97F6-A929-4D0A-95C4-91BB5A12730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FB79D4-A902-4C29-AF80-B38CFAB8D8E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EEA8B6-7EC9-4577-9DDE-D13745D161C5}">
      <dgm:prSet phldrT="[Text]"/>
      <dgm:spPr>
        <a:solidFill>
          <a:schemeClr val="accent1">
            <a:lumMod val="50000"/>
          </a:schemeClr>
        </a:soli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en-US" dirty="0" smtClean="0"/>
            <a:t>Sunnyside Freshman Academy</a:t>
          </a:r>
          <a:endParaRPr lang="en-US" dirty="0"/>
        </a:p>
      </dgm:t>
    </dgm:pt>
    <dgm:pt modelId="{D507457F-A729-4BD1-8D26-AE79D1F0896E}" type="parTrans" cxnId="{768A6012-213C-4920-BEE5-6C227D350823}">
      <dgm:prSet/>
      <dgm:spPr/>
      <dgm:t>
        <a:bodyPr/>
        <a:lstStyle/>
        <a:p>
          <a:endParaRPr lang="en-US"/>
        </a:p>
      </dgm:t>
    </dgm:pt>
    <dgm:pt modelId="{B603086B-E2FF-4ED0-BC65-756E2C6C0B5A}" type="sibTrans" cxnId="{768A6012-213C-4920-BEE5-6C227D350823}">
      <dgm:prSet/>
      <dgm:spPr/>
      <dgm:t>
        <a:bodyPr/>
        <a:lstStyle/>
        <a:p>
          <a:endParaRPr lang="en-US"/>
        </a:p>
      </dgm:t>
    </dgm:pt>
    <dgm:pt modelId="{345674AF-3704-432F-A5A3-26AB77009441}">
      <dgm:prSet phldrT="[Text]"/>
      <dgm:spPr>
        <a:solidFill>
          <a:schemeClr val="accent2">
            <a:lumMod val="75000"/>
            <a:alpha val="70000"/>
          </a:schemeClr>
        </a:solidFill>
        <a:ln>
          <a:solidFill>
            <a:schemeClr val="tx2">
              <a:lumMod val="5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en-US" dirty="0" smtClean="0"/>
            <a:t>Desert View Freshman Academy</a:t>
          </a:r>
          <a:endParaRPr lang="en-US" dirty="0"/>
        </a:p>
      </dgm:t>
    </dgm:pt>
    <dgm:pt modelId="{1CE5DF4F-E3AC-43CF-9BB5-58E1AAD9BC15}" type="parTrans" cxnId="{35CA42E6-F629-4163-BE34-27FA667232BA}">
      <dgm:prSet/>
      <dgm:spPr/>
      <dgm:t>
        <a:bodyPr/>
        <a:lstStyle/>
        <a:p>
          <a:endParaRPr lang="en-US"/>
        </a:p>
      </dgm:t>
    </dgm:pt>
    <dgm:pt modelId="{7E99E56C-0FF2-424B-ACCE-DCBCF29C5780}" type="sibTrans" cxnId="{35CA42E6-F629-4163-BE34-27FA667232BA}">
      <dgm:prSet/>
      <dgm:spPr/>
      <dgm:t>
        <a:bodyPr/>
        <a:lstStyle/>
        <a:p>
          <a:endParaRPr lang="en-US"/>
        </a:p>
      </dgm:t>
    </dgm:pt>
    <dgm:pt modelId="{B8792140-FC58-4173-BAD6-B8437258663A}" type="pres">
      <dgm:prSet presAssocID="{24FB79D4-A902-4C29-AF80-B38CFAB8D8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8BFCB9-D96D-4E4A-93EF-3DAC5FA7A9A0}" type="pres">
      <dgm:prSet presAssocID="{345674AF-3704-432F-A5A3-26AB7700944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807A0-0154-499C-B3C7-8EE31353D845}" type="pres">
      <dgm:prSet presAssocID="{7E99E56C-0FF2-424B-ACCE-DCBCF29C5780}" presName="sibTrans" presStyleCnt="0"/>
      <dgm:spPr/>
    </dgm:pt>
    <dgm:pt modelId="{C325EEA5-49BC-4919-8CDB-FB3EAA830654}" type="pres">
      <dgm:prSet presAssocID="{68EEA8B6-7EC9-4577-9DDE-D13745D161C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20A633-B178-4CBB-A58B-627DBFF91BF3}" type="presOf" srcId="{68EEA8B6-7EC9-4577-9DDE-D13745D161C5}" destId="{C325EEA5-49BC-4919-8CDB-FB3EAA830654}" srcOrd="0" destOrd="0" presId="urn:microsoft.com/office/officeart/2005/8/layout/hList6"/>
    <dgm:cxn modelId="{457AAAAD-8622-42F9-A500-41B66A185B76}" type="presOf" srcId="{24FB79D4-A902-4C29-AF80-B38CFAB8D8E3}" destId="{B8792140-FC58-4173-BAD6-B8437258663A}" srcOrd="0" destOrd="0" presId="urn:microsoft.com/office/officeart/2005/8/layout/hList6"/>
    <dgm:cxn modelId="{726A8B05-41D7-4773-8746-023A93D67D6C}" type="presOf" srcId="{345674AF-3704-432F-A5A3-26AB77009441}" destId="{1E8BFCB9-D96D-4E4A-93EF-3DAC5FA7A9A0}" srcOrd="0" destOrd="0" presId="urn:microsoft.com/office/officeart/2005/8/layout/hList6"/>
    <dgm:cxn modelId="{768A6012-213C-4920-BEE5-6C227D350823}" srcId="{24FB79D4-A902-4C29-AF80-B38CFAB8D8E3}" destId="{68EEA8B6-7EC9-4577-9DDE-D13745D161C5}" srcOrd="1" destOrd="0" parTransId="{D507457F-A729-4BD1-8D26-AE79D1F0896E}" sibTransId="{B603086B-E2FF-4ED0-BC65-756E2C6C0B5A}"/>
    <dgm:cxn modelId="{35CA42E6-F629-4163-BE34-27FA667232BA}" srcId="{24FB79D4-A902-4C29-AF80-B38CFAB8D8E3}" destId="{345674AF-3704-432F-A5A3-26AB77009441}" srcOrd="0" destOrd="0" parTransId="{1CE5DF4F-E3AC-43CF-9BB5-58E1AAD9BC15}" sibTransId="{7E99E56C-0FF2-424B-ACCE-DCBCF29C5780}"/>
    <dgm:cxn modelId="{725F16D6-EA57-4F35-BC1C-423B42B4A82F}" type="presParOf" srcId="{B8792140-FC58-4173-BAD6-B8437258663A}" destId="{1E8BFCB9-D96D-4E4A-93EF-3DAC5FA7A9A0}" srcOrd="0" destOrd="0" presId="urn:microsoft.com/office/officeart/2005/8/layout/hList6"/>
    <dgm:cxn modelId="{F539CBB1-E7E5-4968-B9CC-3A9BDB50BAEE}" type="presParOf" srcId="{B8792140-FC58-4173-BAD6-B8437258663A}" destId="{780807A0-0154-499C-B3C7-8EE31353D845}" srcOrd="1" destOrd="0" presId="urn:microsoft.com/office/officeart/2005/8/layout/hList6"/>
    <dgm:cxn modelId="{8AFB037E-9217-4A1F-B9D0-942956EF6A45}" type="presParOf" srcId="{B8792140-FC58-4173-BAD6-B8437258663A}" destId="{C325EEA5-49BC-4919-8CDB-FB3EAA830654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0207B01-2F92-4FEF-944F-2FF2879792C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9A6DB8-2CC0-43FA-BC9F-6E159DF84789}">
      <dgm:prSet phldrT="[Text]"/>
      <dgm:spPr>
        <a:solidFill>
          <a:schemeClr val="tx2">
            <a:lumMod val="25000"/>
          </a:schemeClr>
        </a:solidFill>
        <a:effectLst>
          <a:glow rad="139700">
            <a:schemeClr val="accent1">
              <a:satMod val="175000"/>
              <a:alpha val="40000"/>
            </a:schemeClr>
          </a:glow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dirty="0" smtClean="0"/>
            <a:t>Online Classes, Anywhere-Anytime</a:t>
          </a:r>
          <a:endParaRPr lang="en-US" dirty="0"/>
        </a:p>
      </dgm:t>
    </dgm:pt>
    <dgm:pt modelId="{8EDE1C13-402E-4DB8-AE37-B1D313157FA9}" type="parTrans" cxnId="{2B6F8C7A-B10F-4629-B666-8C4D1EBD562D}">
      <dgm:prSet/>
      <dgm:spPr/>
      <dgm:t>
        <a:bodyPr/>
        <a:lstStyle/>
        <a:p>
          <a:endParaRPr lang="en-US"/>
        </a:p>
      </dgm:t>
    </dgm:pt>
    <dgm:pt modelId="{3D1EF699-D7B7-40B3-A4EA-1F14FF769E03}" type="sibTrans" cxnId="{2B6F8C7A-B10F-4629-B666-8C4D1EBD562D}">
      <dgm:prSet/>
      <dgm:spPr/>
      <dgm:t>
        <a:bodyPr/>
        <a:lstStyle/>
        <a:p>
          <a:endParaRPr lang="en-US"/>
        </a:p>
      </dgm:t>
    </dgm:pt>
    <dgm:pt modelId="{936D6938-692D-4556-87F2-A0F7C5B9F2AB}">
      <dgm:prSet phldrT="[Text]"/>
      <dgm:spPr>
        <a:solidFill>
          <a:schemeClr val="tx2">
            <a:lumMod val="25000"/>
          </a:schemeClr>
        </a:solidFill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Industry-Recognized Credentials and Certificates</a:t>
          </a:r>
          <a:endParaRPr lang="en-US" dirty="0"/>
        </a:p>
      </dgm:t>
    </dgm:pt>
    <dgm:pt modelId="{29861B37-D09F-45C5-99F1-C62E24A3F751}" type="parTrans" cxnId="{53C73791-8A45-4E45-AAC5-6355C554753E}">
      <dgm:prSet/>
      <dgm:spPr/>
      <dgm:t>
        <a:bodyPr/>
        <a:lstStyle/>
        <a:p>
          <a:endParaRPr lang="en-US"/>
        </a:p>
      </dgm:t>
    </dgm:pt>
    <dgm:pt modelId="{A55D3A8F-D0B3-48FC-B117-9F5C86DE39B5}" type="sibTrans" cxnId="{53C73791-8A45-4E45-AAC5-6355C554753E}">
      <dgm:prSet/>
      <dgm:spPr/>
      <dgm:t>
        <a:bodyPr/>
        <a:lstStyle/>
        <a:p>
          <a:endParaRPr lang="en-US"/>
        </a:p>
      </dgm:t>
    </dgm:pt>
    <dgm:pt modelId="{74673873-56BC-4430-A6E5-1398FE1A1E9A}">
      <dgm:prSet phldrT="[Text]"/>
      <dgm:spPr>
        <a:solidFill>
          <a:schemeClr val="tx2">
            <a:lumMod val="25000"/>
          </a:schemeClr>
        </a:solidFill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Internships</a:t>
          </a:r>
          <a:endParaRPr lang="en-US" dirty="0"/>
        </a:p>
      </dgm:t>
    </dgm:pt>
    <dgm:pt modelId="{F7F7F93C-E811-46BC-8021-45D5F4AAB983}" type="parTrans" cxnId="{C0704B53-EF21-4445-B5C8-E2311D0BEE56}">
      <dgm:prSet/>
      <dgm:spPr/>
      <dgm:t>
        <a:bodyPr/>
        <a:lstStyle/>
        <a:p>
          <a:endParaRPr lang="en-US"/>
        </a:p>
      </dgm:t>
    </dgm:pt>
    <dgm:pt modelId="{AD206F23-7552-4B6A-A62C-DAC2E157FECE}" type="sibTrans" cxnId="{C0704B53-EF21-4445-B5C8-E2311D0BEE56}">
      <dgm:prSet/>
      <dgm:spPr/>
      <dgm:t>
        <a:bodyPr/>
        <a:lstStyle/>
        <a:p>
          <a:endParaRPr lang="en-US"/>
        </a:p>
      </dgm:t>
    </dgm:pt>
    <dgm:pt modelId="{2EECA056-7CA9-4AC0-B1BE-69B239683206}" type="pres">
      <dgm:prSet presAssocID="{E0207B01-2F92-4FEF-944F-2FF2879792C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87F56D-0763-4ABA-9BB6-ED0BC017E754}" type="pres">
      <dgm:prSet presAssocID="{329A6DB8-2CC0-43FA-BC9F-6E159DF84789}" presName="parentLin" presStyleCnt="0"/>
      <dgm:spPr/>
    </dgm:pt>
    <dgm:pt modelId="{F0C1B4D3-889E-47E7-845C-28DEFC1F3245}" type="pres">
      <dgm:prSet presAssocID="{329A6DB8-2CC0-43FA-BC9F-6E159DF8478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A20D9C7-9EB2-4EE0-B682-E3AF68D42356}" type="pres">
      <dgm:prSet presAssocID="{329A6DB8-2CC0-43FA-BC9F-6E159DF84789}" presName="parentText" presStyleLbl="node1" presStyleIdx="0" presStyleCnt="3" custLinFactY="-100000" custLinFactNeighborX="-5501" custLinFactNeighborY="-1490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6644A-B989-45CF-9FC6-F6B60CD049F5}" type="pres">
      <dgm:prSet presAssocID="{329A6DB8-2CC0-43FA-BC9F-6E159DF84789}" presName="negativeSpace" presStyleCnt="0"/>
      <dgm:spPr/>
    </dgm:pt>
    <dgm:pt modelId="{75D0D7F2-CA74-42C0-B085-79695C710731}" type="pres">
      <dgm:prSet presAssocID="{329A6DB8-2CC0-43FA-BC9F-6E159DF84789}" presName="childText" presStyleLbl="conFgAcc1" presStyleIdx="0" presStyleCnt="3" custLinFactY="-224850" custLinFactNeighborY="-300000">
        <dgm:presLayoutVars>
          <dgm:bulletEnabled val="1"/>
        </dgm:presLayoutVars>
      </dgm:prSet>
      <dgm:spPr/>
    </dgm:pt>
    <dgm:pt modelId="{67721123-1CA2-4AC1-9F58-B6AB22945EDC}" type="pres">
      <dgm:prSet presAssocID="{3D1EF699-D7B7-40B3-A4EA-1F14FF769E03}" presName="spaceBetweenRectangles" presStyleCnt="0"/>
      <dgm:spPr/>
    </dgm:pt>
    <dgm:pt modelId="{F0FE6DBE-9E2D-490B-8C50-24EB71049330}" type="pres">
      <dgm:prSet presAssocID="{936D6938-692D-4556-87F2-A0F7C5B9F2AB}" presName="parentLin" presStyleCnt="0"/>
      <dgm:spPr/>
    </dgm:pt>
    <dgm:pt modelId="{76F1CC0E-6751-4B5A-A143-F229E655B26F}" type="pres">
      <dgm:prSet presAssocID="{936D6938-692D-4556-87F2-A0F7C5B9F2A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C2D1A2D-C3DA-4CC5-953F-8CB0B9287929}" type="pres">
      <dgm:prSet presAssocID="{936D6938-692D-4556-87F2-A0F7C5B9F2AB}" presName="parentText" presStyleLbl="node1" presStyleIdx="1" presStyleCnt="3" custLinFactY="-100000" custLinFactNeighborX="-5501" custLinFactNeighborY="-1110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B7075-9F08-40E2-9002-903615C55866}" type="pres">
      <dgm:prSet presAssocID="{936D6938-692D-4556-87F2-A0F7C5B9F2AB}" presName="negativeSpace" presStyleCnt="0"/>
      <dgm:spPr/>
    </dgm:pt>
    <dgm:pt modelId="{ECB70AE8-0EAB-4232-99FC-0C85FC2CBE6E}" type="pres">
      <dgm:prSet presAssocID="{936D6938-692D-4556-87F2-A0F7C5B9F2AB}" presName="childText" presStyleLbl="conFgAcc1" presStyleIdx="1" presStyleCnt="3" custLinFactY="-200000" custLinFactNeighborY="-208233">
        <dgm:presLayoutVars>
          <dgm:bulletEnabled val="1"/>
        </dgm:presLayoutVars>
      </dgm:prSet>
      <dgm:spPr/>
    </dgm:pt>
    <dgm:pt modelId="{130ACF48-921D-4546-A8B2-B06D118CF4E5}" type="pres">
      <dgm:prSet presAssocID="{A55D3A8F-D0B3-48FC-B117-9F5C86DE39B5}" presName="spaceBetweenRectangles" presStyleCnt="0"/>
      <dgm:spPr/>
    </dgm:pt>
    <dgm:pt modelId="{63B9A2E6-44D7-43C8-A9D4-D9C4B43C6E7A}" type="pres">
      <dgm:prSet presAssocID="{74673873-56BC-4430-A6E5-1398FE1A1E9A}" presName="parentLin" presStyleCnt="0"/>
      <dgm:spPr/>
    </dgm:pt>
    <dgm:pt modelId="{AC39B3A4-E2BC-40D2-971B-A9CDA162E906}" type="pres">
      <dgm:prSet presAssocID="{74673873-56BC-4430-A6E5-1398FE1A1E9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B4F8D00-705E-4647-B27B-F906E833545F}" type="pres">
      <dgm:prSet presAssocID="{74673873-56BC-4430-A6E5-1398FE1A1E9A}" presName="parentText" presStyleLbl="node1" presStyleIdx="2" presStyleCnt="3" custLinFactY="-73093" custLinFactNeighborX="-550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FAA7E-D508-441A-9F38-ACCA8E9A09D0}" type="pres">
      <dgm:prSet presAssocID="{74673873-56BC-4430-A6E5-1398FE1A1E9A}" presName="negativeSpace" presStyleCnt="0"/>
      <dgm:spPr/>
    </dgm:pt>
    <dgm:pt modelId="{88407B6C-1FE4-4E7C-8117-48F646B30DB8}" type="pres">
      <dgm:prSet presAssocID="{74673873-56BC-4430-A6E5-1398FE1A1E9A}" presName="childText" presStyleLbl="conFgAcc1" presStyleIdx="2" presStyleCnt="3" custLinFactY="-100000" custLinFactNeighborY="-136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C68925-6349-42E6-ACB7-8693978C7647}" type="presOf" srcId="{329A6DB8-2CC0-43FA-BC9F-6E159DF84789}" destId="{5A20D9C7-9EB2-4EE0-B682-E3AF68D42356}" srcOrd="1" destOrd="0" presId="urn:microsoft.com/office/officeart/2005/8/layout/list1"/>
    <dgm:cxn modelId="{4F9C7DB8-352F-43EA-A8CA-AAF5E0C73E2C}" type="presOf" srcId="{936D6938-692D-4556-87F2-A0F7C5B9F2AB}" destId="{76F1CC0E-6751-4B5A-A143-F229E655B26F}" srcOrd="0" destOrd="0" presId="urn:microsoft.com/office/officeart/2005/8/layout/list1"/>
    <dgm:cxn modelId="{413B00FB-A142-4BF3-92DD-1BAB618F4293}" type="presOf" srcId="{74673873-56BC-4430-A6E5-1398FE1A1E9A}" destId="{AC39B3A4-E2BC-40D2-971B-A9CDA162E906}" srcOrd="0" destOrd="0" presId="urn:microsoft.com/office/officeart/2005/8/layout/list1"/>
    <dgm:cxn modelId="{C0704B53-EF21-4445-B5C8-E2311D0BEE56}" srcId="{E0207B01-2F92-4FEF-944F-2FF2879792C3}" destId="{74673873-56BC-4430-A6E5-1398FE1A1E9A}" srcOrd="2" destOrd="0" parTransId="{F7F7F93C-E811-46BC-8021-45D5F4AAB983}" sibTransId="{AD206F23-7552-4B6A-A62C-DAC2E157FECE}"/>
    <dgm:cxn modelId="{617044A0-3217-4A19-BD42-6B8875C1E9CF}" type="presOf" srcId="{329A6DB8-2CC0-43FA-BC9F-6E159DF84789}" destId="{F0C1B4D3-889E-47E7-845C-28DEFC1F3245}" srcOrd="0" destOrd="0" presId="urn:microsoft.com/office/officeart/2005/8/layout/list1"/>
    <dgm:cxn modelId="{10C587CB-4273-4315-AD47-6A875603DA27}" type="presOf" srcId="{936D6938-692D-4556-87F2-A0F7C5B9F2AB}" destId="{4C2D1A2D-C3DA-4CC5-953F-8CB0B9287929}" srcOrd="1" destOrd="0" presId="urn:microsoft.com/office/officeart/2005/8/layout/list1"/>
    <dgm:cxn modelId="{2B6F8C7A-B10F-4629-B666-8C4D1EBD562D}" srcId="{E0207B01-2F92-4FEF-944F-2FF2879792C3}" destId="{329A6DB8-2CC0-43FA-BC9F-6E159DF84789}" srcOrd="0" destOrd="0" parTransId="{8EDE1C13-402E-4DB8-AE37-B1D313157FA9}" sibTransId="{3D1EF699-D7B7-40B3-A4EA-1F14FF769E03}"/>
    <dgm:cxn modelId="{50D618E6-FF77-41CD-BAC0-1261884CBC9A}" type="presOf" srcId="{74673873-56BC-4430-A6E5-1398FE1A1E9A}" destId="{7B4F8D00-705E-4647-B27B-F906E833545F}" srcOrd="1" destOrd="0" presId="urn:microsoft.com/office/officeart/2005/8/layout/list1"/>
    <dgm:cxn modelId="{18A80A58-4FA9-4A81-8F29-6AA8577B1B66}" type="presOf" srcId="{E0207B01-2F92-4FEF-944F-2FF2879792C3}" destId="{2EECA056-7CA9-4AC0-B1BE-69B239683206}" srcOrd="0" destOrd="0" presId="urn:microsoft.com/office/officeart/2005/8/layout/list1"/>
    <dgm:cxn modelId="{53C73791-8A45-4E45-AAC5-6355C554753E}" srcId="{E0207B01-2F92-4FEF-944F-2FF2879792C3}" destId="{936D6938-692D-4556-87F2-A0F7C5B9F2AB}" srcOrd="1" destOrd="0" parTransId="{29861B37-D09F-45C5-99F1-C62E24A3F751}" sibTransId="{A55D3A8F-D0B3-48FC-B117-9F5C86DE39B5}"/>
    <dgm:cxn modelId="{2AADB52A-1B3C-4D88-9A86-48F23BBDE974}" type="presParOf" srcId="{2EECA056-7CA9-4AC0-B1BE-69B239683206}" destId="{5C87F56D-0763-4ABA-9BB6-ED0BC017E754}" srcOrd="0" destOrd="0" presId="urn:microsoft.com/office/officeart/2005/8/layout/list1"/>
    <dgm:cxn modelId="{A4A2F63C-B0FA-457D-9065-AAD3B7CCCEBE}" type="presParOf" srcId="{5C87F56D-0763-4ABA-9BB6-ED0BC017E754}" destId="{F0C1B4D3-889E-47E7-845C-28DEFC1F3245}" srcOrd="0" destOrd="0" presId="urn:microsoft.com/office/officeart/2005/8/layout/list1"/>
    <dgm:cxn modelId="{F6331CFF-F03A-4AEB-8E35-E7E02BBC723F}" type="presParOf" srcId="{5C87F56D-0763-4ABA-9BB6-ED0BC017E754}" destId="{5A20D9C7-9EB2-4EE0-B682-E3AF68D42356}" srcOrd="1" destOrd="0" presId="urn:microsoft.com/office/officeart/2005/8/layout/list1"/>
    <dgm:cxn modelId="{18627F05-46FA-4E71-8273-658F53981C63}" type="presParOf" srcId="{2EECA056-7CA9-4AC0-B1BE-69B239683206}" destId="{A5A6644A-B989-45CF-9FC6-F6B60CD049F5}" srcOrd="1" destOrd="0" presId="urn:microsoft.com/office/officeart/2005/8/layout/list1"/>
    <dgm:cxn modelId="{1E159CA6-3335-4467-87C3-86C44CFBB5DF}" type="presParOf" srcId="{2EECA056-7CA9-4AC0-B1BE-69B239683206}" destId="{75D0D7F2-CA74-42C0-B085-79695C710731}" srcOrd="2" destOrd="0" presId="urn:microsoft.com/office/officeart/2005/8/layout/list1"/>
    <dgm:cxn modelId="{FA1C927D-F1EA-4254-A047-AFF884EFF995}" type="presParOf" srcId="{2EECA056-7CA9-4AC0-B1BE-69B239683206}" destId="{67721123-1CA2-4AC1-9F58-B6AB22945EDC}" srcOrd="3" destOrd="0" presId="urn:microsoft.com/office/officeart/2005/8/layout/list1"/>
    <dgm:cxn modelId="{2BDD1491-ECC4-4A1C-8FA7-CDA5779A1225}" type="presParOf" srcId="{2EECA056-7CA9-4AC0-B1BE-69B239683206}" destId="{F0FE6DBE-9E2D-490B-8C50-24EB71049330}" srcOrd="4" destOrd="0" presId="urn:microsoft.com/office/officeart/2005/8/layout/list1"/>
    <dgm:cxn modelId="{C273920F-D311-4765-A0CD-BE9B1A3A58B1}" type="presParOf" srcId="{F0FE6DBE-9E2D-490B-8C50-24EB71049330}" destId="{76F1CC0E-6751-4B5A-A143-F229E655B26F}" srcOrd="0" destOrd="0" presId="urn:microsoft.com/office/officeart/2005/8/layout/list1"/>
    <dgm:cxn modelId="{ED302039-CBD6-43C5-B6BC-791A70BDC35F}" type="presParOf" srcId="{F0FE6DBE-9E2D-490B-8C50-24EB71049330}" destId="{4C2D1A2D-C3DA-4CC5-953F-8CB0B9287929}" srcOrd="1" destOrd="0" presId="urn:microsoft.com/office/officeart/2005/8/layout/list1"/>
    <dgm:cxn modelId="{C9022678-E4F5-4354-9638-B6CE4B60DEED}" type="presParOf" srcId="{2EECA056-7CA9-4AC0-B1BE-69B239683206}" destId="{04DB7075-9F08-40E2-9002-903615C55866}" srcOrd="5" destOrd="0" presId="urn:microsoft.com/office/officeart/2005/8/layout/list1"/>
    <dgm:cxn modelId="{266C9DBC-9C42-4E54-BF0F-27A10A54818B}" type="presParOf" srcId="{2EECA056-7CA9-4AC0-B1BE-69B239683206}" destId="{ECB70AE8-0EAB-4232-99FC-0C85FC2CBE6E}" srcOrd="6" destOrd="0" presId="urn:microsoft.com/office/officeart/2005/8/layout/list1"/>
    <dgm:cxn modelId="{8EF0FAA6-C308-4463-8E67-E7BF8B84E8AF}" type="presParOf" srcId="{2EECA056-7CA9-4AC0-B1BE-69B239683206}" destId="{130ACF48-921D-4546-A8B2-B06D118CF4E5}" srcOrd="7" destOrd="0" presId="urn:microsoft.com/office/officeart/2005/8/layout/list1"/>
    <dgm:cxn modelId="{27419D0F-77C5-4610-9DEA-22A94BC393B1}" type="presParOf" srcId="{2EECA056-7CA9-4AC0-B1BE-69B239683206}" destId="{63B9A2E6-44D7-43C8-A9D4-D9C4B43C6E7A}" srcOrd="8" destOrd="0" presId="urn:microsoft.com/office/officeart/2005/8/layout/list1"/>
    <dgm:cxn modelId="{543D1A9C-4D17-428B-8230-37E48FAAD8C1}" type="presParOf" srcId="{63B9A2E6-44D7-43C8-A9D4-D9C4B43C6E7A}" destId="{AC39B3A4-E2BC-40D2-971B-A9CDA162E906}" srcOrd="0" destOrd="0" presId="urn:microsoft.com/office/officeart/2005/8/layout/list1"/>
    <dgm:cxn modelId="{EAD23B9D-EDD7-475C-961B-CCFEAB34399F}" type="presParOf" srcId="{63B9A2E6-44D7-43C8-A9D4-D9C4B43C6E7A}" destId="{7B4F8D00-705E-4647-B27B-F906E833545F}" srcOrd="1" destOrd="0" presId="urn:microsoft.com/office/officeart/2005/8/layout/list1"/>
    <dgm:cxn modelId="{41453D67-49A8-4CD1-8809-0DBF12F9BEDC}" type="presParOf" srcId="{2EECA056-7CA9-4AC0-B1BE-69B239683206}" destId="{37DFAA7E-D508-441A-9F38-ACCA8E9A09D0}" srcOrd="9" destOrd="0" presId="urn:microsoft.com/office/officeart/2005/8/layout/list1"/>
    <dgm:cxn modelId="{6F342B48-A5F0-4C08-BA05-33ED7813FE33}" type="presParOf" srcId="{2EECA056-7CA9-4AC0-B1BE-69B239683206}" destId="{88407B6C-1FE4-4E7C-8117-48F646B30DB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0FD964-4DE5-4D10-B6E1-B6F283CAE20C}">
      <dsp:nvSpPr>
        <dsp:cNvPr id="0" name=""/>
        <dsp:cNvSpPr/>
      </dsp:nvSpPr>
      <dsp:spPr>
        <a:xfrm>
          <a:off x="998" y="0"/>
          <a:ext cx="2129404" cy="1008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Project Graduation-SUSD Digital Advantage</a:t>
          </a:r>
          <a:endParaRPr lang="en-US" sz="1900" kern="1200" dirty="0"/>
        </a:p>
      </dsp:txBody>
      <dsp:txXfrm>
        <a:off x="998" y="0"/>
        <a:ext cx="2129404" cy="1008112"/>
      </dsp:txXfrm>
    </dsp:sp>
    <dsp:sp modelId="{048AEEAC-90C5-4595-BDC9-797148D6A4A6}">
      <dsp:nvSpPr>
        <dsp:cNvPr id="0" name=""/>
        <dsp:cNvSpPr/>
      </dsp:nvSpPr>
      <dsp:spPr>
        <a:xfrm>
          <a:off x="2343343" y="240009"/>
          <a:ext cx="451433" cy="528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2343343" y="240009"/>
        <a:ext cx="451433" cy="528092"/>
      </dsp:txXfrm>
    </dsp:sp>
    <dsp:sp modelId="{584FF952-3097-4359-A29C-57655143780A}">
      <dsp:nvSpPr>
        <dsp:cNvPr id="0" name=""/>
        <dsp:cNvSpPr/>
      </dsp:nvSpPr>
      <dsp:spPr>
        <a:xfrm>
          <a:off x="2982164" y="0"/>
          <a:ext cx="2129404" cy="1008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SUSD One to One Initiative</a:t>
          </a:r>
          <a:endParaRPr lang="en-US" sz="1900" kern="1200" dirty="0"/>
        </a:p>
      </dsp:txBody>
      <dsp:txXfrm>
        <a:off x="2982164" y="0"/>
        <a:ext cx="2129404" cy="100811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705B80-DF5E-46EA-A277-1A2AB629A58A}">
      <dsp:nvSpPr>
        <dsp:cNvPr id="0" name=""/>
        <dsp:cNvSpPr/>
      </dsp:nvSpPr>
      <dsp:spPr>
        <a:xfrm>
          <a:off x="764205" y="9001"/>
          <a:ext cx="7219224" cy="1631823"/>
        </a:xfrm>
        <a:prstGeom prst="roundRect">
          <a:avLst>
            <a:gd name="adj" fmla="val 10000"/>
          </a:avLst>
        </a:prstGeom>
        <a:solidFill>
          <a:schemeClr val="tx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Aerospace i-STEM and Digital Technology</a:t>
          </a:r>
          <a:endParaRPr lang="en-US" sz="16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Precision Manufacturing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/>
            <a:t>Drafting &amp; Design (Mechanical 3-D</a:t>
          </a:r>
          <a:r>
            <a:rPr lang="en-US" sz="1100" b="1" kern="1200" dirty="0" smtClean="0"/>
            <a:t>)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/>
            <a:t>Engineering Sciences (U of A Engineering </a:t>
          </a:r>
          <a:r>
            <a:rPr lang="en-US" sz="1100" b="1" kern="1200" dirty="0" smtClean="0"/>
            <a:t>102)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Information Technology-Computer </a:t>
          </a:r>
          <a:r>
            <a:rPr lang="en-US" sz="1100" b="1" kern="1200" dirty="0" smtClean="0"/>
            <a:t>Maintenance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/>
            <a:t>Aviation &amp; Military Science (AFJROTC</a:t>
          </a:r>
          <a:r>
            <a:rPr lang="en-US" sz="1100" b="1" kern="1200" dirty="0" smtClean="0"/>
            <a:t>)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/>
            <a:t>Sports </a:t>
          </a:r>
          <a:r>
            <a:rPr lang="en-US" sz="1100" b="1" kern="1200" dirty="0" smtClean="0"/>
            <a:t>Medicine</a:t>
          </a:r>
          <a:endParaRPr lang="en-US" sz="1100" b="1" kern="1200" dirty="0"/>
        </a:p>
      </dsp:txBody>
      <dsp:txXfrm>
        <a:off x="2385804" y="9001"/>
        <a:ext cx="5597624" cy="1631823"/>
      </dsp:txXfrm>
    </dsp:sp>
    <dsp:sp modelId="{00D250CE-A880-4D46-B619-CA21224EBD0E}">
      <dsp:nvSpPr>
        <dsp:cNvPr id="0" name=""/>
        <dsp:cNvSpPr/>
      </dsp:nvSpPr>
      <dsp:spPr>
        <a:xfrm>
          <a:off x="518592" y="0"/>
          <a:ext cx="1675130" cy="16498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458E3-9004-4C07-BD1A-F0ABDAB4569F}">
      <dsp:nvSpPr>
        <dsp:cNvPr id="0" name=""/>
        <dsp:cNvSpPr/>
      </dsp:nvSpPr>
      <dsp:spPr>
        <a:xfrm>
          <a:off x="545672" y="1873161"/>
          <a:ext cx="7474346" cy="1588143"/>
        </a:xfrm>
        <a:prstGeom prst="roundRect">
          <a:avLst>
            <a:gd name="adj" fmla="val 10000"/>
          </a:avLst>
        </a:prstGeom>
        <a:solidFill>
          <a:schemeClr val="tx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International Hospitality, Tourism &amp; Culinary </a:t>
          </a:r>
          <a:r>
            <a:rPr lang="en-US" sz="1600" b="1" kern="1200" dirty="0" smtClean="0"/>
            <a:t>Arts</a:t>
          </a:r>
          <a:endParaRPr lang="en-US" sz="16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Hospitality/Tourism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/>
            <a:t>Culinary </a:t>
          </a:r>
          <a:r>
            <a:rPr lang="en-US" sz="1100" b="1" kern="1200" dirty="0" smtClean="0"/>
            <a:t>Arts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/>
            <a:t>Business Operations and Support </a:t>
          </a:r>
          <a:r>
            <a:rPr lang="en-US" sz="1100" b="1" kern="1200" dirty="0" smtClean="0"/>
            <a:t>Services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Agri-Business-Plant </a:t>
          </a:r>
          <a:r>
            <a:rPr lang="en-US" sz="1100" b="1" kern="1200" dirty="0"/>
            <a:t>Science (Hydroponics/Organic Foods</a:t>
          </a:r>
          <a:r>
            <a:rPr lang="en-US" sz="1100" b="1" kern="1200" dirty="0" smtClean="0"/>
            <a:t>)</a:t>
          </a:r>
          <a:endParaRPr lang="en-US" sz="1100" b="1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700" kern="1200" dirty="0"/>
        </a:p>
      </dsp:txBody>
      <dsp:txXfrm>
        <a:off x="2224577" y="1873161"/>
        <a:ext cx="5795440" cy="1588143"/>
      </dsp:txXfrm>
    </dsp:sp>
    <dsp:sp modelId="{A1DCFC32-3F2A-4915-99E4-E4348266C288}">
      <dsp:nvSpPr>
        <dsp:cNvPr id="0" name=""/>
        <dsp:cNvSpPr/>
      </dsp:nvSpPr>
      <dsp:spPr>
        <a:xfrm>
          <a:off x="508034" y="1849455"/>
          <a:ext cx="1566363" cy="16223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9F852-7596-45CA-AFCC-4336C09A0929}">
      <dsp:nvSpPr>
        <dsp:cNvPr id="0" name=""/>
        <dsp:cNvSpPr/>
      </dsp:nvSpPr>
      <dsp:spPr>
        <a:xfrm>
          <a:off x="435293" y="3684640"/>
          <a:ext cx="7657773" cy="1665025"/>
        </a:xfrm>
        <a:prstGeom prst="roundRect">
          <a:avLst>
            <a:gd name="adj" fmla="val 10000"/>
          </a:avLst>
        </a:prstGeom>
        <a:solidFill>
          <a:schemeClr val="tx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Visual and Performing </a:t>
          </a:r>
          <a:r>
            <a:rPr lang="en-US" sz="1600" b="1" kern="1200" dirty="0" smtClean="0"/>
            <a:t>Arts</a:t>
          </a:r>
          <a:endParaRPr lang="en-US" sz="1600" b="1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/>
            <a:t>Technical </a:t>
          </a:r>
          <a:r>
            <a:rPr lang="en-US" sz="1100" b="1" kern="1200" dirty="0" smtClean="0"/>
            <a:t>Theater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Digital Photography, Yearbook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Film/TV Production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Fashion Design &amp; Merchandising (2014-15)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kern="1200" dirty="0" smtClean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kern="1200" dirty="0" smtClean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b="1" kern="1200" dirty="0"/>
        </a:p>
      </dsp:txBody>
      <dsp:txXfrm>
        <a:off x="2155400" y="3684640"/>
        <a:ext cx="5937665" cy="1665025"/>
      </dsp:txXfrm>
    </dsp:sp>
    <dsp:sp modelId="{73401997-318F-4A74-8D08-94EE344BF74C}">
      <dsp:nvSpPr>
        <dsp:cNvPr id="0" name=""/>
        <dsp:cNvSpPr/>
      </dsp:nvSpPr>
      <dsp:spPr>
        <a:xfrm>
          <a:off x="428637" y="3703223"/>
          <a:ext cx="1675130" cy="16498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705B80-DF5E-46EA-A277-1A2AB629A58A}">
      <dsp:nvSpPr>
        <dsp:cNvPr id="0" name=""/>
        <dsp:cNvSpPr/>
      </dsp:nvSpPr>
      <dsp:spPr>
        <a:xfrm>
          <a:off x="0" y="0"/>
          <a:ext cx="8572500" cy="1303722"/>
        </a:xfrm>
        <a:prstGeom prst="roundRect">
          <a:avLst>
            <a:gd name="adj" fmla="val 10000"/>
          </a:avLst>
        </a:prstGeom>
        <a:solidFill>
          <a:schemeClr val="tx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Medical </a:t>
          </a:r>
          <a:r>
            <a:rPr lang="en-US" sz="1400" b="1" kern="1200" dirty="0"/>
            <a:t>and Allied Health </a:t>
          </a:r>
          <a:r>
            <a:rPr lang="en-US" sz="1400" b="1" kern="1200" dirty="0" smtClean="0"/>
            <a:t>Sciences</a:t>
          </a:r>
          <a:endParaRPr 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/>
            <a:t>Nursing </a:t>
          </a:r>
          <a:r>
            <a:rPr lang="en-US" sz="1100" b="1" kern="1200" dirty="0" smtClean="0"/>
            <a:t>Services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Bioscience-U </a:t>
          </a:r>
          <a:r>
            <a:rPr lang="en-US" sz="1100" b="1" kern="1200" dirty="0"/>
            <a:t>of A </a:t>
          </a:r>
          <a:r>
            <a:rPr lang="en-US" sz="1100" b="1" kern="1200" dirty="0" smtClean="0"/>
            <a:t>Molecular </a:t>
          </a:r>
          <a:r>
            <a:rPr lang="en-US" sz="1100" b="1" kern="1200" dirty="0"/>
            <a:t>Cellular </a:t>
          </a:r>
          <a:r>
            <a:rPr lang="en-US" sz="1100" b="1" kern="1200" dirty="0" smtClean="0"/>
            <a:t>Biology 102, 102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/>
            <a:t>Sports </a:t>
          </a:r>
          <a:r>
            <a:rPr lang="en-US" sz="1100" b="1" kern="1200" dirty="0" smtClean="0"/>
            <a:t>Medicine</a:t>
          </a:r>
          <a:endParaRPr lang="en-US" sz="1100" b="1" kern="1200" dirty="0"/>
        </a:p>
      </dsp:txBody>
      <dsp:txXfrm>
        <a:off x="1880325" y="0"/>
        <a:ext cx="6692174" cy="1303722"/>
      </dsp:txXfrm>
    </dsp:sp>
    <dsp:sp modelId="{00D250CE-A880-4D46-B619-CA21224EBD0E}">
      <dsp:nvSpPr>
        <dsp:cNvPr id="0" name=""/>
        <dsp:cNvSpPr/>
      </dsp:nvSpPr>
      <dsp:spPr>
        <a:xfrm>
          <a:off x="432327" y="149661"/>
          <a:ext cx="1181496" cy="10044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5E4F44-493E-4DB3-AC03-6FE5DA41DDA8}">
      <dsp:nvSpPr>
        <dsp:cNvPr id="0" name=""/>
        <dsp:cNvSpPr/>
      </dsp:nvSpPr>
      <dsp:spPr>
        <a:xfrm>
          <a:off x="0" y="1469548"/>
          <a:ext cx="8572500" cy="1437593"/>
        </a:xfrm>
        <a:prstGeom prst="roundRect">
          <a:avLst>
            <a:gd name="adj" fmla="val 10000"/>
          </a:avLst>
        </a:prstGeom>
        <a:solidFill>
          <a:schemeClr val="tx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Law</a:t>
          </a:r>
          <a:r>
            <a:rPr lang="en-US" sz="1400" b="1" kern="1200" dirty="0"/>
            <a:t>, Public Safety, Security &amp; Human </a:t>
          </a:r>
          <a:r>
            <a:rPr lang="en-US" sz="1400" b="1" kern="1200" dirty="0" smtClean="0"/>
            <a:t>Services</a:t>
          </a:r>
          <a:endParaRPr lang="en-US" sz="1400" b="1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b="1" kern="1200" dirty="0"/>
            <a:t>Law, Public Safety &amp; </a:t>
          </a:r>
          <a:r>
            <a:rPr lang="en-US" sz="1050" b="1" kern="1200" dirty="0" smtClean="0"/>
            <a:t>Security</a:t>
          </a:r>
          <a:endParaRPr lang="en-US" sz="1050" b="1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b="1" kern="1200" dirty="0"/>
            <a:t>Early Childhood </a:t>
          </a:r>
          <a:r>
            <a:rPr lang="en-US" sz="1050" b="1" kern="1200" dirty="0" smtClean="0"/>
            <a:t>Education</a:t>
          </a:r>
          <a:endParaRPr lang="en-US" sz="1050" b="1" kern="1200" dirty="0"/>
        </a:p>
      </dsp:txBody>
      <dsp:txXfrm>
        <a:off x="1880325" y="1469548"/>
        <a:ext cx="6692174" cy="1437593"/>
      </dsp:txXfrm>
    </dsp:sp>
    <dsp:sp modelId="{222F538A-90EC-4F27-9913-88615E4F48C6}">
      <dsp:nvSpPr>
        <dsp:cNvPr id="0" name=""/>
        <dsp:cNvSpPr/>
      </dsp:nvSpPr>
      <dsp:spPr>
        <a:xfrm>
          <a:off x="389688" y="1635794"/>
          <a:ext cx="1266775" cy="11051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458E3-9004-4C07-BD1A-F0ABDAB4569F}">
      <dsp:nvSpPr>
        <dsp:cNvPr id="0" name=""/>
        <dsp:cNvSpPr/>
      </dsp:nvSpPr>
      <dsp:spPr>
        <a:xfrm>
          <a:off x="0" y="3029406"/>
          <a:ext cx="8572500" cy="1119307"/>
        </a:xfrm>
        <a:prstGeom prst="roundRect">
          <a:avLst>
            <a:gd name="adj" fmla="val 10000"/>
          </a:avLst>
        </a:prstGeom>
        <a:solidFill>
          <a:schemeClr val="tx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Transportation </a:t>
          </a:r>
          <a:r>
            <a:rPr lang="en-US" sz="1400" b="1" kern="1200" dirty="0"/>
            <a:t>Technology &amp; </a:t>
          </a:r>
          <a:r>
            <a:rPr lang="en-US" sz="1400" b="1" kern="1200" dirty="0" smtClean="0"/>
            <a:t>Logistics</a:t>
          </a:r>
          <a:endParaRPr 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/>
            <a:t>Automotive Technology (Fleet , Alt. Fuels</a:t>
          </a:r>
          <a:r>
            <a:rPr lang="en-US" sz="1100" b="1" kern="1200" dirty="0" smtClean="0"/>
            <a:t>)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/>
            <a:t>Auto Body Collision </a:t>
          </a:r>
          <a:r>
            <a:rPr lang="en-US" sz="1100" b="1" kern="1200" dirty="0" smtClean="0"/>
            <a:t>Technology</a:t>
          </a:r>
          <a:endParaRPr lang="en-US" sz="1100" b="1" kern="1200" dirty="0"/>
        </a:p>
      </dsp:txBody>
      <dsp:txXfrm>
        <a:off x="1880325" y="3029406"/>
        <a:ext cx="6692174" cy="1119307"/>
      </dsp:txXfrm>
    </dsp:sp>
    <dsp:sp modelId="{A1DCFC32-3F2A-4915-99E4-E4348266C288}">
      <dsp:nvSpPr>
        <dsp:cNvPr id="0" name=""/>
        <dsp:cNvSpPr/>
      </dsp:nvSpPr>
      <dsp:spPr>
        <a:xfrm>
          <a:off x="432327" y="3232796"/>
          <a:ext cx="1181496" cy="7996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9F852-7596-45CA-AFCC-4336C09A0929}">
      <dsp:nvSpPr>
        <dsp:cNvPr id="0" name=""/>
        <dsp:cNvSpPr/>
      </dsp:nvSpPr>
      <dsp:spPr>
        <a:xfrm>
          <a:off x="0" y="4358102"/>
          <a:ext cx="8572500" cy="1329973"/>
        </a:xfrm>
        <a:prstGeom prst="roundRect">
          <a:avLst>
            <a:gd name="adj" fmla="val 10000"/>
          </a:avLst>
        </a:prstGeom>
        <a:solidFill>
          <a:schemeClr val="tx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International </a:t>
          </a:r>
          <a:r>
            <a:rPr lang="en-US" sz="1400" b="1" kern="1200" dirty="0"/>
            <a:t>Business </a:t>
          </a:r>
          <a:r>
            <a:rPr lang="en-US" sz="1400" b="1" kern="1200" dirty="0" smtClean="0"/>
            <a:t>&amp; Information Technology</a:t>
          </a:r>
          <a:endParaRPr 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/>
            <a:t>Business Management and Administrative Services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Digital Photography, Digital Printing &amp; Yearbook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Film/TV Production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Marketing/Entrepreneurship</a:t>
          </a:r>
          <a:endParaRPr lang="en-US" sz="5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Information Technology-Computer </a:t>
          </a:r>
          <a:r>
            <a:rPr lang="en-US" sz="1100" b="1" kern="1200" dirty="0" smtClean="0"/>
            <a:t>Maintenance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kern="1200" dirty="0"/>
        </a:p>
      </dsp:txBody>
      <dsp:txXfrm>
        <a:off x="1880325" y="4358102"/>
        <a:ext cx="6692174" cy="1329973"/>
      </dsp:txXfrm>
    </dsp:sp>
    <dsp:sp modelId="{73401997-318F-4A74-8D08-94EE344BF74C}">
      <dsp:nvSpPr>
        <dsp:cNvPr id="0" name=""/>
        <dsp:cNvSpPr/>
      </dsp:nvSpPr>
      <dsp:spPr>
        <a:xfrm>
          <a:off x="533980" y="4501559"/>
          <a:ext cx="978190" cy="10430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9EF989-CC53-4EC4-B513-87C9E08CCC15}">
      <dsp:nvSpPr>
        <dsp:cNvPr id="0" name=""/>
        <dsp:cNvSpPr/>
      </dsp:nvSpPr>
      <dsp:spPr>
        <a:xfrm>
          <a:off x="2678" y="683046"/>
          <a:ext cx="2125265" cy="12751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/>
            <a:t>Coherent Sequence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Offer a two or three-year sequence of courses in a specific program</a:t>
          </a:r>
        </a:p>
      </dsp:txBody>
      <dsp:txXfrm>
        <a:off x="2678" y="683046"/>
        <a:ext cx="2125265" cy="1275159"/>
      </dsp:txXfrm>
    </dsp:sp>
    <dsp:sp modelId="{A4FB8606-C974-4AE4-BF02-A0106A852CEA}">
      <dsp:nvSpPr>
        <dsp:cNvPr id="0" name=""/>
        <dsp:cNvSpPr/>
      </dsp:nvSpPr>
      <dsp:spPr>
        <a:xfrm>
          <a:off x="2340471" y="683046"/>
          <a:ext cx="2125265" cy="12751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/>
            <a:t>Standards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Teach all of the state-designated program standards</a:t>
          </a:r>
        </a:p>
      </dsp:txBody>
      <dsp:txXfrm>
        <a:off x="2340471" y="683046"/>
        <a:ext cx="2125265" cy="1275159"/>
      </dsp:txXfrm>
    </dsp:sp>
    <dsp:sp modelId="{AD6C8CF1-0F57-46DE-9C00-CA151090AA71}">
      <dsp:nvSpPr>
        <dsp:cNvPr id="0" name=""/>
        <dsp:cNvSpPr/>
      </dsp:nvSpPr>
      <dsp:spPr>
        <a:xfrm>
          <a:off x="4678263" y="683046"/>
          <a:ext cx="2125265" cy="12751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Teacher Certification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Teacher  appropriately certified per ADE CTE certification requirements</a:t>
          </a:r>
        </a:p>
      </dsp:txBody>
      <dsp:txXfrm>
        <a:off x="4678263" y="683046"/>
        <a:ext cx="2125265" cy="1275159"/>
      </dsp:txXfrm>
    </dsp:sp>
    <dsp:sp modelId="{49EE6821-B4EA-4A3A-84A7-626B38548FA5}">
      <dsp:nvSpPr>
        <dsp:cNvPr id="0" name=""/>
        <dsp:cNvSpPr/>
      </dsp:nvSpPr>
      <dsp:spPr>
        <a:xfrm>
          <a:off x="7016055" y="683046"/>
          <a:ext cx="2125265" cy="12751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/>
            <a:t>Work-Based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Offer work-based participation that connects classroom learning to work activities</a:t>
          </a:r>
        </a:p>
      </dsp:txBody>
      <dsp:txXfrm>
        <a:off x="7016055" y="683046"/>
        <a:ext cx="2125265" cy="1275159"/>
      </dsp:txXfrm>
    </dsp:sp>
    <dsp:sp modelId="{A1BF59D6-4FF5-4DD5-8120-6BCC128E4F69}">
      <dsp:nvSpPr>
        <dsp:cNvPr id="0" name=""/>
        <dsp:cNvSpPr/>
      </dsp:nvSpPr>
      <dsp:spPr>
        <a:xfrm>
          <a:off x="2678" y="2170732"/>
          <a:ext cx="2125265" cy="12751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/>
            <a:t>Program Review &amp; Advisory Councils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PCJTED Program Review, Annual Program Evaluation &amp; Advisory Councils involve industry partners and stakeholders</a:t>
          </a:r>
        </a:p>
      </dsp:txBody>
      <dsp:txXfrm>
        <a:off x="2678" y="2170732"/>
        <a:ext cx="2125265" cy="1275159"/>
      </dsp:txXfrm>
    </dsp:sp>
    <dsp:sp modelId="{D9F5C777-2C90-4C80-86F7-107DC4023915}">
      <dsp:nvSpPr>
        <dsp:cNvPr id="0" name=""/>
        <dsp:cNvSpPr/>
      </dsp:nvSpPr>
      <dsp:spPr>
        <a:xfrm>
          <a:off x="2340471" y="2170732"/>
          <a:ext cx="2125265" cy="12751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CTSO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Students participate in Career and Technical Student Organizations such as DECA, FCCLA, HOSA, </a:t>
          </a:r>
          <a:r>
            <a:rPr lang="en-US" sz="1100" kern="1200" dirty="0" err="1"/>
            <a:t>SkillsUSA</a:t>
          </a:r>
          <a:r>
            <a:rPr lang="en-US" sz="1100" kern="1200" dirty="0"/>
            <a:t>, FEA, FFA, and FBLA </a:t>
          </a:r>
        </a:p>
      </dsp:txBody>
      <dsp:txXfrm>
        <a:off x="2340471" y="2170732"/>
        <a:ext cx="2125265" cy="1275159"/>
      </dsp:txXfrm>
    </dsp:sp>
    <dsp:sp modelId="{5D37F6EF-1522-4E2D-8FED-3CE82F39213A}">
      <dsp:nvSpPr>
        <dsp:cNvPr id="0" name=""/>
        <dsp:cNvSpPr/>
      </dsp:nvSpPr>
      <dsp:spPr>
        <a:xfrm>
          <a:off x="4678263" y="2170732"/>
          <a:ext cx="2125265" cy="12751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/>
            <a:t>Assessments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Technical Skill Attainment Rate-Concentrators must attain career and technical skill proficiency  determined by online program assessment</a:t>
          </a:r>
        </a:p>
      </dsp:txBody>
      <dsp:txXfrm>
        <a:off x="4678263" y="2170732"/>
        <a:ext cx="2125265" cy="1275159"/>
      </dsp:txXfrm>
    </dsp:sp>
    <dsp:sp modelId="{346D3DC8-86B8-4769-97B1-E637EACDF006}">
      <dsp:nvSpPr>
        <dsp:cNvPr id="0" name=""/>
        <dsp:cNvSpPr/>
      </dsp:nvSpPr>
      <dsp:spPr>
        <a:xfrm>
          <a:off x="7016055" y="2170732"/>
          <a:ext cx="2125265" cy="12751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/>
            <a:t>Placement Rate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The  rate of graduates that are placed in a career,  post-secondary school or military field, related to the CTE high school CTE program</a:t>
          </a:r>
        </a:p>
      </dsp:txBody>
      <dsp:txXfrm>
        <a:off x="7016055" y="2170732"/>
        <a:ext cx="2125265" cy="1275159"/>
      </dsp:txXfrm>
    </dsp:sp>
    <dsp:sp modelId="{735E5FD2-F098-4546-9E5A-4E0D58C25680}">
      <dsp:nvSpPr>
        <dsp:cNvPr id="0" name=""/>
        <dsp:cNvSpPr/>
      </dsp:nvSpPr>
      <dsp:spPr>
        <a:xfrm>
          <a:off x="2678" y="3658418"/>
          <a:ext cx="2125265" cy="12751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Graduation Rate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The percent of students in a program that graduate</a:t>
          </a:r>
        </a:p>
      </dsp:txBody>
      <dsp:txXfrm>
        <a:off x="2678" y="3658418"/>
        <a:ext cx="2125265" cy="1275159"/>
      </dsp:txXfrm>
    </dsp:sp>
    <dsp:sp modelId="{D33FB328-8D25-47F0-AE5B-CC8D4047B594}">
      <dsp:nvSpPr>
        <dsp:cNvPr id="0" name=""/>
        <dsp:cNvSpPr/>
      </dsp:nvSpPr>
      <dsp:spPr>
        <a:xfrm>
          <a:off x="2340471" y="3658418"/>
          <a:ext cx="2125265" cy="12751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/>
            <a:t>Non-Traditional Enrollment and Completion Rates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The percentage of non-trad students by gender</a:t>
          </a:r>
        </a:p>
      </dsp:txBody>
      <dsp:txXfrm>
        <a:off x="2340471" y="3658418"/>
        <a:ext cx="2125265" cy="1275159"/>
      </dsp:txXfrm>
    </dsp:sp>
    <dsp:sp modelId="{89F9C04F-C030-4FDF-9A7E-F9A51207834C}">
      <dsp:nvSpPr>
        <dsp:cNvPr id="0" name=""/>
        <dsp:cNvSpPr/>
      </dsp:nvSpPr>
      <dsp:spPr>
        <a:xfrm>
          <a:off x="4678263" y="3658418"/>
          <a:ext cx="2125265" cy="12751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/>
            <a:t>AIMS Academic Attainment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The percent age of students who passed AZ Instrument to Measure Standards</a:t>
          </a:r>
        </a:p>
      </dsp:txBody>
      <dsp:txXfrm>
        <a:off x="4678263" y="3658418"/>
        <a:ext cx="2125265" cy="1275159"/>
      </dsp:txXfrm>
    </dsp:sp>
    <dsp:sp modelId="{4D5AE14C-E92C-421A-9E7D-55A316546D0F}">
      <dsp:nvSpPr>
        <dsp:cNvPr id="0" name=""/>
        <dsp:cNvSpPr/>
      </dsp:nvSpPr>
      <dsp:spPr>
        <a:xfrm>
          <a:off x="7016055" y="3658418"/>
          <a:ext cx="2125265" cy="12751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Concentrator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Student with two or more credits in single CTE program sequence</a:t>
          </a:r>
        </a:p>
      </dsp:txBody>
      <dsp:txXfrm>
        <a:off x="7016055" y="3658418"/>
        <a:ext cx="2125265" cy="1275159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6AEAD5-813B-454F-A248-9021270713B7}">
      <dsp:nvSpPr>
        <dsp:cNvPr id="0" name=""/>
        <dsp:cNvSpPr/>
      </dsp:nvSpPr>
      <dsp:spPr>
        <a:xfrm>
          <a:off x="0" y="65555"/>
          <a:ext cx="8136904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Academic Reading Attainment</a:t>
          </a:r>
          <a:endParaRPr lang="en-US" sz="2500" kern="1200" dirty="0"/>
        </a:p>
      </dsp:txBody>
      <dsp:txXfrm>
        <a:off x="0" y="65555"/>
        <a:ext cx="8136904" cy="599625"/>
      </dsp:txXfrm>
    </dsp:sp>
    <dsp:sp modelId="{94CE14B5-DF5C-482C-8292-9462D5782C0B}">
      <dsp:nvSpPr>
        <dsp:cNvPr id="0" name=""/>
        <dsp:cNvSpPr/>
      </dsp:nvSpPr>
      <dsp:spPr>
        <a:xfrm>
          <a:off x="0" y="665180"/>
          <a:ext cx="8136904" cy="68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34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SUSD Performance-89.47%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State ALP-84%%</a:t>
          </a:r>
          <a:endParaRPr lang="en-US" sz="2000" kern="1200" dirty="0"/>
        </a:p>
      </dsp:txBody>
      <dsp:txXfrm>
        <a:off x="0" y="665180"/>
        <a:ext cx="8136904" cy="685687"/>
      </dsp:txXfrm>
    </dsp:sp>
    <dsp:sp modelId="{C893C28F-6961-4746-BFC3-EA2C1DEBE3C8}">
      <dsp:nvSpPr>
        <dsp:cNvPr id="0" name=""/>
        <dsp:cNvSpPr/>
      </dsp:nvSpPr>
      <dsp:spPr>
        <a:xfrm>
          <a:off x="0" y="1350867"/>
          <a:ext cx="8136904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Academic Math Attainment</a:t>
          </a:r>
          <a:endParaRPr lang="en-US" sz="2500" kern="1200" dirty="0"/>
        </a:p>
      </dsp:txBody>
      <dsp:txXfrm>
        <a:off x="0" y="1350867"/>
        <a:ext cx="8136904" cy="599625"/>
      </dsp:txXfrm>
    </dsp:sp>
    <dsp:sp modelId="{B966FC9D-250B-44E3-84D8-3D69720C17CB}">
      <dsp:nvSpPr>
        <dsp:cNvPr id="0" name=""/>
        <dsp:cNvSpPr/>
      </dsp:nvSpPr>
      <dsp:spPr>
        <a:xfrm>
          <a:off x="0" y="1950492"/>
          <a:ext cx="8136904" cy="68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34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SUSD </a:t>
          </a:r>
          <a:r>
            <a:rPr lang="en-US" sz="2000" kern="1200" dirty="0" smtClean="0"/>
            <a:t>Performance-81.52%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State </a:t>
          </a:r>
          <a:r>
            <a:rPr lang="en-US" sz="2000" kern="1200" dirty="0" smtClean="0"/>
            <a:t>ALP-71%</a:t>
          </a:r>
          <a:endParaRPr lang="en-US" sz="2000" kern="1200" dirty="0"/>
        </a:p>
      </dsp:txBody>
      <dsp:txXfrm>
        <a:off x="0" y="1950492"/>
        <a:ext cx="8136904" cy="685687"/>
      </dsp:txXfrm>
    </dsp:sp>
    <dsp:sp modelId="{C7794741-C8B6-430C-A36E-6CBC41F10DF1}">
      <dsp:nvSpPr>
        <dsp:cNvPr id="0" name=""/>
        <dsp:cNvSpPr/>
      </dsp:nvSpPr>
      <dsp:spPr>
        <a:xfrm>
          <a:off x="0" y="2636180"/>
          <a:ext cx="8136904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Technical Skill Attainment</a:t>
          </a:r>
          <a:endParaRPr lang="en-US" sz="2500" kern="1200" dirty="0"/>
        </a:p>
      </dsp:txBody>
      <dsp:txXfrm>
        <a:off x="0" y="2636180"/>
        <a:ext cx="8136904" cy="599625"/>
      </dsp:txXfrm>
    </dsp:sp>
    <dsp:sp modelId="{A7FEA80D-5488-41EF-90A5-CCD29165B669}">
      <dsp:nvSpPr>
        <dsp:cNvPr id="0" name=""/>
        <dsp:cNvSpPr/>
      </dsp:nvSpPr>
      <dsp:spPr>
        <a:xfrm>
          <a:off x="0" y="3235805"/>
          <a:ext cx="8136904" cy="68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34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SUSD </a:t>
          </a:r>
          <a:r>
            <a:rPr lang="en-US" sz="2000" kern="1200" dirty="0" smtClean="0"/>
            <a:t>Performance-62.41%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State </a:t>
          </a:r>
          <a:r>
            <a:rPr lang="en-US" sz="2000" kern="1200" dirty="0" smtClean="0"/>
            <a:t>ALP-72%</a:t>
          </a:r>
          <a:endParaRPr lang="en-US" sz="2000" kern="1200" dirty="0"/>
        </a:p>
      </dsp:txBody>
      <dsp:txXfrm>
        <a:off x="0" y="3235805"/>
        <a:ext cx="8136904" cy="685687"/>
      </dsp:txXfrm>
    </dsp:sp>
    <dsp:sp modelId="{3B8CAD84-2E3F-41B0-8E9F-3492034744B1}">
      <dsp:nvSpPr>
        <dsp:cNvPr id="0" name=""/>
        <dsp:cNvSpPr/>
      </dsp:nvSpPr>
      <dsp:spPr>
        <a:xfrm>
          <a:off x="0" y="3921492"/>
          <a:ext cx="8136904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Secondary Completion</a:t>
          </a:r>
          <a:endParaRPr lang="en-US" sz="2500" kern="1200" dirty="0"/>
        </a:p>
      </dsp:txBody>
      <dsp:txXfrm>
        <a:off x="0" y="3921492"/>
        <a:ext cx="8136904" cy="599625"/>
      </dsp:txXfrm>
    </dsp:sp>
    <dsp:sp modelId="{61F7F198-E390-4951-8C14-D32353F2582D}">
      <dsp:nvSpPr>
        <dsp:cNvPr id="0" name=""/>
        <dsp:cNvSpPr/>
      </dsp:nvSpPr>
      <dsp:spPr>
        <a:xfrm>
          <a:off x="0" y="4521117"/>
          <a:ext cx="8136904" cy="68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34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SUSD </a:t>
          </a:r>
          <a:r>
            <a:rPr lang="en-US" sz="2000" kern="1200" dirty="0" smtClean="0"/>
            <a:t>Performance-99.51%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State </a:t>
          </a:r>
          <a:r>
            <a:rPr lang="en-US" sz="2000" kern="1200" dirty="0" smtClean="0"/>
            <a:t>ALP-84%</a:t>
          </a:r>
          <a:endParaRPr lang="en-US" sz="2000" kern="1200" dirty="0"/>
        </a:p>
      </dsp:txBody>
      <dsp:txXfrm>
        <a:off x="0" y="4521117"/>
        <a:ext cx="8136904" cy="685687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6AEAD5-813B-454F-A248-9021270713B7}">
      <dsp:nvSpPr>
        <dsp:cNvPr id="0" name=""/>
        <dsp:cNvSpPr/>
      </dsp:nvSpPr>
      <dsp:spPr>
        <a:xfrm>
          <a:off x="0" y="295010"/>
          <a:ext cx="8136904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Graduation</a:t>
          </a:r>
          <a:endParaRPr lang="en-US" sz="2300" kern="1200" dirty="0"/>
        </a:p>
      </dsp:txBody>
      <dsp:txXfrm>
        <a:off x="0" y="295010"/>
        <a:ext cx="8136904" cy="551655"/>
      </dsp:txXfrm>
    </dsp:sp>
    <dsp:sp modelId="{94CE14B5-DF5C-482C-8292-9462D5782C0B}">
      <dsp:nvSpPr>
        <dsp:cNvPr id="0" name=""/>
        <dsp:cNvSpPr/>
      </dsp:nvSpPr>
      <dsp:spPr>
        <a:xfrm>
          <a:off x="0" y="846665"/>
          <a:ext cx="8136904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34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SUSD </a:t>
          </a:r>
          <a:r>
            <a:rPr lang="en-US" sz="1800" kern="1200" dirty="0" smtClean="0"/>
            <a:t>Performance-99.51%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State </a:t>
          </a:r>
          <a:r>
            <a:rPr lang="en-US" sz="1800" kern="1200" dirty="0" smtClean="0"/>
            <a:t>ALP-84%</a:t>
          </a:r>
          <a:endParaRPr lang="en-US" sz="1800" kern="1200" dirty="0"/>
        </a:p>
      </dsp:txBody>
      <dsp:txXfrm>
        <a:off x="0" y="846665"/>
        <a:ext cx="8136904" cy="618930"/>
      </dsp:txXfrm>
    </dsp:sp>
    <dsp:sp modelId="{C893C28F-6961-4746-BFC3-EA2C1DEBE3C8}">
      <dsp:nvSpPr>
        <dsp:cNvPr id="0" name=""/>
        <dsp:cNvSpPr/>
      </dsp:nvSpPr>
      <dsp:spPr>
        <a:xfrm>
          <a:off x="0" y="1465595"/>
          <a:ext cx="8136904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Placement (After Graduation-College, Career and/or Military)</a:t>
          </a:r>
          <a:endParaRPr lang="en-US" sz="2300" kern="1200" dirty="0"/>
        </a:p>
      </dsp:txBody>
      <dsp:txXfrm>
        <a:off x="0" y="1465595"/>
        <a:ext cx="8136904" cy="551655"/>
      </dsp:txXfrm>
    </dsp:sp>
    <dsp:sp modelId="{B966FC9D-250B-44E3-84D8-3D69720C17CB}">
      <dsp:nvSpPr>
        <dsp:cNvPr id="0" name=""/>
        <dsp:cNvSpPr/>
      </dsp:nvSpPr>
      <dsp:spPr>
        <a:xfrm>
          <a:off x="0" y="2017250"/>
          <a:ext cx="8136904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34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SUSD </a:t>
          </a:r>
          <a:r>
            <a:rPr lang="en-US" sz="1800" kern="1200" dirty="0" smtClean="0"/>
            <a:t>Performance-68.63%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State </a:t>
          </a:r>
          <a:r>
            <a:rPr lang="en-US" sz="1800" kern="1200" dirty="0" smtClean="0"/>
            <a:t>ALP-57%</a:t>
          </a:r>
          <a:endParaRPr lang="en-US" sz="1800" kern="1200" dirty="0"/>
        </a:p>
      </dsp:txBody>
      <dsp:txXfrm>
        <a:off x="0" y="2017250"/>
        <a:ext cx="8136904" cy="618930"/>
      </dsp:txXfrm>
    </dsp:sp>
    <dsp:sp modelId="{C7794741-C8B6-430C-A36E-6CBC41F10DF1}">
      <dsp:nvSpPr>
        <dsp:cNvPr id="0" name=""/>
        <dsp:cNvSpPr/>
      </dsp:nvSpPr>
      <dsp:spPr>
        <a:xfrm>
          <a:off x="0" y="2636180"/>
          <a:ext cx="8136904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Non-Traditional Participation</a:t>
          </a:r>
          <a:endParaRPr lang="en-US" sz="2300" kern="1200" dirty="0"/>
        </a:p>
      </dsp:txBody>
      <dsp:txXfrm>
        <a:off x="0" y="2636180"/>
        <a:ext cx="8136904" cy="551655"/>
      </dsp:txXfrm>
    </dsp:sp>
    <dsp:sp modelId="{A7FEA80D-5488-41EF-90A5-CCD29165B669}">
      <dsp:nvSpPr>
        <dsp:cNvPr id="0" name=""/>
        <dsp:cNvSpPr/>
      </dsp:nvSpPr>
      <dsp:spPr>
        <a:xfrm>
          <a:off x="0" y="3187835"/>
          <a:ext cx="8136904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34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SUSD </a:t>
          </a:r>
          <a:r>
            <a:rPr lang="en-US" sz="1800" kern="1200" dirty="0" smtClean="0"/>
            <a:t>Performance-38.06%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State </a:t>
          </a:r>
          <a:r>
            <a:rPr lang="en-US" sz="1800" kern="1200" dirty="0" smtClean="0"/>
            <a:t>ALP-24.5%</a:t>
          </a:r>
          <a:endParaRPr lang="en-US" sz="1800" kern="1200" dirty="0"/>
        </a:p>
      </dsp:txBody>
      <dsp:txXfrm>
        <a:off x="0" y="3187835"/>
        <a:ext cx="8136904" cy="618930"/>
      </dsp:txXfrm>
    </dsp:sp>
    <dsp:sp modelId="{3B8CAD84-2E3F-41B0-8E9F-3492034744B1}">
      <dsp:nvSpPr>
        <dsp:cNvPr id="0" name=""/>
        <dsp:cNvSpPr/>
      </dsp:nvSpPr>
      <dsp:spPr>
        <a:xfrm>
          <a:off x="0" y="3806765"/>
          <a:ext cx="8136904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Non-Traditional Completion</a:t>
          </a:r>
          <a:endParaRPr lang="en-US" sz="2300" kern="1200" dirty="0"/>
        </a:p>
      </dsp:txBody>
      <dsp:txXfrm>
        <a:off x="0" y="3806765"/>
        <a:ext cx="8136904" cy="551655"/>
      </dsp:txXfrm>
    </dsp:sp>
    <dsp:sp modelId="{61F7F198-E390-4951-8C14-D32353F2582D}">
      <dsp:nvSpPr>
        <dsp:cNvPr id="0" name=""/>
        <dsp:cNvSpPr/>
      </dsp:nvSpPr>
      <dsp:spPr>
        <a:xfrm>
          <a:off x="0" y="4358420"/>
          <a:ext cx="8136904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34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SUSD </a:t>
          </a:r>
          <a:r>
            <a:rPr lang="en-US" sz="1800" kern="1200" dirty="0" smtClean="0"/>
            <a:t>Performance-21.52%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State </a:t>
          </a:r>
          <a:r>
            <a:rPr lang="en-US" sz="1800" kern="1200" dirty="0" smtClean="0"/>
            <a:t>ALP-14%</a:t>
          </a:r>
          <a:endParaRPr lang="en-US" sz="1800" kern="1200" dirty="0"/>
        </a:p>
      </dsp:txBody>
      <dsp:txXfrm>
        <a:off x="0" y="4358420"/>
        <a:ext cx="8136904" cy="6189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0FD964-4DE5-4D10-B6E1-B6F283CAE20C}">
      <dsp:nvSpPr>
        <dsp:cNvPr id="0" name=""/>
        <dsp:cNvSpPr/>
      </dsp:nvSpPr>
      <dsp:spPr>
        <a:xfrm>
          <a:off x="998" y="0"/>
          <a:ext cx="2129404" cy="8640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Freshman Interventions</a:t>
          </a:r>
          <a:endParaRPr lang="en-US" sz="2200" kern="1200" dirty="0"/>
        </a:p>
      </dsp:txBody>
      <dsp:txXfrm>
        <a:off x="998" y="0"/>
        <a:ext cx="2129404" cy="864096"/>
      </dsp:txXfrm>
    </dsp:sp>
    <dsp:sp modelId="{048AEEAC-90C5-4595-BDC9-797148D6A4A6}">
      <dsp:nvSpPr>
        <dsp:cNvPr id="0" name=""/>
        <dsp:cNvSpPr/>
      </dsp:nvSpPr>
      <dsp:spPr>
        <a:xfrm>
          <a:off x="2343343" y="168001"/>
          <a:ext cx="451433" cy="528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2343343" y="168001"/>
        <a:ext cx="451433" cy="528092"/>
      </dsp:txXfrm>
    </dsp:sp>
    <dsp:sp modelId="{584FF952-3097-4359-A29C-57655143780A}">
      <dsp:nvSpPr>
        <dsp:cNvPr id="0" name=""/>
        <dsp:cNvSpPr/>
      </dsp:nvSpPr>
      <dsp:spPr>
        <a:xfrm>
          <a:off x="2982164" y="0"/>
          <a:ext cx="2129404" cy="8640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Freshman Academy</a:t>
          </a:r>
          <a:endParaRPr lang="en-US" sz="2200" kern="1200" dirty="0"/>
        </a:p>
      </dsp:txBody>
      <dsp:txXfrm>
        <a:off x="2982164" y="0"/>
        <a:ext cx="2129404" cy="86409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0FD964-4DE5-4D10-B6E1-B6F283CAE20C}">
      <dsp:nvSpPr>
        <dsp:cNvPr id="0" name=""/>
        <dsp:cNvSpPr/>
      </dsp:nvSpPr>
      <dsp:spPr>
        <a:xfrm>
          <a:off x="998" y="0"/>
          <a:ext cx="2129404" cy="8640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Traditional Credit Recovery</a:t>
          </a:r>
          <a:endParaRPr lang="en-US" sz="1600" kern="1200" dirty="0"/>
        </a:p>
      </dsp:txBody>
      <dsp:txXfrm>
        <a:off x="998" y="0"/>
        <a:ext cx="2129404" cy="864096"/>
      </dsp:txXfrm>
    </dsp:sp>
    <dsp:sp modelId="{048AEEAC-90C5-4595-BDC9-797148D6A4A6}">
      <dsp:nvSpPr>
        <dsp:cNvPr id="0" name=""/>
        <dsp:cNvSpPr/>
      </dsp:nvSpPr>
      <dsp:spPr>
        <a:xfrm>
          <a:off x="2343343" y="168001"/>
          <a:ext cx="451433" cy="528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2343343" y="168001"/>
        <a:ext cx="451433" cy="528092"/>
      </dsp:txXfrm>
    </dsp:sp>
    <dsp:sp modelId="{584FF952-3097-4359-A29C-57655143780A}">
      <dsp:nvSpPr>
        <dsp:cNvPr id="0" name=""/>
        <dsp:cNvSpPr/>
      </dsp:nvSpPr>
      <dsp:spPr>
        <a:xfrm>
          <a:off x="2982164" y="0"/>
          <a:ext cx="2129404" cy="8640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Sunnyside Online Success Academy Classes</a:t>
          </a:r>
          <a:endParaRPr lang="en-US" sz="1600" kern="1200" dirty="0"/>
        </a:p>
      </dsp:txBody>
      <dsp:txXfrm>
        <a:off x="2982164" y="0"/>
        <a:ext cx="2129404" cy="86409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0FD964-4DE5-4D10-B6E1-B6F283CAE20C}">
      <dsp:nvSpPr>
        <dsp:cNvPr id="0" name=""/>
        <dsp:cNvSpPr/>
      </dsp:nvSpPr>
      <dsp:spPr>
        <a:xfrm>
          <a:off x="998" y="0"/>
          <a:ext cx="2129404" cy="1008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Traditional Advisory and Graduation Plans</a:t>
          </a:r>
          <a:endParaRPr lang="en-US" sz="1400" kern="1200" dirty="0"/>
        </a:p>
      </dsp:txBody>
      <dsp:txXfrm>
        <a:off x="998" y="0"/>
        <a:ext cx="2129404" cy="1008112"/>
      </dsp:txXfrm>
    </dsp:sp>
    <dsp:sp modelId="{048AEEAC-90C5-4595-BDC9-797148D6A4A6}">
      <dsp:nvSpPr>
        <dsp:cNvPr id="0" name=""/>
        <dsp:cNvSpPr/>
      </dsp:nvSpPr>
      <dsp:spPr>
        <a:xfrm>
          <a:off x="2343343" y="240009"/>
          <a:ext cx="451433" cy="528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2343343" y="240009"/>
        <a:ext cx="451433" cy="528092"/>
      </dsp:txXfrm>
    </dsp:sp>
    <dsp:sp modelId="{584FF952-3097-4359-A29C-57655143780A}">
      <dsp:nvSpPr>
        <dsp:cNvPr id="0" name=""/>
        <dsp:cNvSpPr/>
      </dsp:nvSpPr>
      <dsp:spPr>
        <a:xfrm>
          <a:off x="2982164" y="0"/>
          <a:ext cx="2129404" cy="1008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Advisory With Rigor, Relevance and Relationships and Early College and Career Plans</a:t>
          </a:r>
          <a:endParaRPr lang="en-US" sz="1400" kern="1200" dirty="0"/>
        </a:p>
      </dsp:txBody>
      <dsp:txXfrm>
        <a:off x="2982164" y="0"/>
        <a:ext cx="2129404" cy="100811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0FD964-4DE5-4D10-B6E1-B6F283CAE20C}">
      <dsp:nvSpPr>
        <dsp:cNvPr id="0" name=""/>
        <dsp:cNvSpPr/>
      </dsp:nvSpPr>
      <dsp:spPr>
        <a:xfrm>
          <a:off x="0" y="0"/>
          <a:ext cx="2129017" cy="936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AVID Delivered as a Program</a:t>
          </a:r>
          <a:endParaRPr lang="en-US" sz="1700" kern="1200" dirty="0"/>
        </a:p>
      </dsp:txBody>
      <dsp:txXfrm>
        <a:off x="0" y="0"/>
        <a:ext cx="2129017" cy="936104"/>
      </dsp:txXfrm>
    </dsp:sp>
    <dsp:sp modelId="{048AEEAC-90C5-4595-BDC9-797148D6A4A6}">
      <dsp:nvSpPr>
        <dsp:cNvPr id="0" name=""/>
        <dsp:cNvSpPr/>
      </dsp:nvSpPr>
      <dsp:spPr>
        <a:xfrm>
          <a:off x="2341987" y="204053"/>
          <a:ext cx="451496" cy="527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341987" y="204053"/>
        <a:ext cx="451496" cy="527996"/>
      </dsp:txXfrm>
    </dsp:sp>
    <dsp:sp modelId="{584FF952-3097-4359-A29C-57655143780A}">
      <dsp:nvSpPr>
        <dsp:cNvPr id="0" name=""/>
        <dsp:cNvSpPr/>
      </dsp:nvSpPr>
      <dsp:spPr>
        <a:xfrm>
          <a:off x="2980897" y="0"/>
          <a:ext cx="2203405" cy="936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AVID Embedded Across the Academics</a:t>
          </a:r>
          <a:endParaRPr lang="en-US" sz="1700" kern="1200" dirty="0"/>
        </a:p>
      </dsp:txBody>
      <dsp:txXfrm>
        <a:off x="2980897" y="0"/>
        <a:ext cx="2203405" cy="93610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42590C-A533-4FF3-BAF8-C07976C1275D}">
      <dsp:nvSpPr>
        <dsp:cNvPr id="0" name=""/>
        <dsp:cNvSpPr/>
      </dsp:nvSpPr>
      <dsp:spPr>
        <a:xfrm>
          <a:off x="1690040" y="391688"/>
          <a:ext cx="4459845" cy="4459845"/>
        </a:xfrm>
        <a:prstGeom prst="blockArc">
          <a:avLst>
            <a:gd name="adj1" fmla="val 14360233"/>
            <a:gd name="adj2" fmla="val 16958392"/>
            <a:gd name="adj3" fmla="val 275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B0438B-68DB-42F9-B205-266C9CD062BE}">
      <dsp:nvSpPr>
        <dsp:cNvPr id="0" name=""/>
        <dsp:cNvSpPr/>
      </dsp:nvSpPr>
      <dsp:spPr>
        <a:xfrm>
          <a:off x="1481177" y="506056"/>
          <a:ext cx="4459845" cy="4459845"/>
        </a:xfrm>
        <a:prstGeom prst="blockArc">
          <a:avLst>
            <a:gd name="adj1" fmla="val 12186821"/>
            <a:gd name="adj2" fmla="val 14598447"/>
            <a:gd name="adj3" fmla="val 275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E64FE3-3197-4197-92B7-876DA58139AC}">
      <dsp:nvSpPr>
        <dsp:cNvPr id="0" name=""/>
        <dsp:cNvSpPr/>
      </dsp:nvSpPr>
      <dsp:spPr>
        <a:xfrm>
          <a:off x="1513280" y="238816"/>
          <a:ext cx="4459845" cy="4459845"/>
        </a:xfrm>
        <a:prstGeom prst="blockArc">
          <a:avLst>
            <a:gd name="adj1" fmla="val 9478728"/>
            <a:gd name="adj2" fmla="val 11673005"/>
            <a:gd name="adj3" fmla="val 275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A8CC61-6895-4FBF-ACBA-DFF5D4A3F1B6}">
      <dsp:nvSpPr>
        <dsp:cNvPr id="0" name=""/>
        <dsp:cNvSpPr/>
      </dsp:nvSpPr>
      <dsp:spPr>
        <a:xfrm>
          <a:off x="1555826" y="339189"/>
          <a:ext cx="4459845" cy="4459845"/>
        </a:xfrm>
        <a:prstGeom prst="blockArc">
          <a:avLst>
            <a:gd name="adj1" fmla="val 6966542"/>
            <a:gd name="adj2" fmla="val 9517190"/>
            <a:gd name="adj3" fmla="val 275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83D5C8-9533-4CAF-A33A-D8B607734CDB}">
      <dsp:nvSpPr>
        <dsp:cNvPr id="0" name=""/>
        <dsp:cNvSpPr/>
      </dsp:nvSpPr>
      <dsp:spPr>
        <a:xfrm>
          <a:off x="1594444" y="358588"/>
          <a:ext cx="4459845" cy="4459845"/>
        </a:xfrm>
        <a:prstGeom prst="blockArc">
          <a:avLst>
            <a:gd name="adj1" fmla="val 4508715"/>
            <a:gd name="adj2" fmla="val 7034099"/>
            <a:gd name="adj3" fmla="val 275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3CD046-F6A2-4F25-8FC8-704E2C02F180}">
      <dsp:nvSpPr>
        <dsp:cNvPr id="0" name=""/>
        <dsp:cNvSpPr/>
      </dsp:nvSpPr>
      <dsp:spPr>
        <a:xfrm>
          <a:off x="2641753" y="338897"/>
          <a:ext cx="4459845" cy="4459845"/>
        </a:xfrm>
        <a:prstGeom prst="blockArc">
          <a:avLst>
            <a:gd name="adj1" fmla="val 3493493"/>
            <a:gd name="adj2" fmla="val 6162028"/>
            <a:gd name="adj3" fmla="val 275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ACB52C-DBAB-4203-A3FD-6DAB59DDA2F1}">
      <dsp:nvSpPr>
        <dsp:cNvPr id="0" name=""/>
        <dsp:cNvSpPr/>
      </dsp:nvSpPr>
      <dsp:spPr>
        <a:xfrm>
          <a:off x="2518106" y="421396"/>
          <a:ext cx="4459845" cy="4459845"/>
        </a:xfrm>
        <a:prstGeom prst="blockArc">
          <a:avLst>
            <a:gd name="adj1" fmla="val 1123386"/>
            <a:gd name="adj2" fmla="val 3261093"/>
            <a:gd name="adj3" fmla="val 275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B52F98-D2D3-4635-804E-B4FDD86FC651}">
      <dsp:nvSpPr>
        <dsp:cNvPr id="0" name=""/>
        <dsp:cNvSpPr/>
      </dsp:nvSpPr>
      <dsp:spPr>
        <a:xfrm>
          <a:off x="2391797" y="389771"/>
          <a:ext cx="4734438" cy="4459845"/>
        </a:xfrm>
        <a:prstGeom prst="blockArc">
          <a:avLst>
            <a:gd name="adj1" fmla="val 20452539"/>
            <a:gd name="adj2" fmla="val 1175720"/>
            <a:gd name="adj3" fmla="val 275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086910-630C-4E4B-B2DA-F7F1A6475D4D}">
      <dsp:nvSpPr>
        <dsp:cNvPr id="0" name=""/>
        <dsp:cNvSpPr/>
      </dsp:nvSpPr>
      <dsp:spPr>
        <a:xfrm>
          <a:off x="2841236" y="728916"/>
          <a:ext cx="4459845" cy="4459845"/>
        </a:xfrm>
        <a:prstGeom prst="blockArc">
          <a:avLst>
            <a:gd name="adj1" fmla="val 17598565"/>
            <a:gd name="adj2" fmla="val 19728634"/>
            <a:gd name="adj3" fmla="val 275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9203F1-267C-4631-9EB8-33096A2B38F7}">
      <dsp:nvSpPr>
        <dsp:cNvPr id="0" name=""/>
        <dsp:cNvSpPr/>
      </dsp:nvSpPr>
      <dsp:spPr>
        <a:xfrm>
          <a:off x="2449610" y="427302"/>
          <a:ext cx="4459845" cy="4459845"/>
        </a:xfrm>
        <a:prstGeom prst="blockArc">
          <a:avLst>
            <a:gd name="adj1" fmla="val 15763738"/>
            <a:gd name="adj2" fmla="val 18300826"/>
            <a:gd name="adj3" fmla="val 275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DFFF05-7401-4E06-B3E4-AA3F127DDB95}">
      <dsp:nvSpPr>
        <dsp:cNvPr id="0" name=""/>
        <dsp:cNvSpPr/>
      </dsp:nvSpPr>
      <dsp:spPr>
        <a:xfrm>
          <a:off x="3701277" y="1922203"/>
          <a:ext cx="1219354" cy="1219354"/>
        </a:xfrm>
        <a:prstGeom prst="ellipse">
          <a:avLst/>
        </a:prstGeom>
        <a:solidFill>
          <a:schemeClr val="accent4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Career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Academy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Focus Area</a:t>
          </a:r>
          <a:endParaRPr lang="en-US" sz="1300" kern="1200" dirty="0"/>
        </a:p>
      </dsp:txBody>
      <dsp:txXfrm>
        <a:off x="3701277" y="1922203"/>
        <a:ext cx="1219354" cy="1219354"/>
      </dsp:txXfrm>
    </dsp:sp>
    <dsp:sp modelId="{9B408694-B20F-4DAD-95A0-C4D93BBC8944}">
      <dsp:nvSpPr>
        <dsp:cNvPr id="0" name=""/>
        <dsp:cNvSpPr/>
      </dsp:nvSpPr>
      <dsp:spPr>
        <a:xfrm>
          <a:off x="3784852" y="144015"/>
          <a:ext cx="1001399" cy="988075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English</a:t>
          </a:r>
          <a:endParaRPr lang="en-US" sz="800" b="1" kern="1200" dirty="0"/>
        </a:p>
      </dsp:txBody>
      <dsp:txXfrm>
        <a:off x="3784852" y="144015"/>
        <a:ext cx="1001399" cy="988075"/>
      </dsp:txXfrm>
    </dsp:sp>
    <dsp:sp modelId="{3E535A1C-EFE9-4D06-93AC-87DD378EE79C}">
      <dsp:nvSpPr>
        <dsp:cNvPr id="0" name=""/>
        <dsp:cNvSpPr/>
      </dsp:nvSpPr>
      <dsp:spPr>
        <a:xfrm>
          <a:off x="5297020" y="576070"/>
          <a:ext cx="1057417" cy="884642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Math</a:t>
          </a:r>
          <a:endParaRPr lang="en-US" sz="800" b="1" kern="1200" dirty="0"/>
        </a:p>
      </dsp:txBody>
      <dsp:txXfrm>
        <a:off x="5297020" y="576070"/>
        <a:ext cx="1057417" cy="884642"/>
      </dsp:txXfrm>
    </dsp:sp>
    <dsp:sp modelId="{375CD928-E659-4F02-9F68-74E037B3B413}">
      <dsp:nvSpPr>
        <dsp:cNvPr id="0" name=""/>
        <dsp:cNvSpPr/>
      </dsp:nvSpPr>
      <dsp:spPr>
        <a:xfrm>
          <a:off x="6305133" y="1401786"/>
          <a:ext cx="1063409" cy="994818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Social Studies</a:t>
          </a:r>
          <a:endParaRPr lang="en-US" sz="800" b="1" kern="1200" dirty="0"/>
        </a:p>
      </dsp:txBody>
      <dsp:txXfrm>
        <a:off x="6305133" y="1401786"/>
        <a:ext cx="1063409" cy="994818"/>
      </dsp:txXfrm>
    </dsp:sp>
    <dsp:sp modelId="{F41AB95B-8AFF-4D9A-842C-5F696FDCF768}">
      <dsp:nvSpPr>
        <dsp:cNvPr id="0" name=""/>
        <dsp:cNvSpPr/>
      </dsp:nvSpPr>
      <dsp:spPr>
        <a:xfrm>
          <a:off x="6283495" y="2826065"/>
          <a:ext cx="1094700" cy="1062368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Science</a:t>
          </a:r>
          <a:endParaRPr lang="en-US" sz="800" b="1" kern="1200" dirty="0"/>
        </a:p>
      </dsp:txBody>
      <dsp:txXfrm>
        <a:off x="6283495" y="2826065"/>
        <a:ext cx="1094700" cy="1062368"/>
      </dsp:txXfrm>
    </dsp:sp>
    <dsp:sp modelId="{D8215352-B762-402F-BD52-1CEF5AE8C308}">
      <dsp:nvSpPr>
        <dsp:cNvPr id="0" name=""/>
        <dsp:cNvSpPr/>
      </dsp:nvSpPr>
      <dsp:spPr>
        <a:xfrm>
          <a:off x="5381542" y="3922066"/>
          <a:ext cx="1296402" cy="1032673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Industry Credentials and/or Certificates </a:t>
          </a:r>
          <a:endParaRPr lang="en-US" sz="800" b="1" kern="1200" dirty="0"/>
        </a:p>
      </dsp:txBody>
      <dsp:txXfrm>
        <a:off x="5381542" y="3922066"/>
        <a:ext cx="1296402" cy="1032673"/>
      </dsp:txXfrm>
    </dsp:sp>
    <dsp:sp modelId="{43145181-9A8D-4BD6-8C42-73CFF0E7688D}">
      <dsp:nvSpPr>
        <dsp:cNvPr id="0" name=""/>
        <dsp:cNvSpPr/>
      </dsp:nvSpPr>
      <dsp:spPr>
        <a:xfrm>
          <a:off x="3838348" y="4176471"/>
          <a:ext cx="1099651" cy="1075470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Internships &amp; Community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Partnerships </a:t>
          </a:r>
          <a:endParaRPr lang="en-US" sz="800" b="1" kern="1200" dirty="0"/>
        </a:p>
      </dsp:txBody>
      <dsp:txXfrm>
        <a:off x="3838348" y="4176471"/>
        <a:ext cx="1099651" cy="1075470"/>
      </dsp:txXfrm>
    </dsp:sp>
    <dsp:sp modelId="{6C801D74-AABB-4E3F-9C0B-24C05C3D3F56}">
      <dsp:nvSpPr>
        <dsp:cNvPr id="0" name=""/>
        <dsp:cNvSpPr/>
      </dsp:nvSpPr>
      <dsp:spPr>
        <a:xfrm>
          <a:off x="2198523" y="4010600"/>
          <a:ext cx="1238805" cy="1066593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Economic Development &amp; Community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Transformation</a:t>
          </a:r>
          <a:endParaRPr lang="en-US" sz="800" b="1" kern="1200" dirty="0"/>
        </a:p>
      </dsp:txBody>
      <dsp:txXfrm>
        <a:off x="2198523" y="4010600"/>
        <a:ext cx="1238805" cy="1066593"/>
      </dsp:txXfrm>
    </dsp:sp>
    <dsp:sp modelId="{1342174B-0F74-43DE-B113-DD08E02560B6}">
      <dsp:nvSpPr>
        <dsp:cNvPr id="0" name=""/>
        <dsp:cNvSpPr/>
      </dsp:nvSpPr>
      <dsp:spPr>
        <a:xfrm>
          <a:off x="1152129" y="2808312"/>
          <a:ext cx="1171537" cy="1125053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Digital Learning &amp; One to One Computing</a:t>
          </a:r>
          <a:endParaRPr lang="en-US" sz="800" b="1" kern="1200" dirty="0"/>
        </a:p>
      </dsp:txBody>
      <dsp:txXfrm>
        <a:off x="1152129" y="2808312"/>
        <a:ext cx="1171537" cy="1125053"/>
      </dsp:txXfrm>
    </dsp:sp>
    <dsp:sp modelId="{41325E87-A91A-4A14-8BE8-02050CF654DB}">
      <dsp:nvSpPr>
        <dsp:cNvPr id="0" name=""/>
        <dsp:cNvSpPr/>
      </dsp:nvSpPr>
      <dsp:spPr>
        <a:xfrm>
          <a:off x="1049314" y="1440161"/>
          <a:ext cx="1197348" cy="1107188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Anywhere, Anytime, Online Learning</a:t>
          </a:r>
          <a:endParaRPr lang="en-US" sz="800" b="1" kern="1200" dirty="0"/>
        </a:p>
      </dsp:txBody>
      <dsp:txXfrm>
        <a:off x="1049314" y="1440161"/>
        <a:ext cx="1197348" cy="1107188"/>
      </dsp:txXfrm>
    </dsp:sp>
    <dsp:sp modelId="{A10DC459-79C5-4597-9110-E30F389A6B22}">
      <dsp:nvSpPr>
        <dsp:cNvPr id="0" name=""/>
        <dsp:cNvSpPr/>
      </dsp:nvSpPr>
      <dsp:spPr>
        <a:xfrm>
          <a:off x="2129426" y="432043"/>
          <a:ext cx="1106676" cy="920389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Dual College Credit Opportunities</a:t>
          </a:r>
          <a:endParaRPr lang="en-US" sz="800" b="1" kern="1200" dirty="0"/>
        </a:p>
      </dsp:txBody>
      <dsp:txXfrm>
        <a:off x="2129426" y="432043"/>
        <a:ext cx="1106676" cy="92038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B70103-EADE-4F0B-8B16-41E56ABE00A9}">
      <dsp:nvSpPr>
        <dsp:cNvPr id="0" name=""/>
        <dsp:cNvSpPr/>
      </dsp:nvSpPr>
      <dsp:spPr>
        <a:xfrm rot="16200000">
          <a:off x="-1063873" y="1064617"/>
          <a:ext cx="4064000" cy="1934765"/>
        </a:xfrm>
        <a:prstGeom prst="flowChartManualOperation">
          <a:avLst/>
        </a:prstGeom>
        <a:solidFill>
          <a:schemeClr val="accent2">
            <a:lumMod val="5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The Academies at Desert View High School</a:t>
          </a:r>
          <a:endParaRPr lang="en-US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Aerospace i-STEM and Digital Technology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International Hospitality, Tourism and Culinary Arts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Visual and Performing Arts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</dsp:txBody>
      <dsp:txXfrm rot="16200000">
        <a:off x="-1063873" y="1064617"/>
        <a:ext cx="4064000" cy="1934765"/>
      </dsp:txXfrm>
    </dsp:sp>
    <dsp:sp modelId="{BDDFEE08-C6B4-4494-9C71-72EE8D6CAF18}">
      <dsp:nvSpPr>
        <dsp:cNvPr id="0" name=""/>
        <dsp:cNvSpPr/>
      </dsp:nvSpPr>
      <dsp:spPr>
        <a:xfrm rot="16200000">
          <a:off x="1016000" y="1064617"/>
          <a:ext cx="4064000" cy="1934765"/>
        </a:xfrm>
        <a:prstGeom prst="flowChartManualOperation">
          <a:avLst/>
        </a:prstGeom>
        <a:solidFill>
          <a:schemeClr val="tx2">
            <a:lumMod val="25000"/>
            <a:alpha val="7000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The Academies at Sunnyside High School</a:t>
          </a:r>
          <a:endParaRPr lang="en-US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International Business and Information Technology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Law, Public Safety, Security and Human Services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Medical and Allied Health Sciences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Transportation Technology and Logistics</a:t>
          </a:r>
          <a:endParaRPr lang="en-US" sz="1200" kern="1200" dirty="0"/>
        </a:p>
      </dsp:txBody>
      <dsp:txXfrm rot="16200000">
        <a:off x="1016000" y="1064617"/>
        <a:ext cx="4064000" cy="1934765"/>
      </dsp:txXfrm>
    </dsp:sp>
    <dsp:sp modelId="{883B97F6-A929-4D0A-95C4-91BB5A127303}">
      <dsp:nvSpPr>
        <dsp:cNvPr id="0" name=""/>
        <dsp:cNvSpPr/>
      </dsp:nvSpPr>
      <dsp:spPr>
        <a:xfrm rot="16200000">
          <a:off x="3095873" y="1064617"/>
          <a:ext cx="4064000" cy="1934765"/>
        </a:xfrm>
        <a:prstGeom prst="flowChartManualOperation">
          <a:avLst/>
        </a:prstGeom>
        <a:solidFill>
          <a:schemeClr val="accent6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Sunnyside Online Success Academy</a:t>
          </a:r>
          <a:endParaRPr lang="en-US" sz="1600" kern="1200" dirty="0"/>
        </a:p>
      </dsp:txBody>
      <dsp:txXfrm rot="16200000">
        <a:off x="3095873" y="1064617"/>
        <a:ext cx="4064000" cy="193476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8BFCB9-D96D-4E4A-93EF-3DAC5FA7A9A0}">
      <dsp:nvSpPr>
        <dsp:cNvPr id="0" name=""/>
        <dsp:cNvSpPr/>
      </dsp:nvSpPr>
      <dsp:spPr>
        <a:xfrm rot="16200000">
          <a:off x="-934817" y="935658"/>
          <a:ext cx="2680071" cy="808754"/>
        </a:xfrm>
        <a:prstGeom prst="flowChartManualOperation">
          <a:avLst/>
        </a:prstGeom>
        <a:solidFill>
          <a:schemeClr val="accent2">
            <a:lumMod val="75000"/>
            <a:alpha val="7000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71489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Desert View Freshman Academy</a:t>
          </a:r>
          <a:endParaRPr lang="en-US" sz="1100" kern="1200" dirty="0"/>
        </a:p>
      </dsp:txBody>
      <dsp:txXfrm rot="16200000">
        <a:off x="-934817" y="935658"/>
        <a:ext cx="2680071" cy="808754"/>
      </dsp:txXfrm>
    </dsp:sp>
    <dsp:sp modelId="{C325EEA5-49BC-4919-8CDB-FB3EAA830654}">
      <dsp:nvSpPr>
        <dsp:cNvPr id="0" name=""/>
        <dsp:cNvSpPr/>
      </dsp:nvSpPr>
      <dsp:spPr>
        <a:xfrm rot="16200000">
          <a:off x="-65406" y="935658"/>
          <a:ext cx="2680071" cy="808754"/>
        </a:xfrm>
        <a:prstGeom prst="flowChartManualOperati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2000" endA="300" endPos="3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71489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Sunnyside Freshman Academy</a:t>
          </a:r>
          <a:endParaRPr lang="en-US" sz="1100" kern="1200" dirty="0"/>
        </a:p>
      </dsp:txBody>
      <dsp:txXfrm rot="16200000">
        <a:off x="-65406" y="935658"/>
        <a:ext cx="2680071" cy="80875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0D7F2-CA74-42C0-B085-79695C710731}">
      <dsp:nvSpPr>
        <dsp:cNvPr id="0" name=""/>
        <dsp:cNvSpPr/>
      </dsp:nvSpPr>
      <dsp:spPr>
        <a:xfrm>
          <a:off x="0" y="288033"/>
          <a:ext cx="6096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0D9C7-9EB2-4EE0-B682-E3AF68D42356}">
      <dsp:nvSpPr>
        <dsp:cNvPr id="0" name=""/>
        <dsp:cNvSpPr/>
      </dsp:nvSpPr>
      <dsp:spPr>
        <a:xfrm>
          <a:off x="288032" y="72008"/>
          <a:ext cx="4267200" cy="413280"/>
        </a:xfrm>
        <a:prstGeom prst="roundRect">
          <a:avLst/>
        </a:prstGeom>
        <a:solidFill>
          <a:schemeClr val="tx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Online Classes, Anywhere-Anytime</a:t>
          </a:r>
          <a:endParaRPr lang="en-US" sz="1400" kern="1200" dirty="0"/>
        </a:p>
      </dsp:txBody>
      <dsp:txXfrm>
        <a:off x="288032" y="72008"/>
        <a:ext cx="4267200" cy="413280"/>
      </dsp:txXfrm>
    </dsp:sp>
    <dsp:sp modelId="{ECB70AE8-0EAB-4232-99FC-0C85FC2CBE6E}">
      <dsp:nvSpPr>
        <dsp:cNvPr id="0" name=""/>
        <dsp:cNvSpPr/>
      </dsp:nvSpPr>
      <dsp:spPr>
        <a:xfrm>
          <a:off x="0" y="1080119"/>
          <a:ext cx="6096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D1A2D-C3DA-4CC5-953F-8CB0B9287929}">
      <dsp:nvSpPr>
        <dsp:cNvPr id="0" name=""/>
        <dsp:cNvSpPr/>
      </dsp:nvSpPr>
      <dsp:spPr>
        <a:xfrm>
          <a:off x="288032" y="864094"/>
          <a:ext cx="4267200" cy="413280"/>
        </a:xfrm>
        <a:prstGeom prst="roundRect">
          <a:avLst/>
        </a:prstGeom>
        <a:solidFill>
          <a:schemeClr val="tx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Industry-Recognized Credentials and Certificates</a:t>
          </a:r>
          <a:endParaRPr lang="en-US" sz="1400" kern="1200" dirty="0"/>
        </a:p>
      </dsp:txBody>
      <dsp:txXfrm>
        <a:off x="288032" y="864094"/>
        <a:ext cx="4267200" cy="413280"/>
      </dsp:txXfrm>
    </dsp:sp>
    <dsp:sp modelId="{88407B6C-1FE4-4E7C-8117-48F646B30DB8}">
      <dsp:nvSpPr>
        <dsp:cNvPr id="0" name=""/>
        <dsp:cNvSpPr/>
      </dsp:nvSpPr>
      <dsp:spPr>
        <a:xfrm>
          <a:off x="0" y="1944217"/>
          <a:ext cx="6096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F8D00-705E-4647-B27B-F906E833545F}">
      <dsp:nvSpPr>
        <dsp:cNvPr id="0" name=""/>
        <dsp:cNvSpPr/>
      </dsp:nvSpPr>
      <dsp:spPr>
        <a:xfrm>
          <a:off x="288032" y="1656185"/>
          <a:ext cx="4267200" cy="413280"/>
        </a:xfrm>
        <a:prstGeom prst="roundRect">
          <a:avLst/>
        </a:prstGeom>
        <a:solidFill>
          <a:schemeClr val="tx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Internships</a:t>
          </a:r>
          <a:endParaRPr lang="en-US" sz="1400" kern="1200" dirty="0"/>
        </a:p>
      </dsp:txBody>
      <dsp:txXfrm>
        <a:off x="288032" y="1656185"/>
        <a:ext cx="4267200" cy="413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7941" cy="460216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18783" y="0"/>
            <a:ext cx="2997941" cy="460216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772C929-4B7F-47BD-8453-AD214850381A}" type="datetimeFigureOut">
              <a:rPr lang="en-US"/>
              <a:pPr>
                <a:defRPr/>
              </a:pPr>
              <a:t>10/8/2013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2511"/>
            <a:ext cx="2997941" cy="460216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18783" y="8742511"/>
            <a:ext cx="2997941" cy="460216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98662C-7A16-4C03-A9EA-4FC5385105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51432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7941" cy="460216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18783" y="0"/>
            <a:ext cx="2997941" cy="460216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A4467D-59A8-498C-B2EE-38DFF9B01053}" type="datetimeFigureOut">
              <a:rPr lang="en-US"/>
              <a:pPr>
                <a:defRPr/>
              </a:pPr>
              <a:t>10/8/2013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00575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6" tIns="46063" rIns="92126" bIns="4606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1833" y="4372055"/>
            <a:ext cx="5534660" cy="4141946"/>
          </a:xfrm>
          <a:prstGeom prst="rect">
            <a:avLst/>
          </a:prstGeom>
        </p:spPr>
        <p:txBody>
          <a:bodyPr vert="horz" lIns="92126" tIns="46063" rIns="92126" bIns="4606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42511"/>
            <a:ext cx="2997941" cy="460216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18783" y="8742511"/>
            <a:ext cx="2997941" cy="460216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10BD31-3485-421A-A39B-9A313D8AF7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38633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ea typeface="ＭＳ Ｐゴシック" pitchFamily="-72" charset="-128"/>
                <a:cs typeface="ＭＳ Ｐゴシック" pitchFamily="-72" charset="-128"/>
              </a:rPr>
              <a:t>Steve 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25B07E-3541-48D4-9509-BDF675564FD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ea typeface="ＭＳ Ｐゴシック" pitchFamily="-72" charset="-128"/>
                <a:cs typeface="ＭＳ Ｐゴシック" pitchFamily="-72" charset="-128"/>
              </a:rPr>
              <a:t>Jose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0BE2CE-6217-4061-8BE7-60AF41BA6D1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Steve 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10BD31-3485-421A-A39B-9A313D8AF75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10BD31-3485-421A-A39B-9A313D8AF75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Michael and Mae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10BD31-3485-421A-A39B-9A313D8AF75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 and Josh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10BD31-3485-421A-A39B-9A313D8AF75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AE331-3829-43BC-95E0-9D31E236A8BE}" type="datetimeFigureOut">
              <a:rPr lang="en-US" smtClean="0"/>
              <a:pPr>
                <a:defRPr/>
              </a:pPr>
              <a:t>10/8/2013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FCE5F-9053-47F2-AF79-39E37A03A8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EB76E2-CDDF-459D-AC72-49026E4441C6}" type="datetimeFigureOut">
              <a:rPr lang="en-US" smtClean="0"/>
              <a:pPr>
                <a:defRPr/>
              </a:pPr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6E30B-2B8C-4A88-BBAD-9C50764CB4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944564-9D65-41E1-8122-0C47AE289D20}" type="datetimeFigureOut">
              <a:rPr lang="en-US" smtClean="0"/>
              <a:pPr>
                <a:defRPr/>
              </a:pPr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8B60E-08DD-4212-B91B-3F29815850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6E6E-03F6-4CA7-9EDE-C1D66A9574D5}" type="datetimeFigureOut">
              <a:rPr lang="en-US" smtClean="0"/>
              <a:pPr>
                <a:defRPr/>
              </a:pPr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67221-02A6-45E7-B6CB-39040CA49E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A2E592-497C-4B53-9616-7EEC64D488A5}" type="datetimeFigureOut">
              <a:rPr lang="en-US" smtClean="0"/>
              <a:pPr>
                <a:defRPr/>
              </a:pPr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93AC9-4D22-46C1-B67A-8F8FDE2A78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E2E492-F17B-4741-9B9D-C09EF142E1D5}" type="datetimeFigureOut">
              <a:rPr lang="en-US" smtClean="0"/>
              <a:pPr>
                <a:defRPr/>
              </a:pPr>
              <a:t>10/8/2013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9CAF8-3471-4642-B281-FE82224C24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A69935-48DC-4F3C-8BCF-CFFC41A1C5FF}" type="datetimeFigureOut">
              <a:rPr lang="en-US" smtClean="0"/>
              <a:pPr>
                <a:defRPr/>
              </a:pPr>
              <a:t>10/8/2013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45430-BB18-4002-8760-FEEA5E7CD4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236CF1-9F4E-4902-AC61-EF9E8C800608}" type="datetimeFigureOut">
              <a:rPr lang="en-US" smtClean="0"/>
              <a:pPr>
                <a:defRPr/>
              </a:pPr>
              <a:t>10/8/2013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F6DBE5-4542-4D18-9D30-AA6C4094DB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A48A86-C139-4033-A7AE-C868F6781F62}" type="datetimeFigureOut">
              <a:rPr lang="en-US" smtClean="0"/>
              <a:pPr>
                <a:defRPr/>
              </a:pPr>
              <a:t>10/8/2013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0E14C-6BD4-44EE-BC78-20B7835022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1DF2C8-7BA3-4F96-B1C8-BB1B17C90253}" type="datetimeFigureOut">
              <a:rPr lang="en-US" smtClean="0"/>
              <a:pPr>
                <a:defRPr/>
              </a:pPr>
              <a:t>10/8/2013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C7896-71B2-4DA7-BC38-E00F6D3D0A7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A2E592-497C-4B53-9616-7EEC64D488A5}" type="datetimeFigureOut">
              <a:rPr lang="en-US" smtClean="0"/>
              <a:pPr>
                <a:defRPr/>
              </a:pPr>
              <a:t>10/8/2013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7393AC9-4D22-46C1-B67A-8F8FDE2A78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EA2E592-497C-4B53-9616-7EEC64D488A5}" type="datetimeFigureOut">
              <a:rPr lang="en-US" smtClean="0"/>
              <a:pPr>
                <a:defRPr/>
              </a:pPr>
              <a:t>10/8/2013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7393AC9-4D22-46C1-B67A-8F8FDE2A78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youtube.com/watch?feature=player_embedded&amp;v=uZxYSe26O9I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e.org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CI8yxL_XWg" TargetMode="External"/><Relationship Id="rId2" Type="http://schemas.openxmlformats.org/officeDocument/2006/relationships/hyperlink" Target="http://www.youtube.com/watch?v=BP5EUm79AS8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1.xml"/><Relationship Id="rId18" Type="http://schemas.microsoft.com/office/2007/relationships/diagramDrawing" Target="../diagrams/drawing2.xml"/><Relationship Id="rId26" Type="http://schemas.openxmlformats.org/officeDocument/2006/relationships/diagramQuickStyle" Target="../diagrams/quickStyle4.xml"/><Relationship Id="rId3" Type="http://schemas.openxmlformats.org/officeDocument/2006/relationships/image" Target="../media/image3.png"/><Relationship Id="rId21" Type="http://schemas.openxmlformats.org/officeDocument/2006/relationships/diagramQuickStyle" Target="../diagrams/quickStyle3.xml"/><Relationship Id="rId34" Type="http://schemas.openxmlformats.org/officeDocument/2006/relationships/image" Target="../media/image9.png"/><Relationship Id="rId7" Type="http://schemas.openxmlformats.org/officeDocument/2006/relationships/image" Target="../media/image7.png"/><Relationship Id="rId12" Type="http://schemas.openxmlformats.org/officeDocument/2006/relationships/diagramColors" Target="../diagrams/colors1.xml"/><Relationship Id="rId17" Type="http://schemas.openxmlformats.org/officeDocument/2006/relationships/diagramColors" Target="../diagrams/colors2.xml"/><Relationship Id="rId25" Type="http://schemas.openxmlformats.org/officeDocument/2006/relationships/diagramLayout" Target="../diagrams/layout4.xml"/><Relationship Id="rId33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2.xml"/><Relationship Id="rId20" Type="http://schemas.openxmlformats.org/officeDocument/2006/relationships/diagramLayout" Target="../diagrams/layout3.xml"/><Relationship Id="rId29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diagramQuickStyle" Target="../diagrams/quickStyle1.xml"/><Relationship Id="rId24" Type="http://schemas.openxmlformats.org/officeDocument/2006/relationships/diagramData" Target="../diagrams/data4.xml"/><Relationship Id="rId32" Type="http://schemas.openxmlformats.org/officeDocument/2006/relationships/diagramColors" Target="../diagrams/colors5.xml"/><Relationship Id="rId5" Type="http://schemas.openxmlformats.org/officeDocument/2006/relationships/image" Target="../media/image5.png"/><Relationship Id="rId15" Type="http://schemas.openxmlformats.org/officeDocument/2006/relationships/diagramLayout" Target="../diagrams/layout2.xml"/><Relationship Id="rId23" Type="http://schemas.microsoft.com/office/2007/relationships/diagramDrawing" Target="../diagrams/drawing3.xml"/><Relationship Id="rId28" Type="http://schemas.microsoft.com/office/2007/relationships/diagramDrawing" Target="../diagrams/drawing4.xml"/><Relationship Id="rId10" Type="http://schemas.openxmlformats.org/officeDocument/2006/relationships/diagramLayout" Target="../diagrams/layout1.xml"/><Relationship Id="rId19" Type="http://schemas.openxmlformats.org/officeDocument/2006/relationships/diagramData" Target="../diagrams/data3.xml"/><Relationship Id="rId31" Type="http://schemas.openxmlformats.org/officeDocument/2006/relationships/diagramQuickStyle" Target="../diagrams/quickStyle5.xml"/><Relationship Id="rId4" Type="http://schemas.openxmlformats.org/officeDocument/2006/relationships/image" Target="../media/image4.png"/><Relationship Id="rId9" Type="http://schemas.openxmlformats.org/officeDocument/2006/relationships/diagramData" Target="../diagrams/data1.xml"/><Relationship Id="rId14" Type="http://schemas.openxmlformats.org/officeDocument/2006/relationships/diagramData" Target="../diagrams/data2.xml"/><Relationship Id="rId22" Type="http://schemas.openxmlformats.org/officeDocument/2006/relationships/diagramColors" Target="../diagrams/colors3.xml"/><Relationship Id="rId27" Type="http://schemas.openxmlformats.org/officeDocument/2006/relationships/diagramColors" Target="../diagrams/colors4.xml"/><Relationship Id="rId30" Type="http://schemas.openxmlformats.org/officeDocument/2006/relationships/diagramLayout" Target="../diagrams/layout5.xml"/><Relationship Id="rId35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851648" cy="1828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Sunnyside Unified School District</a:t>
            </a:r>
            <a:endParaRPr lang="en-US" sz="4400" dirty="0"/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7088832" cy="1981200"/>
          </a:xfrm>
        </p:spPr>
        <p:txBody>
          <a:bodyPr>
            <a:normAutofit lnSpcReduction="10000"/>
          </a:bodyPr>
          <a:lstStyle/>
          <a:p>
            <a:pPr marR="0"/>
            <a:r>
              <a:rPr lang="en-US" dirty="0" smtClean="0"/>
              <a:t>Annual CTE Program Evaluation and </a:t>
            </a:r>
            <a:r>
              <a:rPr lang="en-US" dirty="0" smtClean="0"/>
              <a:t>CCA Planning Workshop…</a:t>
            </a:r>
            <a:endParaRPr lang="en-US" dirty="0" smtClean="0"/>
          </a:p>
          <a:p>
            <a:pPr marR="0"/>
            <a:r>
              <a:rPr lang="en-US" dirty="0" smtClean="0"/>
              <a:t>“The Nexus…Where Rigorous Academic, Technical and Innovative Skills Intersect”</a:t>
            </a:r>
            <a:endParaRPr lang="en-US" dirty="0" smtClean="0"/>
          </a:p>
          <a:p>
            <a:pPr marR="0"/>
            <a:r>
              <a:rPr lang="en-US" sz="1900" dirty="0" smtClean="0"/>
              <a:t>October 9, 2013</a:t>
            </a:r>
          </a:p>
          <a:p>
            <a:pPr marR="0"/>
            <a:endParaRPr lang="en-US" dirty="0" smtClean="0"/>
          </a:p>
          <a:p>
            <a:pPr marR="0"/>
            <a:endParaRPr lang="en-US" dirty="0" smtClean="0"/>
          </a:p>
          <a:p>
            <a:pPr marR="0"/>
            <a:endParaRPr lang="en-US" dirty="0" smtClean="0"/>
          </a:p>
        </p:txBody>
      </p:sp>
      <p:pic>
        <p:nvPicPr>
          <p:cNvPr id="4" name="Picture 3" descr="http://sol.susd12.org/system/files/susd_ts_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5661248"/>
            <a:ext cx="170611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Internships and Industry Credentials Added This Year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780928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University of Arizona Science and Technology Park-</a:t>
            </a:r>
          </a:p>
          <a:p>
            <a:pPr lvl="1"/>
            <a:r>
              <a:rPr lang="en-US" dirty="0" smtClean="0"/>
              <a:t>-Internships and Workplace Skills Workshop Series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Southwest Fuel Systems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Pima County One Stop Precision Manufacturing Focus Group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FC Tucson Professional Soccer Club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Sunnyside Foundation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Certiport</a:t>
            </a:r>
            <a:r>
              <a:rPr lang="en-US" dirty="0" smtClean="0"/>
              <a:t> Microsoft Office and HP ATA Certifications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Solidworks</a:t>
            </a:r>
            <a:r>
              <a:rPr lang="en-US" dirty="0" smtClean="0"/>
              <a:t> 3-D Design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NIMS (in progress)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And more…………………………………………………………………….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Dual College and Embedded Academic Credits Added This Year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204864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Law and Public Safety	PCC AJS 101/115		6 credits</a:t>
            </a:r>
          </a:p>
          <a:p>
            <a:r>
              <a:rPr lang="en-US" dirty="0" smtClean="0"/>
              <a:t>Bioscience		U of A MCB 101,102	6 credits (tuition)</a:t>
            </a:r>
          </a:p>
          <a:p>
            <a:r>
              <a:rPr lang="en-US" dirty="0" smtClean="0"/>
              <a:t>Precision Manufacturing	PCC MAC 101		3 credits</a:t>
            </a:r>
          </a:p>
          <a:p>
            <a:r>
              <a:rPr lang="en-US" dirty="0" smtClean="0"/>
              <a:t>Engineering		U of A ENGR 102		3 credits (tuition)</a:t>
            </a:r>
          </a:p>
          <a:p>
            <a:r>
              <a:rPr lang="en-US" dirty="0" smtClean="0"/>
              <a:t>And more proposed for January 2014……………….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Advanced Hospitality &amp; Tourism 	.5 Embedded Economics Credit</a:t>
            </a:r>
          </a:p>
          <a:p>
            <a:r>
              <a:rPr lang="en-US" dirty="0" smtClean="0"/>
              <a:t>Business Management		1 Embedded Math Credit</a:t>
            </a:r>
          </a:p>
          <a:p>
            <a:r>
              <a:rPr lang="en-US" dirty="0" smtClean="0"/>
              <a:t>Automotive Technology		1 Embedded Math Credit</a:t>
            </a:r>
          </a:p>
          <a:p>
            <a:r>
              <a:rPr lang="en-US" dirty="0" smtClean="0"/>
              <a:t>Precision Manufacturing		1 Embedded Math Credit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Required CTE Program Components</a:t>
            </a:r>
            <a:endParaRPr lang="en-US" sz="2000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0" y="1124744"/>
          <a:ext cx="91440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2013 Arizona CTE Performance Measures-SUSD Level of Performance</a:t>
            </a:r>
            <a:endParaRPr lang="en-US" sz="2000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539552" y="1397000"/>
          <a:ext cx="8136904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2013 </a:t>
            </a:r>
            <a:r>
              <a:rPr lang="en-US" sz="2000" dirty="0" smtClean="0"/>
              <a:t>Arizona CTE Performance Measures-SUSD Level of Performance</a:t>
            </a:r>
            <a:endParaRPr lang="en-US" sz="2000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539552" y="1397000"/>
          <a:ext cx="8136904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3058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SUSD “Nexus”…Where Rigorous Academic, Technical and Innovative Skills Intersect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 smtClean="0">
                <a:hlinkClick r:id="rId2"/>
              </a:rPr>
              <a:t>http://www.youtube.com/watch?feature=player_embedded&amp;v=uZxYSe26O9I</a:t>
            </a:r>
            <a:endParaRPr lang="en-US" dirty="0"/>
          </a:p>
        </p:txBody>
      </p:sp>
      <p:pic>
        <p:nvPicPr>
          <p:cNvPr id="4" name="Picture 3" descr="http://sol.susd12.org/system/files/susd_ts_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661248"/>
            <a:ext cx="170611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Connected Learning</a:t>
            </a:r>
            <a:endParaRPr lang="en-US" dirty="0"/>
          </a:p>
        </p:txBody>
      </p:sp>
      <p:pic>
        <p:nvPicPr>
          <p:cNvPr id="1026" name="Picture 2" descr="ConnectEd: The California Center for College and Care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92896"/>
            <a:ext cx="3686175" cy="5715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24128" y="3284984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CCASN-College and Career Academy Support Network-University of California-Berkeley, CA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407707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http://www.bie.org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Buck Institute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3058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SUSD CTE Students and Teachers Shined Brightly at the USDOE Tour Event on </a:t>
            </a:r>
            <a:br>
              <a:rPr lang="en-US" sz="4000" dirty="0" smtClean="0"/>
            </a:br>
            <a:r>
              <a:rPr lang="en-US" sz="4000" dirty="0" smtClean="0"/>
              <a:t>9-11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339752" y="38610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http://www.youtube.com/watch?v=BP5EUm79AS8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http://www.youtube.com/watch?v=hCI8yxL_XWg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A Model For Innovative Digital Learning</a:t>
            </a:r>
            <a:endParaRPr lang="en-US" sz="4000" dirty="0"/>
          </a:p>
        </p:txBody>
      </p:sp>
      <p:sp>
        <p:nvSpPr>
          <p:cNvPr id="10" name="Rounded Rectangle 9"/>
          <p:cNvSpPr/>
          <p:nvPr/>
        </p:nvSpPr>
        <p:spPr>
          <a:xfrm>
            <a:off x="107950" y="1268413"/>
            <a:ext cx="1730375" cy="865187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ounded Rectangle 14"/>
          <p:cNvSpPr/>
          <p:nvPr/>
        </p:nvSpPr>
        <p:spPr>
          <a:xfrm>
            <a:off x="7380288" y="2492375"/>
            <a:ext cx="1584325" cy="1008063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ounded Rectangle 15"/>
          <p:cNvSpPr/>
          <p:nvPr/>
        </p:nvSpPr>
        <p:spPr>
          <a:xfrm>
            <a:off x="7308850" y="3933825"/>
            <a:ext cx="1655763" cy="935038"/>
          </a:xfrm>
          <a:prstGeom prst="roundRect">
            <a:avLst>
              <a:gd name="adj" fmla="val 10000"/>
            </a:avLst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ounded Rectangle 17"/>
          <p:cNvSpPr/>
          <p:nvPr/>
        </p:nvSpPr>
        <p:spPr>
          <a:xfrm>
            <a:off x="7380288" y="5300663"/>
            <a:ext cx="1584325" cy="865187"/>
          </a:xfrm>
          <a:prstGeom prst="roundRect">
            <a:avLst>
              <a:gd name="adj" fmla="val 10000"/>
            </a:avLst>
          </a:pr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ounded Rectangle 18"/>
          <p:cNvSpPr/>
          <p:nvPr/>
        </p:nvSpPr>
        <p:spPr>
          <a:xfrm>
            <a:off x="107950" y="5373688"/>
            <a:ext cx="1766888" cy="863600"/>
          </a:xfrm>
          <a:prstGeom prst="roundRect">
            <a:avLst>
              <a:gd name="adj" fmla="val 10000"/>
            </a:avLst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ounded Rectangle 19"/>
          <p:cNvSpPr/>
          <p:nvPr/>
        </p:nvSpPr>
        <p:spPr>
          <a:xfrm>
            <a:off x="179388" y="2420938"/>
            <a:ext cx="1655762" cy="1152525"/>
          </a:xfrm>
          <a:prstGeom prst="roundRect">
            <a:avLst>
              <a:gd name="adj" fmla="val 10000"/>
            </a:avLst>
          </a:prstGeom>
          <a:blipFill rotWithShape="0">
            <a:blip r:embed="rId8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2" name="Diagram 21"/>
          <p:cNvGraphicFramePr/>
          <p:nvPr/>
        </p:nvGraphicFramePr>
        <p:xfrm>
          <a:off x="2051720" y="1268760"/>
          <a:ext cx="5112568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3" name="Diagram 22"/>
          <p:cNvGraphicFramePr/>
          <p:nvPr/>
        </p:nvGraphicFramePr>
        <p:xfrm>
          <a:off x="2051720" y="2420888"/>
          <a:ext cx="5112568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4" name="Diagram 23"/>
          <p:cNvGraphicFramePr/>
          <p:nvPr/>
        </p:nvGraphicFramePr>
        <p:xfrm>
          <a:off x="2051720" y="3429000"/>
          <a:ext cx="5112568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25" name="Diagram 24"/>
          <p:cNvGraphicFramePr/>
          <p:nvPr/>
        </p:nvGraphicFramePr>
        <p:xfrm>
          <a:off x="2051720" y="4437112"/>
          <a:ext cx="5112568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26" name="Diagram 25"/>
          <p:cNvGraphicFramePr/>
          <p:nvPr/>
        </p:nvGraphicFramePr>
        <p:xfrm>
          <a:off x="2051720" y="5589240"/>
          <a:ext cx="518457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sp>
        <p:nvSpPr>
          <p:cNvPr id="27" name="Rounded Rectangle 26"/>
          <p:cNvSpPr/>
          <p:nvPr/>
        </p:nvSpPr>
        <p:spPr>
          <a:xfrm>
            <a:off x="250825" y="3860800"/>
            <a:ext cx="1512888" cy="1081088"/>
          </a:xfrm>
          <a:prstGeom prst="roundRect">
            <a:avLst>
              <a:gd name="adj" fmla="val 10000"/>
            </a:avLst>
          </a:prstGeom>
          <a:blipFill rotWithShape="0">
            <a:blip r:embed="rId3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0974" name="Picture 2" descr="SUSD's One-to-One Computing">
            <a:hlinkClick r:id=""/>
          </p:cNvPr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7451725" y="1341438"/>
            <a:ext cx="152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>
          <a:xfrm>
            <a:off x="467544" y="764704"/>
            <a:ext cx="8229600" cy="1080120"/>
          </a:xfrm>
        </p:spPr>
        <p:txBody>
          <a:bodyPr lIns="91440" rIns="91440" bIns="45720" anchor="ctr"/>
          <a:lstStyle/>
          <a:p>
            <a:pPr eaLnBrk="1" hangingPunct="1"/>
            <a:r>
              <a:rPr lang="en-US" sz="4600" dirty="0" smtClean="0"/>
              <a:t>4-year Graduation Rate</a:t>
            </a:r>
          </a:p>
        </p:txBody>
      </p:sp>
      <p:graphicFrame>
        <p:nvGraphicFramePr>
          <p:cNvPr id="56354" name="Group 34"/>
          <p:cNvGraphicFramePr>
            <a:graphicFrameLocks noGrp="1"/>
          </p:cNvGraphicFramePr>
          <p:nvPr>
            <p:ph idx="4294967295"/>
          </p:nvPr>
        </p:nvGraphicFramePr>
        <p:xfrm>
          <a:off x="539552" y="2060848"/>
          <a:ext cx="7931150" cy="3240360"/>
        </p:xfrm>
        <a:graphic>
          <a:graphicData uri="http://schemas.openxmlformats.org/drawingml/2006/table">
            <a:tbl>
              <a:tblPr/>
              <a:tblGrid>
                <a:gridCol w="2643188"/>
                <a:gridCol w="2644775"/>
                <a:gridCol w="2643187"/>
              </a:tblGrid>
              <a:tr h="540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Desert View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Sunnyside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70.0%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75.4%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72.1%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72.5%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75.2%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80.6%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77.8%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80.6%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81.6%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81.3%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6416" name="TextBox 4"/>
          <p:cNvSpPr txBox="1">
            <a:spLocks noChangeArrowheads="1"/>
          </p:cNvSpPr>
          <p:nvPr/>
        </p:nvSpPr>
        <p:spPr bwMode="auto">
          <a:xfrm>
            <a:off x="755650" y="5300663"/>
            <a:ext cx="352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Times New Roman" pitchFamily="-72" charset="0"/>
              </a:rPr>
              <a:t>*</a:t>
            </a:r>
            <a:r>
              <a:rPr lang="en-US" sz="1800">
                <a:solidFill>
                  <a:schemeClr val="bg1"/>
                </a:solidFill>
                <a:latin typeface="Times New Roman" pitchFamily="-72" charset="0"/>
              </a:rPr>
              <a:t>pending final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611188" y="1341438"/>
            <a:ext cx="7705725" cy="532765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00800" cy="1143000"/>
          </a:xfrm>
          <a:noFill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The Academies at SUSD-Connected Learning</a:t>
            </a:r>
            <a:endParaRPr lang="en-US" sz="2800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512" y="1268760"/>
          <a:ext cx="8640960" cy="525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4500563" y="2708275"/>
            <a:ext cx="0" cy="38100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410200" y="4038600"/>
            <a:ext cx="381000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00563" y="4868863"/>
            <a:ext cx="0" cy="38100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203575" y="4076700"/>
            <a:ext cx="381000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71775" y="3213100"/>
            <a:ext cx="1371600" cy="581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Global Classes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19700" y="3141663"/>
            <a:ext cx="1219200" cy="581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Support Services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71775" y="4365625"/>
            <a:ext cx="1066800" cy="33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Athletics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92725" y="4365625"/>
            <a:ext cx="1066800" cy="33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Fine Arts</a:t>
            </a:r>
          </a:p>
        </p:txBody>
      </p:sp>
      <p:sp>
        <p:nvSpPr>
          <p:cNvPr id="22542" name="TextBox 19"/>
          <p:cNvSpPr txBox="1">
            <a:spLocks noChangeArrowheads="1"/>
          </p:cNvSpPr>
          <p:nvPr/>
        </p:nvSpPr>
        <p:spPr bwMode="auto">
          <a:xfrm>
            <a:off x="7235825" y="3573463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Common Core</a:t>
            </a:r>
          </a:p>
        </p:txBody>
      </p:sp>
      <p:sp>
        <p:nvSpPr>
          <p:cNvPr id="22543" name="TextBox 20"/>
          <p:cNvSpPr txBox="1">
            <a:spLocks noChangeArrowheads="1"/>
          </p:cNvSpPr>
          <p:nvPr/>
        </p:nvSpPr>
        <p:spPr bwMode="auto">
          <a:xfrm>
            <a:off x="611188" y="3644900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Common Core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Academies </a:t>
            </a:r>
            <a:r>
              <a:rPr lang="en-US" dirty="0" smtClean="0"/>
              <a:t>at SUSD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411760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251520" y="2204864"/>
          <a:ext cx="1679848" cy="268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764704"/>
            <a:ext cx="7272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The </a:t>
            </a:r>
            <a:r>
              <a:rPr lang="en-US" sz="3200" dirty="0" smtClean="0"/>
              <a:t>Academies </a:t>
            </a:r>
            <a:r>
              <a:rPr lang="en-US" sz="3200" dirty="0" smtClean="0"/>
              <a:t>at SUSD, All Students Will Have The Opportunity to Experience… </a:t>
            </a:r>
          </a:p>
          <a:p>
            <a:endParaRPr lang="en-US" sz="3200" dirty="0" smtClean="0"/>
          </a:p>
        </p:txBody>
      </p:sp>
      <p:graphicFrame>
        <p:nvGraphicFramePr>
          <p:cNvPr id="3" name="Diagram 2"/>
          <p:cNvGraphicFramePr/>
          <p:nvPr/>
        </p:nvGraphicFramePr>
        <p:xfrm>
          <a:off x="1403648" y="2420888"/>
          <a:ext cx="60960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1403648" y="5085184"/>
            <a:ext cx="6096000" cy="36004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ounded Rectangle 7"/>
          <p:cNvSpPr/>
          <p:nvPr/>
        </p:nvSpPr>
        <p:spPr>
          <a:xfrm>
            <a:off x="1691680" y="4941168"/>
            <a:ext cx="4267200" cy="360040"/>
          </a:xfrm>
          <a:prstGeom prst="roundRect">
            <a:avLst/>
          </a:prstGeom>
          <a:solidFill>
            <a:schemeClr val="tx2">
              <a:lumMod val="25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400" dirty="0" smtClean="0"/>
              <a:t>Dual Academic and College Credit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1403648" y="5877272"/>
            <a:ext cx="6096000" cy="36004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ounded Rectangle 8"/>
          <p:cNvSpPr/>
          <p:nvPr/>
        </p:nvSpPr>
        <p:spPr>
          <a:xfrm>
            <a:off x="1691680" y="5733256"/>
            <a:ext cx="4267200" cy="360040"/>
          </a:xfrm>
          <a:prstGeom prst="roundRect">
            <a:avLst/>
          </a:prstGeom>
          <a:solidFill>
            <a:schemeClr val="tx2">
              <a:lumMod val="25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400" dirty="0" smtClean="0"/>
              <a:t>International Partnerships for Global Perspectives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81000" y="1295400"/>
          <a:ext cx="8375650" cy="5353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47800" y="762000"/>
            <a:ext cx="64008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Academies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at Desert View High School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23528" y="1052736"/>
          <a:ext cx="85725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1640" y="620688"/>
            <a:ext cx="64008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Academies </a:t>
            </a:r>
            <a:r>
              <a:rPr lang="en-US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at Sunnyside High School</a:t>
            </a:r>
            <a:endParaRPr lang="en-US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4482</TotalTime>
  <Words>858</Words>
  <Application>Microsoft Office PowerPoint</Application>
  <PresentationFormat>On-screen Show (4:3)</PresentationFormat>
  <Paragraphs>211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Sunnyside Unified School District</vt:lpstr>
      <vt:lpstr>SUSD CTE Students and Teachers Shined Brightly at the USDOE Tour Event on  9-11</vt:lpstr>
      <vt:lpstr>A Model For Innovative Digital Learning</vt:lpstr>
      <vt:lpstr>4-year Graduation Rate</vt:lpstr>
      <vt:lpstr>The Academies at SUSD-Connected Learning</vt:lpstr>
      <vt:lpstr>The Academies at SUSD</vt:lpstr>
      <vt:lpstr>Slide 7</vt:lpstr>
      <vt:lpstr>Slide 8</vt:lpstr>
      <vt:lpstr>Slide 9</vt:lpstr>
      <vt:lpstr>New Internships and Industry Credentials Added This Year</vt:lpstr>
      <vt:lpstr>New Dual College and Embedded Academic Credits Added This Year</vt:lpstr>
      <vt:lpstr>Required CTE Program Components</vt:lpstr>
      <vt:lpstr>2013 Arizona CTE Performance Measures-SUSD Level of Performance</vt:lpstr>
      <vt:lpstr>2013 Arizona CTE Performance Measures-SUSD Level of Performance</vt:lpstr>
      <vt:lpstr>The SUSD “Nexus”…Where Rigorous Academic, Technical and Innovative Skills Intersect</vt:lpstr>
      <vt:lpstr>Connected Learning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Brad</dc:creator>
  <cp:lastModifiedBy>kathypr</cp:lastModifiedBy>
  <cp:revision>607</cp:revision>
  <dcterms:created xsi:type="dcterms:W3CDTF">2012-06-19T22:16:35Z</dcterms:created>
  <dcterms:modified xsi:type="dcterms:W3CDTF">2013-10-08T21:30:28Z</dcterms:modified>
</cp:coreProperties>
</file>