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4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6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1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65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7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7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98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1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6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4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1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AC5C7-1DBE-41E2-A09C-69C03B6297A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B63D2-5876-4177-82F5-490808F07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69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Halloween Night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Verse/Refrain Form</a:t>
            </a:r>
            <a:endParaRPr lang="en-US" dirty="0"/>
          </a:p>
        </p:txBody>
      </p:sp>
      <p:pic>
        <p:nvPicPr>
          <p:cNvPr id="8196" name="Picture 4" descr="C:\Users\donnad\AppData\Local\Microsoft\Windows\Temporary Internet Files\Content.IE5\QFLLO69E\MC9000533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14400"/>
            <a:ext cx="1166774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C:\Users\donnad\AppData\Local\Microsoft\Windows\Temporary Internet Files\Content.IE5\VHTKGAZT\MC90041370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454" y="4114800"/>
            <a:ext cx="3210720" cy="242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55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Better watch out it’s </a:t>
            </a:r>
            <a:r>
              <a:rPr lang="en-US" dirty="0"/>
              <a:t>H</a:t>
            </a:r>
            <a:r>
              <a:rPr lang="en-US" dirty="0" smtClean="0"/>
              <a:t>alloween night. Look at all the spooky sights.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Better watch out it’s </a:t>
            </a:r>
            <a:r>
              <a:rPr lang="en-US" dirty="0"/>
              <a:t>H</a:t>
            </a:r>
            <a:r>
              <a:rPr lang="en-US" dirty="0" smtClean="0"/>
              <a:t>alloween night. Look at all the spooky sights.</a:t>
            </a:r>
            <a:endParaRPr lang="en-US" dirty="0"/>
          </a:p>
        </p:txBody>
      </p:sp>
      <p:pic>
        <p:nvPicPr>
          <p:cNvPr id="1027" name="Picture 3" descr="C:\Users\donnad\AppData\Local\Microsoft\Windows\Temporary Internet Files\Content.IE5\Y4C2AZS6\MC90043253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733800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46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Skeletons lets have some fun, </a:t>
            </a:r>
          </a:p>
          <a:p>
            <a:r>
              <a:rPr lang="en-US" dirty="0"/>
              <a:t>w</a:t>
            </a:r>
            <a:r>
              <a:rPr lang="en-US" dirty="0" smtClean="0"/>
              <a:t>hen I count to eight you must be done.</a:t>
            </a:r>
          </a:p>
          <a:p>
            <a:r>
              <a:rPr lang="en-US" dirty="0" smtClean="0"/>
              <a:t>One, two, three, four, five, six, seven, eight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X</a:t>
            </a:r>
            <a:r>
              <a:rPr lang="en-US" dirty="0" smtClean="0"/>
              <a:t>       </a:t>
            </a:r>
            <a:r>
              <a:rPr lang="en-US" dirty="0" err="1" smtClean="0"/>
              <a:t>X</a:t>
            </a:r>
            <a:r>
              <a:rPr lang="en-US" dirty="0" smtClean="0"/>
              <a:t>      </a:t>
            </a:r>
            <a:r>
              <a:rPr lang="en-US" dirty="0" err="1" smtClean="0"/>
              <a:t>X</a:t>
            </a:r>
            <a:r>
              <a:rPr lang="en-US" dirty="0" smtClean="0"/>
              <a:t>         </a:t>
            </a:r>
            <a:r>
              <a:rPr lang="en-US" dirty="0" err="1" smtClean="0"/>
              <a:t>X</a:t>
            </a:r>
            <a:r>
              <a:rPr lang="en-US" dirty="0" smtClean="0"/>
              <a:t>        </a:t>
            </a:r>
            <a:r>
              <a:rPr lang="en-US" dirty="0" err="1" smtClean="0"/>
              <a:t>X</a:t>
            </a:r>
            <a:r>
              <a:rPr lang="en-US" dirty="0" smtClean="0"/>
              <a:t>       </a:t>
            </a:r>
            <a:r>
              <a:rPr lang="en-US" dirty="0" err="1" smtClean="0"/>
              <a:t>X</a:t>
            </a:r>
            <a:r>
              <a:rPr lang="en-US" dirty="0" smtClean="0"/>
              <a:t>    </a:t>
            </a:r>
            <a:r>
              <a:rPr lang="en-US" dirty="0" err="1" smtClean="0"/>
              <a:t>X</a:t>
            </a:r>
            <a:r>
              <a:rPr lang="en-US" dirty="0" smtClean="0"/>
              <a:t>           </a:t>
            </a:r>
            <a:r>
              <a:rPr lang="en-US" dirty="0" err="1" smtClean="0"/>
              <a:t>X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842655" y="38100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38100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90800" y="38100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657600" y="38100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682837" y="3740728"/>
            <a:ext cx="0" cy="907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486400" y="38100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6096000" y="3740728"/>
            <a:ext cx="0" cy="69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096000" y="3775364"/>
            <a:ext cx="0" cy="872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239000" y="38100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donnad\AppData\Local\Microsoft\Windows\Temporary Internet Files\Content.IE5\QFLLO69E\MC90043381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660" y="-64862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40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Better watch out it’s </a:t>
            </a:r>
            <a:r>
              <a:rPr lang="en-US" dirty="0"/>
              <a:t>H</a:t>
            </a:r>
            <a:r>
              <a:rPr lang="en-US" dirty="0" smtClean="0"/>
              <a:t>alloween night. Look at all the spooky sights.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Better watch out it’s Halloween night. Look at all the spooky sights.</a:t>
            </a:r>
            <a:endParaRPr lang="en-US" dirty="0"/>
          </a:p>
        </p:txBody>
      </p:sp>
      <p:pic>
        <p:nvPicPr>
          <p:cNvPr id="3074" name="Picture 2" descr="C:\Users\donnad\AppData\Local\Microsoft\Windows\Temporary Internet Files\Content.IE5\Y4C2AZS6\MC90043253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728" y="4191000"/>
            <a:ext cx="990529" cy="1295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65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Witches too, what can you do?</a:t>
            </a:r>
          </a:p>
          <a:p>
            <a:r>
              <a:rPr lang="en-US" dirty="0" smtClean="0"/>
              <a:t>When I count to eight, you must be through.</a:t>
            </a:r>
          </a:p>
          <a:p>
            <a:r>
              <a:rPr lang="en-US" dirty="0" smtClean="0"/>
              <a:t>One, two, three, four, five, six, seven, </a:t>
            </a:r>
            <a:r>
              <a:rPr lang="en-US" dirty="0" smtClean="0"/>
              <a:t>eight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X       </a:t>
            </a:r>
            <a:r>
              <a:rPr lang="en-US" dirty="0" err="1" smtClean="0"/>
              <a:t>X</a:t>
            </a:r>
            <a:r>
              <a:rPr lang="en-US" dirty="0" smtClean="0"/>
              <a:t>       </a:t>
            </a:r>
            <a:r>
              <a:rPr lang="en-US" dirty="0" err="1" smtClean="0"/>
              <a:t>X</a:t>
            </a:r>
            <a:r>
              <a:rPr lang="en-US" dirty="0" smtClean="0"/>
              <a:t>         </a:t>
            </a:r>
            <a:r>
              <a:rPr lang="en-US" dirty="0" err="1" smtClean="0"/>
              <a:t>X</a:t>
            </a:r>
            <a:r>
              <a:rPr lang="en-US" dirty="0" smtClean="0"/>
              <a:t>       </a:t>
            </a:r>
            <a:r>
              <a:rPr lang="en-US" dirty="0" err="1" smtClean="0"/>
              <a:t>X</a:t>
            </a:r>
            <a:r>
              <a:rPr lang="en-US" dirty="0" smtClean="0"/>
              <a:t>      </a:t>
            </a:r>
            <a:r>
              <a:rPr lang="en-US" dirty="0" err="1" smtClean="0"/>
              <a:t>X</a:t>
            </a:r>
            <a:r>
              <a:rPr lang="en-US" dirty="0" smtClean="0"/>
              <a:t>     </a:t>
            </a:r>
            <a:r>
              <a:rPr lang="en-US" dirty="0" err="1" smtClean="0"/>
              <a:t>X</a:t>
            </a:r>
            <a:r>
              <a:rPr lang="en-US" dirty="0" smtClean="0"/>
              <a:t>           </a:t>
            </a:r>
            <a:r>
              <a:rPr lang="en-US" dirty="0" err="1" smtClean="0"/>
              <a:t>X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38100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828800" y="38100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667000" y="38100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733800" y="38100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38100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34000" y="38100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057900" y="3837709"/>
            <a:ext cx="0" cy="96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273636" y="3657600"/>
            <a:ext cx="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:\Users\donnad\AppData\Local\Microsoft\Windows\Temporary Internet Files\Content.IE5\QFLLO69E\MC90043381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3676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34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Better watch out it’s Halloween night. Look at all the spooky sights.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Better watch out it’s Halloween night. Look at all the spooky sights.</a:t>
            </a:r>
            <a:endParaRPr lang="en-US" dirty="0"/>
          </a:p>
        </p:txBody>
      </p:sp>
      <p:pic>
        <p:nvPicPr>
          <p:cNvPr id="5122" name="Picture 2" descr="C:\Users\donnad\AppData\Local\Microsoft\Windows\Temporary Internet Files\Content.IE5\Y4C2AZS6\MC90043253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57600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48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Goblins and ghosts, how can you fly?</a:t>
            </a:r>
          </a:p>
          <a:p>
            <a:r>
              <a:rPr lang="en-US" dirty="0" smtClean="0"/>
              <a:t>When I count to eight, come down from the sky.</a:t>
            </a:r>
          </a:p>
          <a:p>
            <a:r>
              <a:rPr lang="en-US" dirty="0" smtClean="0"/>
              <a:t>One, two, three, four, five, six, seven, eight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X       </a:t>
            </a:r>
            <a:r>
              <a:rPr lang="en-US" dirty="0" err="1" smtClean="0"/>
              <a:t>X</a:t>
            </a:r>
            <a:r>
              <a:rPr lang="en-US" dirty="0" smtClean="0"/>
              <a:t>       </a:t>
            </a:r>
            <a:r>
              <a:rPr lang="en-US" dirty="0" err="1" smtClean="0"/>
              <a:t>X</a:t>
            </a:r>
            <a:r>
              <a:rPr lang="en-US" dirty="0" smtClean="0"/>
              <a:t>         </a:t>
            </a:r>
            <a:r>
              <a:rPr lang="en-US" dirty="0" err="1" smtClean="0"/>
              <a:t>X</a:t>
            </a:r>
            <a:r>
              <a:rPr lang="en-US" dirty="0" smtClean="0"/>
              <a:t>       </a:t>
            </a:r>
            <a:r>
              <a:rPr lang="en-US" dirty="0" err="1" smtClean="0"/>
              <a:t>X</a:t>
            </a:r>
            <a:r>
              <a:rPr lang="en-US" dirty="0" smtClean="0"/>
              <a:t>      </a:t>
            </a:r>
            <a:r>
              <a:rPr lang="en-US" dirty="0" err="1" smtClean="0"/>
              <a:t>X</a:t>
            </a:r>
            <a:r>
              <a:rPr lang="en-US" dirty="0" smtClean="0"/>
              <a:t>     </a:t>
            </a:r>
            <a:r>
              <a:rPr lang="en-US" dirty="0" err="1" smtClean="0"/>
              <a:t>X</a:t>
            </a:r>
            <a:r>
              <a:rPr lang="en-US" dirty="0" smtClean="0"/>
              <a:t>           </a:t>
            </a:r>
            <a:r>
              <a:rPr lang="en-US" dirty="0" err="1" smtClean="0"/>
              <a:t>X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990600" y="4267200"/>
            <a:ext cx="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90600" y="42672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828800" y="42672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743200" y="42672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733800" y="42672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72000" y="42672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410200" y="42672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019800" y="42672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315200" y="4305300"/>
            <a:ext cx="0" cy="87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C:\Users\donnad\AppData\Local\Microsoft\Windows\Temporary Internet Files\Content.IE5\QFLLO69E\MC90043381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05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Better watch out it’s Halloween night. Look at all the spooky sights.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Better watch out it’s Halloween night. Look at all the spooky sights.</a:t>
            </a:r>
            <a:endParaRPr lang="en-US" dirty="0"/>
          </a:p>
        </p:txBody>
      </p:sp>
      <p:pic>
        <p:nvPicPr>
          <p:cNvPr id="7170" name="Picture 2" descr="C:\Users\donnad\AppData\Local\Microsoft\Windows\Temporary Internet Files\Content.IE5\Y4C2AZS6\MC90043253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886200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837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256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Halloween Night</vt:lpstr>
      <vt:lpstr>Refrain</vt:lpstr>
      <vt:lpstr>Verse 1</vt:lpstr>
      <vt:lpstr>Refrain</vt:lpstr>
      <vt:lpstr>Verse 2</vt:lpstr>
      <vt:lpstr>Refrain</vt:lpstr>
      <vt:lpstr>Verse 3</vt:lpstr>
      <vt:lpstr>Refrain</vt:lpstr>
    </vt:vector>
  </TitlesOfParts>
  <Company>Sunnyside Unified School District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Halloween Night</dc:title>
  <dc:creator>Windows User</dc:creator>
  <cp:lastModifiedBy>Windows User</cp:lastModifiedBy>
  <cp:revision>8</cp:revision>
  <dcterms:created xsi:type="dcterms:W3CDTF">2014-10-22T21:49:07Z</dcterms:created>
  <dcterms:modified xsi:type="dcterms:W3CDTF">2014-10-24T21:05:41Z</dcterms:modified>
</cp:coreProperties>
</file>