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1"/>
  </p:sldMasterIdLst>
  <p:notesMasterIdLst>
    <p:notesMasterId r:id="rId29"/>
  </p:notesMasterIdLst>
  <p:sldIdLst>
    <p:sldId id="257" r:id="rId2"/>
    <p:sldId id="300" r:id="rId3"/>
    <p:sldId id="301" r:id="rId4"/>
    <p:sldId id="303" r:id="rId5"/>
    <p:sldId id="289" r:id="rId6"/>
    <p:sldId id="302" r:id="rId7"/>
    <p:sldId id="304" r:id="rId8"/>
    <p:sldId id="305" r:id="rId9"/>
    <p:sldId id="277" r:id="rId10"/>
    <p:sldId id="278" r:id="rId11"/>
    <p:sldId id="298" r:id="rId12"/>
    <p:sldId id="279" r:id="rId13"/>
    <p:sldId id="280" r:id="rId14"/>
    <p:sldId id="281" r:id="rId15"/>
    <p:sldId id="299" r:id="rId16"/>
    <p:sldId id="282" r:id="rId17"/>
    <p:sldId id="297" r:id="rId18"/>
    <p:sldId id="283" r:id="rId19"/>
    <p:sldId id="311" r:id="rId20"/>
    <p:sldId id="284" r:id="rId21"/>
    <p:sldId id="285" r:id="rId22"/>
    <p:sldId id="306" r:id="rId23"/>
    <p:sldId id="308" r:id="rId24"/>
    <p:sldId id="286" r:id="rId25"/>
    <p:sldId id="309" r:id="rId26"/>
    <p:sldId id="287" r:id="rId27"/>
    <p:sldId id="292"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2787"/>
    <p:restoredTop sz="90929"/>
  </p:normalViewPr>
  <p:slideViewPr>
    <p:cSldViewPr snapToObjects="1">
      <p:cViewPr varScale="1">
        <p:scale>
          <a:sx n="44" d="100"/>
          <a:sy n="44" d="100"/>
        </p:scale>
        <p:origin x="-1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6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defRPr>
            </a:lvl1pPr>
          </a:lstStyle>
          <a:p>
            <a:fld id="{F0BE597B-269C-4D86-BD28-C9FF3A12D6DC}" type="datetime1">
              <a:rPr lang="en-US"/>
              <a:pPr/>
              <a:t>6/6/2011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defRPr>
            </a:lvl1pPr>
          </a:lstStyle>
          <a:p>
            <a:fld id="{49DAEB9B-4DCB-4AAD-979D-8299EA5E55EC}"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a:lstStyle/>
          <a:p>
            <a:fld id="{5C8B76A1-B5A7-4D9F-B6B8-520DC71B7185}" type="slidenum">
              <a:rPr lang="en-US">
                <a:latin typeface="Arial" charset="0"/>
              </a:rPr>
              <a:pPr/>
              <a:t>1</a:t>
            </a:fld>
            <a:endParaRPr lang="en-US">
              <a:latin typeface="Arial" charset="0"/>
            </a:endParaRPr>
          </a:p>
        </p:txBody>
      </p:sp>
      <p:sp>
        <p:nvSpPr>
          <p:cNvPr id="18435" name="Rectangle 2"/>
          <p:cNvSpPr>
            <a:spLocks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a:lstStyle/>
          <a:p>
            <a:pPr eaLnBrk="1" hangingPunct="1">
              <a:spcBef>
                <a:spcPct val="0"/>
              </a:spcBef>
            </a:pPr>
            <a:endParaRPr lang="en-US" smtClean="0">
              <a:latin typeface="Arial" charset="0"/>
              <a:ea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86F828B5-BD7F-40C7-AE90-78E9242FF3E8}" type="slidenum">
              <a:rPr lang="en-US">
                <a:latin typeface="Arial" charset="0"/>
              </a:rPr>
              <a:pPr/>
              <a:t>10</a:t>
            </a:fld>
            <a:endParaRPr lang="en-US">
              <a:latin typeface="Arial" charset="0"/>
            </a:endParaRPr>
          </a:p>
        </p:txBody>
      </p:sp>
      <p:sp>
        <p:nvSpPr>
          <p:cNvPr id="409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80A7C98-D3BA-48E9-8BB8-F08FDC6D175A}" type="slidenum">
              <a:rPr lang="en-US" sz="1200">
                <a:latin typeface="Calibri" pitchFamily="1" charset="0"/>
              </a:rPr>
              <a:pPr algn="r"/>
              <a:t>10</a:t>
            </a:fld>
            <a:endParaRPr lang="en-US" sz="1200">
              <a:latin typeface="Calibri" pitchFamily="1" charset="0"/>
            </a:endParaRPr>
          </a:p>
        </p:txBody>
      </p:sp>
      <p:sp>
        <p:nvSpPr>
          <p:cNvPr id="4096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40965"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spcBef>
                <a:spcPct val="0"/>
              </a:spcBef>
            </a:pPr>
            <a:endParaRPr lang="en-US" smtClean="0">
              <a:latin typeface="Arial" charset="0"/>
              <a:ea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a:lstStyle/>
          <a:p>
            <a:endParaRPr lang="en-US" smtClean="0">
              <a:ea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a:lstStyle/>
          <a:p>
            <a:fld id="{B23124F2-A1A9-4B04-84D8-D1EBB5DBDDDD}" type="slidenum">
              <a:rPr lang="en-US">
                <a:latin typeface="Arial" charset="0"/>
              </a:rPr>
              <a:pPr/>
              <a:t>12</a:t>
            </a:fld>
            <a:endParaRPr lang="en-US">
              <a:latin typeface="Arial" charset="0"/>
            </a:endParaRPr>
          </a:p>
        </p:txBody>
      </p:sp>
      <p:sp>
        <p:nvSpPr>
          <p:cNvPr id="430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B2B1CB6-D097-4BD5-9333-466DF5CA2721}" type="slidenum">
              <a:rPr lang="en-US" sz="1200">
                <a:latin typeface="Calibri" pitchFamily="1" charset="0"/>
              </a:rPr>
              <a:pPr algn="r"/>
              <a:t>12</a:t>
            </a:fld>
            <a:endParaRPr lang="en-US" sz="1200">
              <a:latin typeface="Calibri" pitchFamily="1" charset="0"/>
            </a:endParaRPr>
          </a:p>
        </p:txBody>
      </p:sp>
      <p:sp>
        <p:nvSpPr>
          <p:cNvPr id="4301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43013"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spcBef>
                <a:spcPct val="0"/>
              </a:spcBef>
            </a:pPr>
            <a:endParaRPr lang="en-US" smtClean="0">
              <a:latin typeface="Arial" charset="0"/>
              <a:ea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a:lstStyle/>
          <a:p>
            <a:fld id="{96F69BBB-F1A8-492C-B2C3-F88EA0AFD2FA}" type="slidenum">
              <a:rPr lang="en-US">
                <a:latin typeface="Arial" charset="0"/>
              </a:rPr>
              <a:pPr/>
              <a:t>13</a:t>
            </a:fld>
            <a:endParaRPr lang="en-US">
              <a:latin typeface="Arial" charset="0"/>
            </a:endParaRPr>
          </a:p>
        </p:txBody>
      </p:sp>
      <p:sp>
        <p:nvSpPr>
          <p:cNvPr id="450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F195C0F-FEDD-4D28-85AC-38E719E638B1}" type="slidenum">
              <a:rPr lang="en-US" sz="1200">
                <a:latin typeface="Calibri" pitchFamily="1" charset="0"/>
              </a:rPr>
              <a:pPr algn="r"/>
              <a:t>13</a:t>
            </a:fld>
            <a:endParaRPr lang="en-US" sz="1200">
              <a:latin typeface="Calibri" pitchFamily="1" charset="0"/>
            </a:endParaRPr>
          </a:p>
        </p:txBody>
      </p:sp>
      <p:sp>
        <p:nvSpPr>
          <p:cNvPr id="4506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45061"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spcBef>
                <a:spcPct val="0"/>
              </a:spcBef>
            </a:pPr>
            <a:endParaRPr lang="en-US" smtClean="0">
              <a:latin typeface="Arial" charset="0"/>
              <a:ea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a:lstStyle/>
          <a:p>
            <a:fld id="{8568F339-89F4-4F8A-8A7E-2FB4EBF05218}" type="slidenum">
              <a:rPr lang="en-US">
                <a:latin typeface="Arial" charset="0"/>
              </a:rPr>
              <a:pPr/>
              <a:t>14</a:t>
            </a:fld>
            <a:endParaRPr lang="en-US">
              <a:latin typeface="Arial" charset="0"/>
            </a:endParaRPr>
          </a:p>
        </p:txBody>
      </p:sp>
      <p:sp>
        <p:nvSpPr>
          <p:cNvPr id="47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DA8EABF-07BB-421C-A05C-BAD452EA1E14}" type="slidenum">
              <a:rPr lang="en-US" sz="1200">
                <a:latin typeface="Calibri" pitchFamily="1" charset="0"/>
              </a:rPr>
              <a:pPr algn="r"/>
              <a:t>14</a:t>
            </a:fld>
            <a:endParaRPr lang="en-US" sz="1200">
              <a:latin typeface="Calibri" pitchFamily="1" charset="0"/>
            </a:endParaRPr>
          </a:p>
        </p:txBody>
      </p:sp>
      <p:sp>
        <p:nvSpPr>
          <p:cNvPr id="4710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47109"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spcBef>
                <a:spcPct val="0"/>
              </a:spcBef>
            </a:pPr>
            <a:endParaRPr lang="en-US" smtClean="0">
              <a:latin typeface="Arial" charset="0"/>
              <a:ea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a:lstStyle/>
          <a:p>
            <a:endParaRPr lang="en-US" smtClean="0">
              <a:ea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A6BB94F7-633E-4EC3-AB6C-CEB6545B0E3F}" type="slidenum">
              <a:rPr lang="en-US">
                <a:latin typeface="Arial" charset="0"/>
              </a:rPr>
              <a:pPr/>
              <a:t>16</a:t>
            </a:fld>
            <a:endParaRPr lang="en-US">
              <a:latin typeface="Arial" charset="0"/>
            </a:endParaRPr>
          </a:p>
        </p:txBody>
      </p:sp>
      <p:sp>
        <p:nvSpPr>
          <p:cNvPr id="491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BA30E28-5A4B-4C7C-BC78-C7F3E2169FD2}" type="slidenum">
              <a:rPr lang="en-US" sz="1200">
                <a:latin typeface="Calibri" pitchFamily="1" charset="0"/>
              </a:rPr>
              <a:pPr algn="r"/>
              <a:t>16</a:t>
            </a:fld>
            <a:endParaRPr lang="en-US" sz="1200">
              <a:latin typeface="Calibri" pitchFamily="1" charset="0"/>
            </a:endParaRPr>
          </a:p>
        </p:txBody>
      </p:sp>
      <p:sp>
        <p:nvSpPr>
          <p:cNvPr id="4915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49157"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spcBef>
                <a:spcPct val="0"/>
              </a:spcBef>
            </a:pPr>
            <a:endParaRPr lang="en-US" smtClean="0">
              <a:latin typeface="Arial" charset="0"/>
              <a:ea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a:lstStyle/>
          <a:p>
            <a:endParaRPr lang="en-US" smtClean="0">
              <a:ea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AD8280E-5DDA-4841-9C59-4882C1A4D77A}" type="slidenum">
              <a:rPr lang="en-US">
                <a:latin typeface="Arial" charset="0"/>
              </a:rPr>
              <a:pPr/>
              <a:t>18</a:t>
            </a:fld>
            <a:endParaRPr lang="en-US">
              <a:latin typeface="Arial" charset="0"/>
            </a:endParaRPr>
          </a:p>
        </p:txBody>
      </p:sp>
      <p:sp>
        <p:nvSpPr>
          <p:cNvPr id="512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2F80778-0A5E-479D-BB63-356BDCA9DB13}" type="slidenum">
              <a:rPr lang="en-US" sz="1200">
                <a:latin typeface="Calibri" pitchFamily="1" charset="0"/>
              </a:rPr>
              <a:pPr algn="r"/>
              <a:t>18</a:t>
            </a:fld>
            <a:endParaRPr lang="en-US" sz="1200">
              <a:latin typeface="Calibri" pitchFamily="1" charset="0"/>
            </a:endParaRPr>
          </a:p>
        </p:txBody>
      </p:sp>
      <p:sp>
        <p:nvSpPr>
          <p:cNvPr id="5120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51205"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spcBef>
                <a:spcPct val="0"/>
              </a:spcBef>
            </a:pPr>
            <a:endParaRPr lang="en-US" smtClean="0">
              <a:latin typeface="Arial" charset="0"/>
              <a:ea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fld id="{9DA161D3-2470-4B10-AD2D-0E96A1AEE57B}" type="slidenum">
              <a:rPr lang="en-US">
                <a:latin typeface="Arial" charset="0"/>
              </a:rPr>
              <a:pPr/>
              <a:t>20</a:t>
            </a:fld>
            <a:endParaRPr lang="en-US">
              <a:latin typeface="Arial" charset="0"/>
            </a:endParaRPr>
          </a:p>
        </p:txBody>
      </p:sp>
      <p:sp>
        <p:nvSpPr>
          <p:cNvPr id="532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DAC8F36-5783-43F8-80E1-5400A100FB06}" type="slidenum">
              <a:rPr lang="en-US" sz="1200">
                <a:latin typeface="Calibri" pitchFamily="1" charset="0"/>
              </a:rPr>
              <a:pPr algn="r"/>
              <a:t>20</a:t>
            </a:fld>
            <a:endParaRPr lang="en-US" sz="1200">
              <a:latin typeface="Calibri" pitchFamily="1" charset="0"/>
            </a:endParaRPr>
          </a:p>
        </p:txBody>
      </p:sp>
      <p:sp>
        <p:nvSpPr>
          <p:cNvPr id="5325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53253"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spcBef>
                <a:spcPct val="0"/>
              </a:spcBef>
            </a:pPr>
            <a:endParaRPr lang="en-US" smtClean="0">
              <a:latin typeface="Arial" charset="0"/>
              <a:ea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a:lstStyle/>
          <a:p>
            <a:endParaRPr lang="en-US" smtClean="0">
              <a:ea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11924B94-A625-4452-9D34-57D144D90623}" type="slidenum">
              <a:rPr lang="en-US">
                <a:latin typeface="Arial" charset="0"/>
              </a:rPr>
              <a:pPr/>
              <a:t>21</a:t>
            </a:fld>
            <a:endParaRPr lang="en-US">
              <a:latin typeface="Arial" charset="0"/>
            </a:endParaRPr>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3F5E980-498A-4102-8BCD-541B035A24DE}" type="slidenum">
              <a:rPr lang="en-US" sz="1200">
                <a:latin typeface="Calibri" pitchFamily="1" charset="0"/>
              </a:rPr>
              <a:pPr algn="r"/>
              <a:t>21</a:t>
            </a:fld>
            <a:endParaRPr lang="en-US" sz="1200">
              <a:latin typeface="Calibri" pitchFamily="1" charset="0"/>
            </a:endParaRPr>
          </a:p>
        </p:txBody>
      </p:sp>
      <p:sp>
        <p:nvSpPr>
          <p:cNvPr id="5530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55301"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spcBef>
                <a:spcPct val="0"/>
              </a:spcBef>
            </a:pPr>
            <a:endParaRPr lang="en-US" smtClean="0">
              <a:latin typeface="Arial" charset="0"/>
              <a:ea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C5CA4C2E-632A-4C7F-8310-4E41F60F8AA5}" type="slidenum">
              <a:rPr lang="en-US">
                <a:latin typeface="Arial" charset="0"/>
              </a:rPr>
              <a:pPr/>
              <a:t>24</a:t>
            </a:fld>
            <a:endParaRPr lang="en-US">
              <a:latin typeface="Arial" charset="0"/>
            </a:endParaRPr>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95FF42-1F1E-438A-AA1A-1567D518F4C7}" type="slidenum">
              <a:rPr lang="en-US" sz="1200">
                <a:latin typeface="Calibri" pitchFamily="1" charset="0"/>
              </a:rPr>
              <a:pPr algn="r"/>
              <a:t>24</a:t>
            </a:fld>
            <a:endParaRPr lang="en-US" sz="1200">
              <a:latin typeface="Calibri" pitchFamily="1" charset="0"/>
            </a:endParaRPr>
          </a:p>
        </p:txBody>
      </p:sp>
      <p:sp>
        <p:nvSpPr>
          <p:cNvPr id="5734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57349"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spcBef>
                <a:spcPct val="0"/>
              </a:spcBef>
            </a:pPr>
            <a:endParaRPr lang="en-US" smtClean="0">
              <a:latin typeface="Arial" charset="0"/>
              <a:ea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a:lstStyle/>
          <a:p>
            <a:endParaRPr lang="en-US" smtClean="0">
              <a:ea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a:lstStyle/>
          <a:p>
            <a:endParaRPr lang="en-US" smtClean="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a:lstStyle/>
          <a:p>
            <a:endParaRPr lang="en-US" smtClean="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a:lstStyle/>
          <a:p>
            <a:endParaRPr lang="en-US" smtClean="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a:lstStyle/>
          <a:p>
            <a:endParaRPr lang="en-US" smtClean="0">
              <a:ea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a:lstStyle/>
          <a:p>
            <a:endParaRPr lang="en-US" smtClean="0">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a:lstStyle/>
          <a:p>
            <a:endParaRPr lang="en-US" smtClean="0">
              <a:ea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a:lstStyle/>
          <a:p>
            <a:endParaRPr lang="en-US" smtClean="0">
              <a:ea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a:lstStyle/>
          <a:p>
            <a:fld id="{C0A60163-D31E-4C19-ACB6-0085762CDDE6}" type="slidenum">
              <a:rPr lang="en-US">
                <a:latin typeface="Arial" charset="0"/>
              </a:rPr>
              <a:pPr/>
              <a:t>9</a:t>
            </a:fld>
            <a:endParaRPr lang="en-US">
              <a:latin typeface="Arial" charset="0"/>
            </a:endParaRPr>
          </a:p>
        </p:txBody>
      </p:sp>
      <p:sp>
        <p:nvSpPr>
          <p:cNvPr id="389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1FB788-D8A9-459F-A49B-3C96F4EF1724}" type="slidenum">
              <a:rPr lang="en-US" sz="1200">
                <a:latin typeface="Calibri" pitchFamily="1" charset="0"/>
              </a:rPr>
              <a:pPr algn="r"/>
              <a:t>9</a:t>
            </a:fld>
            <a:endParaRPr lang="en-US" sz="1200">
              <a:latin typeface="Calibri" pitchFamily="1" charset="0"/>
            </a:endParaRPr>
          </a:p>
        </p:txBody>
      </p:sp>
      <p:sp>
        <p:nvSpPr>
          <p:cNvPr id="3891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38917"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spcBef>
                <a:spcPct val="0"/>
              </a:spcBef>
            </a:pPr>
            <a:endParaRPr lang="en-US" smtClean="0">
              <a:latin typeface="Arial" charset="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7" name="Picture 14" descr="TitleSlideTop.jpg"/>
          <p:cNvPicPr>
            <a:picLocks noChangeAspect="1"/>
          </p:cNvPicPr>
          <p:nvPr/>
        </p:nvPicPr>
        <p:blipFill>
          <a:blip r:embed="rId2"/>
          <a:srcRect/>
          <a:stretch>
            <a:fillRect/>
          </a:stretch>
        </p:blipFill>
        <p:spPr bwMode="auto">
          <a:xfrm>
            <a:off x="457200" y="457200"/>
            <a:ext cx="8229600" cy="357188"/>
          </a:xfrm>
          <a:prstGeom prst="rect">
            <a:avLst/>
          </a:prstGeom>
          <a:noFill/>
          <a:ln w="9525">
            <a:noFill/>
            <a:miter lim="800000"/>
            <a:headEnd/>
            <a:tailEnd/>
          </a:ln>
        </p:spPr>
      </p:pic>
      <p:pic>
        <p:nvPicPr>
          <p:cNvPr id="8" name="Picture 15" descr="TitleSlideBottom.jpg"/>
          <p:cNvPicPr>
            <a:picLocks noChangeAspect="1"/>
          </p:cNvPicPr>
          <p:nvPr/>
        </p:nvPicPr>
        <p:blipFill>
          <a:blip r:embed="rId3"/>
          <a:srcRect/>
          <a:stretch>
            <a:fillRect/>
          </a:stretch>
        </p:blipFill>
        <p:spPr bwMode="auto">
          <a:xfrm>
            <a:off x="457200" y="2700338"/>
            <a:ext cx="8229600" cy="3700462"/>
          </a:xfrm>
          <a:prstGeom prst="rect">
            <a:avLst/>
          </a:prstGeom>
          <a:noFill/>
          <a:ln w="9525">
            <a:noFill/>
            <a:miter lim="800000"/>
            <a:headEnd/>
            <a:tailEnd/>
          </a:ln>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Date Placeholder 3"/>
          <p:cNvSpPr>
            <a:spLocks noGrp="1"/>
          </p:cNvSpPr>
          <p:nvPr>
            <p:ph type="dt" sz="half" idx="10"/>
          </p:nvPr>
        </p:nvSpPr>
        <p:spPr/>
        <p:txBody>
          <a:bodyPr/>
          <a:lstStyle>
            <a:lvl1pPr>
              <a:defRPr/>
            </a:lvl1pPr>
          </a:lstStyle>
          <a:p>
            <a:fld id="{7EF48BB9-0018-4106-9783-AD6565B4D198}" type="datetime1">
              <a:rPr lang="en-US"/>
              <a:pPr/>
              <a:t>6/6/2011</a:t>
            </a:fld>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a:defRPr sz="1100" b="1">
                <a:solidFill>
                  <a:srgbClr val="A6A6A6"/>
                </a:solidFill>
              </a:defRPr>
            </a:lvl1pPr>
          </a:lstStyle>
          <a:p>
            <a:fld id="{20E9DC52-AB66-41E5-939E-E24EA1D17777}" type="slidenum">
              <a:rPr lang="en-US"/>
              <a:pPr/>
              <a:t>‹#›</a:t>
            </a:fld>
            <a:endParaRPr 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Date Placeholder 1"/>
          <p:cNvSpPr>
            <a:spLocks noGrp="1"/>
          </p:cNvSpPr>
          <p:nvPr>
            <p:ph type="dt" sz="half" idx="10"/>
          </p:nvPr>
        </p:nvSpPr>
        <p:spPr/>
        <p:txBody>
          <a:bodyPr/>
          <a:lstStyle>
            <a:lvl1pPr>
              <a:defRPr/>
            </a:lvl1pPr>
          </a:lstStyle>
          <a:p>
            <a:fld id="{6E889EAD-9947-4B32-A4D3-715EB019D1BD}" type="datetime1">
              <a:rPr lang="en-US"/>
              <a:pPr/>
              <a:t>6/6/2011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fld id="{640614A8-90DC-4D82-B1D3-9915EA4573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BD752832-AED2-4184-9C08-AEDBBC5DD039}" type="datetime1">
              <a:rPr lang="en-US"/>
              <a:pPr/>
              <a:t>6/6/2011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7C145626-41F3-413C-89D8-FE2B722EF68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smtClean="0"/>
              <a:t>Click icon to add picture</a:t>
            </a:r>
            <a:endParaRPr noProof="0"/>
          </a:p>
        </p:txBody>
      </p:sp>
      <p:sp>
        <p:nvSpPr>
          <p:cNvPr id="8" name="Date Placeholder 4"/>
          <p:cNvSpPr>
            <a:spLocks noGrp="1"/>
          </p:cNvSpPr>
          <p:nvPr>
            <p:ph type="dt" sz="half" idx="14"/>
          </p:nvPr>
        </p:nvSpPr>
        <p:spPr/>
        <p:txBody>
          <a:bodyPr/>
          <a:lstStyle>
            <a:lvl1pPr>
              <a:defRPr/>
            </a:lvl1pPr>
          </a:lstStyle>
          <a:p>
            <a:fld id="{94659424-BFD7-4831-BD77-F6486778040A}" type="datetime1">
              <a:rPr lang="en-US"/>
              <a:pPr/>
              <a:t>6/6/2011</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13F1147B-61AD-4FBB-B0CB-C14E2E56A64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CCD8576B-0A74-45E1-BCA8-0A1B5C4D40A4}" type="datetime1">
              <a:rPr lang="en-US"/>
              <a:pPr/>
              <a:t>6/6/2011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F1790C-1A8E-430D-8456-A85542FAA74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12" descr="VerticalRight.jpg"/>
          <p:cNvPicPr>
            <a:picLocks noChangeAspect="1"/>
          </p:cNvPicPr>
          <p:nvPr/>
        </p:nvPicPr>
        <p:blipFill>
          <a:blip r:embed="rId2"/>
          <a:srcRect/>
          <a:stretch>
            <a:fillRect/>
          </a:stretch>
        </p:blipFill>
        <p:spPr bwMode="auto">
          <a:xfrm>
            <a:off x="7112000" y="457200"/>
            <a:ext cx="1546225" cy="5943600"/>
          </a:xfrm>
          <a:prstGeom prst="rect">
            <a:avLst/>
          </a:prstGeom>
          <a:noFill/>
          <a:ln w="9525">
            <a:noFill/>
            <a:miter lim="800000"/>
            <a:headEnd/>
            <a:tailEnd/>
          </a:ln>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3"/>
          <p:cNvSpPr>
            <a:spLocks noGrp="1"/>
          </p:cNvSpPr>
          <p:nvPr>
            <p:ph type="dt" sz="half" idx="10"/>
          </p:nvPr>
        </p:nvSpPr>
        <p:spPr/>
        <p:txBody>
          <a:bodyPr/>
          <a:lstStyle>
            <a:lvl1pPr>
              <a:defRPr/>
            </a:lvl1pPr>
          </a:lstStyle>
          <a:p>
            <a:fld id="{E769C826-B923-45B7-92C3-E5FEAB767F9E}" type="datetime1">
              <a:rPr lang="en-US"/>
              <a:pPr/>
              <a:t>6/6/2011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D319C64E-E773-49D3-8017-92943887192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89725" y="6492875"/>
            <a:ext cx="2133600" cy="365125"/>
          </a:xfrm>
        </p:spPr>
        <p:txBody>
          <a:bodyPr/>
          <a:lstStyle>
            <a:lvl1pPr>
              <a:defRPr/>
            </a:lvl1pPr>
          </a:lstStyle>
          <a:p>
            <a:fld id="{B134A521-15B3-43D8-9906-71A7B2A5B9D6}" type="datetime1">
              <a:rPr lang="en-US"/>
              <a:pPr/>
              <a:t>6/6/2011</a:t>
            </a:fld>
            <a:endParaRPr lang="en-US"/>
          </a:p>
        </p:txBody>
      </p:sp>
      <p:sp>
        <p:nvSpPr>
          <p:cNvPr id="3" name="Footer Placeholder 2"/>
          <p:cNvSpPr>
            <a:spLocks noGrp="1"/>
          </p:cNvSpPr>
          <p:nvPr>
            <p:ph type="ftr" sz="quarter" idx="11"/>
          </p:nvPr>
        </p:nvSpPr>
        <p:spPr>
          <a:xfrm>
            <a:off x="317500" y="6492875"/>
            <a:ext cx="3416300"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379413" y="6149975"/>
            <a:ext cx="533400" cy="365125"/>
          </a:xfrm>
        </p:spPr>
        <p:txBody>
          <a:bodyPr/>
          <a:lstStyle>
            <a:lvl1pPr>
              <a:defRPr/>
            </a:lvl1pPr>
          </a:lstStyle>
          <a:p>
            <a:fld id="{23700335-DB85-46D2-AC9F-F17660FE85D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BF96554D-599F-4379-A23F-D168B536B026}" type="datetime1">
              <a:rPr lang="en-US"/>
              <a:pPr/>
              <a:t>6/6/2011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116D99F-A6DE-4DE9-829B-238EC5B43ED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12" descr="SectionHeaderLeft.jpg"/>
          <p:cNvPicPr>
            <a:picLocks noChangeAspect="1"/>
          </p:cNvPicPr>
          <p:nvPr/>
        </p:nvPicPr>
        <p:blipFill>
          <a:blip r:embed="rId2"/>
          <a:srcRect/>
          <a:stretch>
            <a:fillRect/>
          </a:stretch>
        </p:blipFill>
        <p:spPr bwMode="auto">
          <a:xfrm>
            <a:off x="469900" y="457200"/>
            <a:ext cx="2217738" cy="5943600"/>
          </a:xfrm>
          <a:prstGeom prst="rect">
            <a:avLst/>
          </a:prstGeom>
          <a:noFill/>
          <a:ln w="9525">
            <a:noFill/>
            <a:miter lim="800000"/>
            <a:headEnd/>
            <a:tailEnd/>
          </a:ln>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270C704E-A251-436E-BD32-DAE8EA249780}" type="datetime1">
              <a:rPr lang="en-US"/>
              <a:pPr/>
              <a:t>6/6/2011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a:defRPr sz="1100" b="1">
                <a:solidFill>
                  <a:srgbClr val="A6A6A6"/>
                </a:solidFill>
              </a:defRPr>
            </a:lvl1pPr>
          </a:lstStyle>
          <a:p>
            <a:fld id="{89385CA6-D5E1-4B14-87E1-6538EE85E87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98CD00EB-9C7D-4366-BBAE-0EF466D1119D}" type="datetime1">
              <a:rPr lang="en-US"/>
              <a:pPr/>
              <a:t>6/6/2011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96F1217-07E0-4B20-863D-EBB14251ED3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fld id="{E745B0BD-7A1A-4C06-B6C5-EE2B1406588D}" type="datetime1">
              <a:rPr lang="en-US"/>
              <a:pPr/>
              <a:t>6/6/2011</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ABABE4D9-A8C7-4C97-A5DC-61F0FC1F915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4"/>
          </p:nvPr>
        </p:nvSpPr>
        <p:spPr/>
        <p:txBody>
          <a:bodyPr/>
          <a:lstStyle>
            <a:lvl1pPr>
              <a:defRPr/>
            </a:lvl1pPr>
          </a:lstStyle>
          <a:p>
            <a:fld id="{519C8977-B151-4268-A862-766EE8A8E6DE}" type="datetime1">
              <a:rPr lang="en-US"/>
              <a:pPr/>
              <a:t>6/6/2011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854FEF0B-7E39-4B28-B435-38AFF915292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5"/>
          </p:nvPr>
        </p:nvSpPr>
        <p:spPr/>
        <p:txBody>
          <a:bodyPr/>
          <a:lstStyle>
            <a:lvl1pPr>
              <a:defRPr/>
            </a:lvl1pPr>
          </a:lstStyle>
          <a:p>
            <a:fld id="{C57A24A1-A253-4EBD-89FA-E0366E8F1711}" type="datetime1">
              <a:rPr lang="en-US"/>
              <a:pPr/>
              <a:t>6/6/2011</a:t>
            </a:fld>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1C01FFF0-C56A-4271-801F-5406B46EC97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6"/>
          </p:nvPr>
        </p:nvSpPr>
        <p:spPr/>
        <p:txBody>
          <a:bodyPr/>
          <a:lstStyle>
            <a:lvl1pPr>
              <a:defRPr/>
            </a:lvl1pPr>
          </a:lstStyle>
          <a:p>
            <a:fld id="{5E63BAA1-D4E6-488C-9E9B-B956784D868B}" type="datetime1">
              <a:rPr lang="en-US"/>
              <a:pPr/>
              <a:t>6/6/2011</a:t>
            </a:fld>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B50E8657-B231-4F5E-BC45-64B58CB171D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fld id="{DE6D0B25-EFF8-4C63-81A5-995360A3533B}" type="datetime1">
              <a:rPr lang="en-US"/>
              <a:pPr/>
              <a:t>6/6/2011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732A065-5AC5-4CF7-9B4E-BBE285595AA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17"/>
          <a:srcRect/>
          <a:stretch>
            <a:fillRect/>
          </a:stretch>
        </p:blipFill>
        <p:spPr bwMode="auto">
          <a:xfrm>
            <a:off x="457200" y="457200"/>
            <a:ext cx="8229600" cy="1382713"/>
          </a:xfrm>
          <a:prstGeom prst="rect">
            <a:avLst/>
          </a:prstGeom>
          <a:noFill/>
          <a:ln w="9525">
            <a:noFill/>
            <a:miter lim="800000"/>
            <a:headEnd/>
            <a:tailEnd/>
          </a:ln>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smtClean="0"/>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1" charset="0"/>
              </a:defRPr>
            </a:lvl1pPr>
          </a:lstStyle>
          <a:p>
            <a:fld id="{E73A9170-0D77-4056-A63F-FF49FDBF64A4}" type="datetime1">
              <a:rPr lang="en-US"/>
              <a:pPr/>
              <a:t>6/6/2011</a:t>
            </a:fld>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A6A6A6"/>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pitchFamily="1" charset="0"/>
              </a:defRPr>
            </a:lvl1pPr>
          </a:lstStyle>
          <a:p>
            <a:fld id="{2F111112-2CDC-4BD3-9759-265055CD76C3}" type="slidenum">
              <a:rPr lang="en-US"/>
              <a:pPr/>
              <a:t>‹#›</a:t>
            </a:fld>
            <a:endParaRPr lang="en-US"/>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Tree>
  </p:cSld>
  <p:clrMap bg1="lt1" tx1="dk1" bg2="lt2" tx2="dk2" accent1="accent1" accent2="accent2" accent3="accent3" accent4="accent4" accent5="accent5" accent6="accent6" hlink="hlink" folHlink="folHlink"/>
  <p:sldLayoutIdLst>
    <p:sldLayoutId id="2147483843" r:id="rId1"/>
    <p:sldLayoutId id="2147483841" r:id="rId2"/>
    <p:sldLayoutId id="2147483844" r:id="rId3"/>
    <p:sldLayoutId id="2147483840" r:id="rId4"/>
    <p:sldLayoutId id="2147483845" r:id="rId5"/>
    <p:sldLayoutId id="2147483839" r:id="rId6"/>
    <p:sldLayoutId id="2147483838" r:id="rId7"/>
    <p:sldLayoutId id="2147483837" r:id="rId8"/>
    <p:sldLayoutId id="2147483836" r:id="rId9"/>
    <p:sldLayoutId id="2147483846" r:id="rId10"/>
    <p:sldLayoutId id="2147483847" r:id="rId11"/>
    <p:sldLayoutId id="2147483848" r:id="rId12"/>
    <p:sldLayoutId id="2147483835" r:id="rId13"/>
    <p:sldLayoutId id="2147483849" r:id="rId14"/>
    <p:sldLayoutId id="2147483842" r:id="rId15"/>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charset="-128"/>
          <a:cs typeface="ＭＳ Ｐゴシック" charset="-128"/>
        </a:defRPr>
      </a:lvl1pPr>
      <a:lvl2pPr algn="r" rtl="0" eaLnBrk="0" fontAlgn="base" hangingPunct="0">
        <a:lnSpc>
          <a:spcPts val="5400"/>
        </a:lnSpc>
        <a:spcBef>
          <a:spcPct val="0"/>
        </a:spcBef>
        <a:spcAft>
          <a:spcPct val="0"/>
        </a:spcAft>
        <a:defRPr sz="5200">
          <a:solidFill>
            <a:schemeClr val="bg1"/>
          </a:solidFill>
          <a:latin typeface="Calisto MT" charset="0"/>
          <a:ea typeface="ＭＳ Ｐゴシック" charset="-128"/>
          <a:cs typeface="ＭＳ Ｐゴシック" charset="-128"/>
        </a:defRPr>
      </a:lvl2pPr>
      <a:lvl3pPr algn="r" rtl="0" eaLnBrk="0" fontAlgn="base" hangingPunct="0">
        <a:lnSpc>
          <a:spcPts val="5400"/>
        </a:lnSpc>
        <a:spcBef>
          <a:spcPct val="0"/>
        </a:spcBef>
        <a:spcAft>
          <a:spcPct val="0"/>
        </a:spcAft>
        <a:defRPr sz="5200">
          <a:solidFill>
            <a:schemeClr val="bg1"/>
          </a:solidFill>
          <a:latin typeface="Calisto MT" charset="0"/>
          <a:ea typeface="ＭＳ Ｐゴシック" charset="-128"/>
          <a:cs typeface="ＭＳ Ｐゴシック" charset="-128"/>
        </a:defRPr>
      </a:lvl3pPr>
      <a:lvl4pPr algn="r" rtl="0" eaLnBrk="0" fontAlgn="base" hangingPunct="0">
        <a:lnSpc>
          <a:spcPts val="5400"/>
        </a:lnSpc>
        <a:spcBef>
          <a:spcPct val="0"/>
        </a:spcBef>
        <a:spcAft>
          <a:spcPct val="0"/>
        </a:spcAft>
        <a:defRPr sz="5200">
          <a:solidFill>
            <a:schemeClr val="bg1"/>
          </a:solidFill>
          <a:latin typeface="Calisto MT" charset="0"/>
          <a:ea typeface="ＭＳ Ｐゴシック" charset="-128"/>
          <a:cs typeface="ＭＳ Ｐゴシック" charset="-128"/>
        </a:defRPr>
      </a:lvl4pPr>
      <a:lvl5pPr algn="r" rtl="0" eaLnBrk="0" fontAlgn="base" hangingPunct="0">
        <a:lnSpc>
          <a:spcPts val="5400"/>
        </a:lnSpc>
        <a:spcBef>
          <a:spcPct val="0"/>
        </a:spcBef>
        <a:spcAft>
          <a:spcPct val="0"/>
        </a:spcAft>
        <a:defRPr sz="5200">
          <a:solidFill>
            <a:schemeClr val="bg1"/>
          </a:solidFill>
          <a:latin typeface="Calisto MT" charset="0"/>
          <a:ea typeface="ＭＳ Ｐゴシック" charset="-128"/>
          <a:cs typeface="ＭＳ Ｐゴシック" charset="-128"/>
        </a:defRPr>
      </a:lvl5pPr>
      <a:lvl6pPr marL="457200" algn="r" rtl="0" fontAlgn="base">
        <a:lnSpc>
          <a:spcPts val="5400"/>
        </a:lnSpc>
        <a:spcBef>
          <a:spcPct val="0"/>
        </a:spcBef>
        <a:spcAft>
          <a:spcPct val="0"/>
        </a:spcAft>
        <a:defRPr sz="5200">
          <a:solidFill>
            <a:schemeClr val="bg1"/>
          </a:solidFill>
          <a:latin typeface="Calisto MT" charset="0"/>
          <a:ea typeface="ＭＳ Ｐゴシック" charset="-128"/>
          <a:cs typeface="ＭＳ Ｐゴシック" charset="-128"/>
        </a:defRPr>
      </a:lvl6pPr>
      <a:lvl7pPr marL="914400" algn="r" rtl="0" fontAlgn="base">
        <a:lnSpc>
          <a:spcPts val="5400"/>
        </a:lnSpc>
        <a:spcBef>
          <a:spcPct val="0"/>
        </a:spcBef>
        <a:spcAft>
          <a:spcPct val="0"/>
        </a:spcAft>
        <a:defRPr sz="5200">
          <a:solidFill>
            <a:schemeClr val="bg1"/>
          </a:solidFill>
          <a:latin typeface="Calisto MT" charset="0"/>
          <a:ea typeface="ＭＳ Ｐゴシック" charset="-128"/>
          <a:cs typeface="ＭＳ Ｐゴシック" charset="-128"/>
        </a:defRPr>
      </a:lvl7pPr>
      <a:lvl8pPr marL="1371600" algn="r" rtl="0" fontAlgn="base">
        <a:lnSpc>
          <a:spcPts val="5400"/>
        </a:lnSpc>
        <a:spcBef>
          <a:spcPct val="0"/>
        </a:spcBef>
        <a:spcAft>
          <a:spcPct val="0"/>
        </a:spcAft>
        <a:defRPr sz="5200">
          <a:solidFill>
            <a:schemeClr val="bg1"/>
          </a:solidFill>
          <a:latin typeface="Calisto MT" charset="0"/>
          <a:ea typeface="ＭＳ Ｐゴシック" charset="-128"/>
          <a:cs typeface="ＭＳ Ｐゴシック" charset="-128"/>
        </a:defRPr>
      </a:lvl8pPr>
      <a:lvl9pPr marL="1828800" algn="r" rtl="0" fontAlgn="base">
        <a:lnSpc>
          <a:spcPts val="5400"/>
        </a:lnSpc>
        <a:spcBef>
          <a:spcPct val="0"/>
        </a:spcBef>
        <a:spcAft>
          <a:spcPct val="0"/>
        </a:spcAft>
        <a:defRPr sz="5200">
          <a:solidFill>
            <a:schemeClr val="bg1"/>
          </a:solidFill>
          <a:latin typeface="Calisto MT" charset="0"/>
          <a:ea typeface="ＭＳ Ｐゴシック" charset="-128"/>
          <a:cs typeface="ＭＳ Ｐゴシック" charset="-128"/>
        </a:defRPr>
      </a:lvl9pPr>
    </p:titleStyle>
    <p:bodyStyle>
      <a:lvl1pPr marL="282575" indent="-282575" algn="l" rtl="0" eaLnBrk="0" fontAlgn="base" hangingPunct="0">
        <a:spcBef>
          <a:spcPts val="1800"/>
        </a:spcBef>
        <a:spcAft>
          <a:spcPct val="0"/>
        </a:spcAft>
        <a:buClr>
          <a:schemeClr val="accent1"/>
        </a:buClr>
        <a:buSzPct val="75000"/>
        <a:buFont typeface="Wingdings" pitchFamily="1" charset="2"/>
        <a:buChar char="n"/>
        <a:defRPr sz="2000" kern="1200">
          <a:solidFill>
            <a:srgbClr val="262626"/>
          </a:solidFill>
          <a:latin typeface="+mn-lt"/>
          <a:ea typeface="ＭＳ Ｐゴシック" charset="-128"/>
          <a:cs typeface="ＭＳ Ｐゴシック" charset="-128"/>
        </a:defRPr>
      </a:lvl1pPr>
      <a:lvl2pPr marL="577850" indent="-295275" algn="l" rtl="0" eaLnBrk="0" fontAlgn="base" hangingPunct="0">
        <a:spcBef>
          <a:spcPts val="600"/>
        </a:spcBef>
        <a:spcAft>
          <a:spcPct val="0"/>
        </a:spcAft>
        <a:buClr>
          <a:schemeClr val="accent1"/>
        </a:buClr>
        <a:buSzPct val="75000"/>
        <a:buFont typeface="Wingdings" pitchFamily="1" charset="2"/>
        <a:buChar char="n"/>
        <a:defRPr kern="1200">
          <a:solidFill>
            <a:srgbClr val="262626"/>
          </a:solidFill>
          <a:latin typeface="+mn-lt"/>
          <a:ea typeface="ＭＳ Ｐゴシック" charset="-128"/>
          <a:cs typeface="+mn-cs"/>
        </a:defRPr>
      </a:lvl2pPr>
      <a:lvl3pPr marL="860425" indent="-282575" algn="l" rtl="0" eaLnBrk="0" fontAlgn="base" hangingPunct="0">
        <a:spcBef>
          <a:spcPts val="600"/>
        </a:spcBef>
        <a:spcAft>
          <a:spcPct val="0"/>
        </a:spcAft>
        <a:buClr>
          <a:schemeClr val="accent1"/>
        </a:buClr>
        <a:buSzPct val="75000"/>
        <a:buFont typeface="Wingdings" pitchFamily="1" charset="2"/>
        <a:buChar char="n"/>
        <a:defRPr kern="1200">
          <a:solidFill>
            <a:srgbClr val="262626"/>
          </a:solidFill>
          <a:latin typeface="+mn-lt"/>
          <a:ea typeface="ＭＳ Ｐゴシック" charset="-128"/>
          <a:cs typeface="+mn-cs"/>
        </a:defRPr>
      </a:lvl3pPr>
      <a:lvl4pPr marL="1143000" indent="-282575" algn="l" rtl="0" eaLnBrk="0" fontAlgn="base" hangingPunct="0">
        <a:spcBef>
          <a:spcPts val="600"/>
        </a:spcBef>
        <a:spcAft>
          <a:spcPct val="0"/>
        </a:spcAft>
        <a:buClr>
          <a:schemeClr val="accent1"/>
        </a:buClr>
        <a:buSzPct val="75000"/>
        <a:buFont typeface="Wingdings" pitchFamily="1" charset="2"/>
        <a:buChar char="n"/>
        <a:defRPr kern="1200">
          <a:solidFill>
            <a:srgbClr val="262626"/>
          </a:solidFill>
          <a:latin typeface="+mn-lt"/>
          <a:ea typeface="ＭＳ Ｐゴシック" charset="-128"/>
          <a:cs typeface="+mn-cs"/>
        </a:defRPr>
      </a:lvl4pPr>
      <a:lvl5pPr marL="1425575" indent="-282575" algn="l" rtl="0" eaLnBrk="0" fontAlgn="base" hangingPunct="0">
        <a:spcBef>
          <a:spcPts val="600"/>
        </a:spcBef>
        <a:spcAft>
          <a:spcPct val="0"/>
        </a:spcAft>
        <a:buClr>
          <a:schemeClr val="accent1"/>
        </a:buClr>
        <a:buSzPct val="75000"/>
        <a:buFont typeface="Wingdings" pitchFamily="1" charset="2"/>
        <a:buChar char="n"/>
        <a:defRPr kern="1200">
          <a:solidFill>
            <a:srgbClr val="262626"/>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8.bin"/><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Document1.doc"/></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0"/>
            <a:ext cx="7772400" cy="838200"/>
          </a:xfrm>
        </p:spPr>
        <p:txBody>
          <a:bodyPr/>
          <a:lstStyle/>
          <a:p>
            <a:pPr eaLnBrk="1" hangingPunct="1"/>
            <a:r>
              <a:rPr lang="en-US" sz="4400" i="1" smtClean="0">
                <a:effectLst>
                  <a:outerShdw blurRad="38100" dist="38100" dir="2700000" algn="tl">
                    <a:srgbClr val="C0C0C0"/>
                  </a:outerShdw>
                </a:effectLst>
                <a:ea typeface="ＭＳ Ｐゴシック" pitchFamily="1" charset="-128"/>
              </a:rPr>
              <a:t>Building a College Going Culture:</a:t>
            </a:r>
            <a:endParaRPr lang="en-US" smtClean="0">
              <a:ea typeface="ＭＳ Ｐゴシック" pitchFamily="1" charset="-128"/>
            </a:endParaRPr>
          </a:p>
        </p:txBody>
      </p:sp>
      <p:sp>
        <p:nvSpPr>
          <p:cNvPr id="2051" name="Rectangle 3"/>
          <p:cNvSpPr>
            <a:spLocks noGrp="1" noChangeArrowheads="1"/>
          </p:cNvSpPr>
          <p:nvPr>
            <p:ph type="subTitle" idx="1"/>
          </p:nvPr>
        </p:nvSpPr>
        <p:spPr>
          <a:xfrm>
            <a:off x="1866900" y="3429000"/>
            <a:ext cx="5715000" cy="1295400"/>
          </a:xfrm>
        </p:spPr>
        <p:txBody>
          <a:bodyPr>
            <a:normAutofit/>
          </a:bodyPr>
          <a:lstStyle/>
          <a:p>
            <a:pPr eaLnBrk="1" hangingPunct="1">
              <a:lnSpc>
                <a:spcPct val="90000"/>
              </a:lnSpc>
              <a:spcBef>
                <a:spcPct val="0"/>
              </a:spcBef>
            </a:pPr>
            <a:r>
              <a:rPr lang="en-US" sz="3200" b="1" i="1" dirty="0" smtClean="0">
                <a:solidFill>
                  <a:srgbClr val="FF0000"/>
                </a:solidFill>
                <a:ea typeface="ＭＳ Ｐゴシック" pitchFamily="1" charset="-128"/>
              </a:rPr>
              <a:t>Sunnyside Unified School District</a:t>
            </a:r>
            <a:endParaRPr lang="en-US" sz="3200" b="1" i="1" dirty="0" smtClean="0">
              <a:solidFill>
                <a:srgbClr val="FF0000"/>
              </a:solidFill>
              <a:ea typeface="ＭＳ Ｐゴシック" pitchFamily="1" charset="-128"/>
            </a:endParaRPr>
          </a:p>
        </p:txBody>
      </p:sp>
      <p:sp>
        <p:nvSpPr>
          <p:cNvPr id="4" name="Rectangle 4"/>
          <p:cNvSpPr>
            <a:spLocks noGrp="1" noChangeArrowheads="1"/>
          </p:cNvSpPr>
          <p:nvPr>
            <p:ph type="dt" sz="half" idx="10"/>
          </p:nvPr>
        </p:nvSpPr>
        <p:spPr/>
        <p:txBody>
          <a:bodyPr rtlCol="0"/>
          <a:lstStyle/>
          <a:p>
            <a:pPr>
              <a:defRPr/>
            </a:pPr>
            <a:endParaRPr lang="en-US">
              <a:solidFill>
                <a:schemeClr val="bg1">
                  <a:lumMod val="65000"/>
                </a:schemeClr>
              </a:solidFill>
              <a:latin typeface="Calibri" pitchFamily="34" charset="0"/>
              <a:ea typeface="ＭＳ Ｐゴシック" charset="-128"/>
              <a:cs typeface="ＭＳ Ｐゴシック" charset="-128"/>
            </a:endParaRPr>
          </a:p>
        </p:txBody>
      </p:sp>
      <p:sp>
        <p:nvSpPr>
          <p:cNvPr id="7" name="TextBox 6"/>
          <p:cNvSpPr txBox="1"/>
          <p:nvPr/>
        </p:nvSpPr>
        <p:spPr>
          <a:xfrm>
            <a:off x="2819400" y="5638800"/>
            <a:ext cx="5638800" cy="646331"/>
          </a:xfrm>
          <a:prstGeom prst="rect">
            <a:avLst/>
          </a:prstGeom>
          <a:noFill/>
        </p:spPr>
        <p:txBody>
          <a:bodyPr wrap="square" rtlCol="0">
            <a:spAutoFit/>
          </a:bodyPr>
          <a:lstStyle/>
          <a:p>
            <a:pPr algn="r"/>
            <a:r>
              <a:rPr lang="en-US" i="1" dirty="0" smtClean="0"/>
              <a:t>Based on the research of Dr. Patricia McDonough, UCLA</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lIns="92075" tIns="46038" rIns="92075" bIns="46038"/>
          <a:lstStyle/>
          <a:p>
            <a:pPr algn="ctr" eaLnBrk="1" hangingPunct="1"/>
            <a:r>
              <a:rPr lang="en-US" smtClean="0">
                <a:solidFill>
                  <a:srgbClr val="FF0000"/>
                </a:solidFill>
                <a:effectLst>
                  <a:outerShdw blurRad="38100" dist="38100" dir="2700000" algn="tl">
                    <a:srgbClr val="C0C0C0"/>
                  </a:outerShdw>
                </a:effectLst>
                <a:ea typeface="ＭＳ Ｐゴシック" pitchFamily="1" charset="-128"/>
              </a:rPr>
              <a:t>Information &amp; Resources</a:t>
            </a:r>
          </a:p>
        </p:txBody>
      </p:sp>
      <p:sp>
        <p:nvSpPr>
          <p:cNvPr id="47107" name="Rectangle 3"/>
          <p:cNvSpPr>
            <a:spLocks noGrp="1" noChangeArrowheads="1"/>
          </p:cNvSpPr>
          <p:nvPr>
            <p:ph idx="1"/>
          </p:nvPr>
        </p:nvSpPr>
        <p:spPr>
          <a:xfrm>
            <a:off x="381000" y="2286000"/>
            <a:ext cx="8102600" cy="3840163"/>
          </a:xfrm>
        </p:spPr>
        <p:txBody>
          <a:bodyPr>
            <a:normAutofit/>
          </a:bodyPr>
          <a:lstStyle/>
          <a:p>
            <a:pPr eaLnBrk="1" hangingPunct="1">
              <a:lnSpc>
                <a:spcPct val="90000"/>
              </a:lnSpc>
              <a:spcAft>
                <a:spcPct val="30000"/>
              </a:spcAft>
              <a:buFont typeface="Times" pitchFamily="1" charset="0"/>
              <a:buNone/>
            </a:pPr>
            <a:r>
              <a:rPr lang="en-US" sz="1900" dirty="0" smtClean="0">
                <a:ea typeface="ＭＳ Ｐゴシック" pitchFamily="1" charset="-128"/>
              </a:rPr>
              <a:t> 	Students must have access to up-to-date, comprehensive college information and schools must build college knowledge infrastructure.</a:t>
            </a:r>
          </a:p>
          <a:p>
            <a:pPr eaLnBrk="1" hangingPunct="1">
              <a:lnSpc>
                <a:spcPct val="90000"/>
              </a:lnSpc>
              <a:buFont typeface="Times" pitchFamily="1" charset="0"/>
              <a:buNone/>
            </a:pPr>
            <a:r>
              <a:rPr lang="en-US" sz="1800" dirty="0" smtClean="0">
                <a:ea typeface="ＭＳ Ｐゴシック" pitchFamily="1" charset="-128"/>
              </a:rPr>
              <a:t>	</a:t>
            </a:r>
            <a:r>
              <a:rPr lang="en-US" sz="1800" u="sng" dirty="0" smtClean="0">
                <a:ea typeface="ＭＳ Ｐゴシック" pitchFamily="1" charset="-128"/>
              </a:rPr>
              <a:t>Indicators</a:t>
            </a:r>
            <a:r>
              <a:rPr lang="en-US" sz="1800" dirty="0" smtClean="0">
                <a:ea typeface="ＭＳ Ｐゴシック" pitchFamily="1" charset="-128"/>
              </a:rPr>
              <a:t>:</a:t>
            </a:r>
          </a:p>
          <a:p>
            <a:pPr lvl="2" eaLnBrk="1" hangingPunct="1">
              <a:lnSpc>
                <a:spcPct val="90000"/>
              </a:lnSpc>
              <a:buClr>
                <a:schemeClr val="tx2"/>
              </a:buClr>
            </a:pPr>
            <a:r>
              <a:rPr lang="en-US" dirty="0" smtClean="0">
                <a:ea typeface="ＭＳ Ｐゴシック" pitchFamily="1" charset="-128"/>
                <a:cs typeface="Times" pitchFamily="1" charset="0"/>
              </a:rPr>
              <a:t>College-related periodicals</a:t>
            </a:r>
          </a:p>
          <a:p>
            <a:pPr lvl="2" eaLnBrk="1" hangingPunct="1">
              <a:lnSpc>
                <a:spcPct val="90000"/>
              </a:lnSpc>
              <a:buClr>
                <a:schemeClr val="tx2"/>
              </a:buClr>
            </a:pPr>
            <a:r>
              <a:rPr lang="en-US" dirty="0" smtClean="0">
                <a:ea typeface="ＭＳ Ｐゴシック" pitchFamily="1" charset="-128"/>
                <a:cs typeface="Times" pitchFamily="1" charset="0"/>
              </a:rPr>
              <a:t>PSAT/SAT/ACT materials</a:t>
            </a:r>
          </a:p>
          <a:p>
            <a:pPr lvl="2" eaLnBrk="1" hangingPunct="1">
              <a:lnSpc>
                <a:spcPct val="90000"/>
              </a:lnSpc>
              <a:buClr>
                <a:schemeClr val="tx2"/>
              </a:buClr>
            </a:pPr>
            <a:r>
              <a:rPr lang="en-US" dirty="0" smtClean="0">
                <a:ea typeface="ＭＳ Ｐゴシック" pitchFamily="1" charset="-128"/>
                <a:cs typeface="Times" pitchFamily="1" charset="0"/>
              </a:rPr>
              <a:t>Financial </a:t>
            </a:r>
            <a:r>
              <a:rPr lang="en-US" dirty="0" smtClean="0">
                <a:ea typeface="ＭＳ Ｐゴシック" pitchFamily="1" charset="-128"/>
                <a:cs typeface="Times" pitchFamily="1" charset="0"/>
              </a:rPr>
              <a:t>aid </a:t>
            </a:r>
            <a:r>
              <a:rPr lang="en-US" dirty="0" smtClean="0">
                <a:ea typeface="ＭＳ Ｐゴシック" pitchFamily="1" charset="-128"/>
                <a:cs typeface="Times" pitchFamily="1" charset="0"/>
              </a:rPr>
              <a:t>materials</a:t>
            </a:r>
          </a:p>
          <a:p>
            <a:pPr lvl="2" eaLnBrk="1" hangingPunct="1">
              <a:lnSpc>
                <a:spcPct val="90000"/>
              </a:lnSpc>
              <a:buClr>
                <a:schemeClr val="tx2"/>
              </a:buClr>
            </a:pPr>
            <a:r>
              <a:rPr lang="en-US" dirty="0" smtClean="0">
                <a:ea typeface="ＭＳ Ｐゴシック" pitchFamily="1" charset="-128"/>
                <a:cs typeface="Times" pitchFamily="1" charset="0"/>
              </a:rPr>
              <a:t>College catalogs</a:t>
            </a:r>
          </a:p>
          <a:p>
            <a:pPr lvl="2" eaLnBrk="1" hangingPunct="1">
              <a:lnSpc>
                <a:spcPct val="90000"/>
              </a:lnSpc>
              <a:buClr>
                <a:schemeClr val="tx2"/>
              </a:buClr>
            </a:pPr>
            <a:r>
              <a:rPr lang="en-US" dirty="0" smtClean="0">
                <a:ea typeface="ＭＳ Ｐゴシック" pitchFamily="1" charset="-128"/>
                <a:cs typeface="Times" pitchFamily="1" charset="0"/>
              </a:rPr>
              <a:t>College choice guides</a:t>
            </a:r>
          </a:p>
          <a:p>
            <a:pPr lvl="2" eaLnBrk="1" hangingPunct="1">
              <a:lnSpc>
                <a:spcPct val="90000"/>
              </a:lnSpc>
              <a:buClr>
                <a:schemeClr val="tx2"/>
              </a:buClr>
            </a:pPr>
            <a:r>
              <a:rPr lang="en-US" dirty="0" smtClean="0">
                <a:ea typeface="ＭＳ Ｐゴシック" pitchFamily="1" charset="-128"/>
                <a:cs typeface="Times" pitchFamily="1" charset="0"/>
              </a:rPr>
              <a:t>Online resources on </a:t>
            </a:r>
            <a:r>
              <a:rPr lang="en-US" dirty="0" smtClean="0">
                <a:ea typeface="ＭＳ Ｐゴシック" pitchFamily="1" charset="-128"/>
                <a:cs typeface="Times" pitchFamily="1" charset="0"/>
              </a:rPr>
              <a:t>college planning</a:t>
            </a:r>
          </a:p>
          <a:p>
            <a:pPr lvl="2" eaLnBrk="1" hangingPunct="1">
              <a:lnSpc>
                <a:spcPct val="90000"/>
              </a:lnSpc>
              <a:buClr>
                <a:schemeClr val="tx2"/>
              </a:buClr>
            </a:pPr>
            <a:r>
              <a:rPr lang="en-US" dirty="0" smtClean="0">
                <a:ea typeface="ＭＳ Ｐゴシック" pitchFamily="1" charset="-128"/>
              </a:rPr>
              <a:t>Workshops on test prep, financial planning, and high school  coursework planning.</a:t>
            </a:r>
          </a:p>
          <a:p>
            <a:pPr eaLnBrk="1" hangingPunct="1">
              <a:lnSpc>
                <a:spcPct val="70000"/>
              </a:lnSpc>
              <a:buFont typeface="Times" pitchFamily="1" charset="0"/>
              <a:buNone/>
            </a:pPr>
            <a:endParaRPr lang="en-US" sz="2600" dirty="0" smtClean="0">
              <a:ea typeface="ＭＳ Ｐゴシック" pitchFamily="1" charset="-128"/>
            </a:endParaRPr>
          </a:p>
          <a:p>
            <a:pPr eaLnBrk="1" hangingPunct="1">
              <a:lnSpc>
                <a:spcPct val="70000"/>
              </a:lnSpc>
            </a:pPr>
            <a:endParaRPr lang="en-US" sz="2600" dirty="0" smtClean="0">
              <a:ea typeface="ＭＳ Ｐゴシック" pitchFamily="1" charset="-128"/>
            </a:endParaRPr>
          </a:p>
        </p:txBody>
      </p:sp>
      <p:grpSp>
        <p:nvGrpSpPr>
          <p:cNvPr id="39940" name="Group 4"/>
          <p:cNvGrpSpPr>
            <a:grpSpLocks/>
          </p:cNvGrpSpPr>
          <p:nvPr/>
        </p:nvGrpSpPr>
        <p:grpSpPr bwMode="auto">
          <a:xfrm>
            <a:off x="6270625" y="3365500"/>
            <a:ext cx="1676400" cy="1524000"/>
            <a:chOff x="3472" y="2677"/>
            <a:chExt cx="2033" cy="1401"/>
          </a:xfrm>
        </p:grpSpPr>
        <p:sp>
          <p:nvSpPr>
            <p:cNvPr id="39941" name="Freeform 5"/>
            <p:cNvSpPr>
              <a:spLocks/>
            </p:cNvSpPr>
            <p:nvPr/>
          </p:nvSpPr>
          <p:spPr bwMode="auto">
            <a:xfrm>
              <a:off x="3474" y="2968"/>
              <a:ext cx="325" cy="1109"/>
            </a:xfrm>
            <a:custGeom>
              <a:avLst/>
              <a:gdLst>
                <a:gd name="T0" fmla="*/ 0 w 2604"/>
                <a:gd name="T1" fmla="*/ 0 h 8876"/>
                <a:gd name="T2" fmla="*/ 0 w 2604"/>
                <a:gd name="T3" fmla="*/ 0 h 8876"/>
                <a:gd name="T4" fmla="*/ 0 w 2604"/>
                <a:gd name="T5" fmla="*/ 0 h 8876"/>
                <a:gd name="T6" fmla="*/ 0 w 2604"/>
                <a:gd name="T7" fmla="*/ 0 h 8876"/>
                <a:gd name="T8" fmla="*/ 0 w 2604"/>
                <a:gd name="T9" fmla="*/ 0 h 8876"/>
                <a:gd name="T10" fmla="*/ 0 w 2604"/>
                <a:gd name="T11" fmla="*/ 0 h 8876"/>
                <a:gd name="T12" fmla="*/ 0 w 2604"/>
                <a:gd name="T13" fmla="*/ 0 h 8876"/>
                <a:gd name="T14" fmla="*/ 0 w 2604"/>
                <a:gd name="T15" fmla="*/ 0 h 8876"/>
                <a:gd name="T16" fmla="*/ 0 w 2604"/>
                <a:gd name="T17" fmla="*/ 0 h 88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4"/>
                <a:gd name="T28" fmla="*/ 0 h 8876"/>
                <a:gd name="T29" fmla="*/ 2604 w 2604"/>
                <a:gd name="T30" fmla="*/ 8876 h 88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4" h="8876">
                  <a:moveTo>
                    <a:pt x="0" y="128"/>
                  </a:moveTo>
                  <a:lnTo>
                    <a:pt x="0" y="8876"/>
                  </a:lnTo>
                  <a:lnTo>
                    <a:pt x="2285" y="8876"/>
                  </a:lnTo>
                  <a:lnTo>
                    <a:pt x="2285" y="6993"/>
                  </a:lnTo>
                  <a:lnTo>
                    <a:pt x="2604" y="6833"/>
                  </a:lnTo>
                  <a:lnTo>
                    <a:pt x="2441" y="5588"/>
                  </a:lnTo>
                  <a:lnTo>
                    <a:pt x="1028" y="927"/>
                  </a:lnTo>
                  <a:lnTo>
                    <a:pt x="419" y="0"/>
                  </a:lnTo>
                  <a:lnTo>
                    <a:pt x="0" y="128"/>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39942" name="Freeform 6"/>
            <p:cNvSpPr>
              <a:spLocks/>
            </p:cNvSpPr>
            <p:nvPr/>
          </p:nvSpPr>
          <p:spPr bwMode="auto">
            <a:xfrm>
              <a:off x="3864" y="3854"/>
              <a:ext cx="474" cy="223"/>
            </a:xfrm>
            <a:custGeom>
              <a:avLst/>
              <a:gdLst>
                <a:gd name="T0" fmla="*/ 0 w 3793"/>
                <a:gd name="T1" fmla="*/ 0 h 1787"/>
                <a:gd name="T2" fmla="*/ 0 w 3793"/>
                <a:gd name="T3" fmla="*/ 0 h 1787"/>
                <a:gd name="T4" fmla="*/ 0 w 3793"/>
                <a:gd name="T5" fmla="*/ 0 h 1787"/>
                <a:gd name="T6" fmla="*/ 0 w 3793"/>
                <a:gd name="T7" fmla="*/ 0 h 1787"/>
                <a:gd name="T8" fmla="*/ 0 w 3793"/>
                <a:gd name="T9" fmla="*/ 0 h 1787"/>
                <a:gd name="T10" fmla="*/ 0 60000 65536"/>
                <a:gd name="T11" fmla="*/ 0 60000 65536"/>
                <a:gd name="T12" fmla="*/ 0 60000 65536"/>
                <a:gd name="T13" fmla="*/ 0 60000 65536"/>
                <a:gd name="T14" fmla="*/ 0 60000 65536"/>
                <a:gd name="T15" fmla="*/ 0 w 3793"/>
                <a:gd name="T16" fmla="*/ 0 h 1787"/>
                <a:gd name="T17" fmla="*/ 3793 w 3793"/>
                <a:gd name="T18" fmla="*/ 1787 h 1787"/>
              </a:gdLst>
              <a:ahLst/>
              <a:cxnLst>
                <a:cxn ang="T10">
                  <a:pos x="T0" y="T1"/>
                </a:cxn>
                <a:cxn ang="T11">
                  <a:pos x="T2" y="T3"/>
                </a:cxn>
                <a:cxn ang="T12">
                  <a:pos x="T4" y="T5"/>
                </a:cxn>
                <a:cxn ang="T13">
                  <a:pos x="T6" y="T7"/>
                </a:cxn>
                <a:cxn ang="T14">
                  <a:pos x="T8" y="T9"/>
                </a:cxn>
              </a:cxnLst>
              <a:rect l="T15" t="T16" r="T17" b="T18"/>
              <a:pathLst>
                <a:path w="3793" h="1787">
                  <a:moveTo>
                    <a:pt x="0" y="1787"/>
                  </a:moveTo>
                  <a:lnTo>
                    <a:pt x="550" y="0"/>
                  </a:lnTo>
                  <a:lnTo>
                    <a:pt x="3668" y="478"/>
                  </a:lnTo>
                  <a:lnTo>
                    <a:pt x="3793" y="1787"/>
                  </a:lnTo>
                  <a:lnTo>
                    <a:pt x="0" y="1787"/>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39943" name="Freeform 7"/>
            <p:cNvSpPr>
              <a:spLocks/>
            </p:cNvSpPr>
            <p:nvPr/>
          </p:nvSpPr>
          <p:spPr bwMode="auto">
            <a:xfrm>
              <a:off x="3490" y="3698"/>
              <a:ext cx="313" cy="379"/>
            </a:xfrm>
            <a:custGeom>
              <a:avLst/>
              <a:gdLst>
                <a:gd name="T0" fmla="*/ 0 w 2505"/>
                <a:gd name="T1" fmla="*/ 0 h 3030"/>
                <a:gd name="T2" fmla="*/ 0 w 2505"/>
                <a:gd name="T3" fmla="*/ 0 h 3030"/>
                <a:gd name="T4" fmla="*/ 0 w 2505"/>
                <a:gd name="T5" fmla="*/ 0 h 3030"/>
                <a:gd name="T6" fmla="*/ 0 w 2505"/>
                <a:gd name="T7" fmla="*/ 0 h 3030"/>
                <a:gd name="T8" fmla="*/ 0 w 2505"/>
                <a:gd name="T9" fmla="*/ 0 h 3030"/>
                <a:gd name="T10" fmla="*/ 0 w 2505"/>
                <a:gd name="T11" fmla="*/ 0 h 3030"/>
                <a:gd name="T12" fmla="*/ 0 w 2505"/>
                <a:gd name="T13" fmla="*/ 0 h 3030"/>
                <a:gd name="T14" fmla="*/ 0 w 2505"/>
                <a:gd name="T15" fmla="*/ 0 h 3030"/>
                <a:gd name="T16" fmla="*/ 0 w 2505"/>
                <a:gd name="T17" fmla="*/ 0 h 3030"/>
                <a:gd name="T18" fmla="*/ 0 w 2505"/>
                <a:gd name="T19" fmla="*/ 0 h 3030"/>
                <a:gd name="T20" fmla="*/ 0 w 2505"/>
                <a:gd name="T21" fmla="*/ 0 h 3030"/>
                <a:gd name="T22" fmla="*/ 0 w 2505"/>
                <a:gd name="T23" fmla="*/ 0 h 3030"/>
                <a:gd name="T24" fmla="*/ 0 w 2505"/>
                <a:gd name="T25" fmla="*/ 0 h 3030"/>
                <a:gd name="T26" fmla="*/ 0 w 2505"/>
                <a:gd name="T27" fmla="*/ 0 h 3030"/>
                <a:gd name="T28" fmla="*/ 0 w 2505"/>
                <a:gd name="T29" fmla="*/ 0 h 3030"/>
                <a:gd name="T30" fmla="*/ 0 w 2505"/>
                <a:gd name="T31" fmla="*/ 0 h 3030"/>
                <a:gd name="T32" fmla="*/ 0 w 2505"/>
                <a:gd name="T33" fmla="*/ 0 h 30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05"/>
                <a:gd name="T52" fmla="*/ 0 h 3030"/>
                <a:gd name="T53" fmla="*/ 2505 w 2505"/>
                <a:gd name="T54" fmla="*/ 3030 h 30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05" h="3030">
                  <a:moveTo>
                    <a:pt x="2347" y="889"/>
                  </a:moveTo>
                  <a:lnTo>
                    <a:pt x="995" y="1400"/>
                  </a:lnTo>
                  <a:lnTo>
                    <a:pt x="256" y="0"/>
                  </a:lnTo>
                  <a:lnTo>
                    <a:pt x="612" y="1433"/>
                  </a:lnTo>
                  <a:lnTo>
                    <a:pt x="0" y="1593"/>
                  </a:lnTo>
                  <a:lnTo>
                    <a:pt x="0" y="1849"/>
                  </a:lnTo>
                  <a:lnTo>
                    <a:pt x="802" y="1754"/>
                  </a:lnTo>
                  <a:lnTo>
                    <a:pt x="871" y="1915"/>
                  </a:lnTo>
                  <a:lnTo>
                    <a:pt x="1031" y="1849"/>
                  </a:lnTo>
                  <a:lnTo>
                    <a:pt x="1349" y="3030"/>
                  </a:lnTo>
                  <a:lnTo>
                    <a:pt x="1542" y="3030"/>
                  </a:lnTo>
                  <a:lnTo>
                    <a:pt x="1188" y="1785"/>
                  </a:lnTo>
                  <a:lnTo>
                    <a:pt x="1672" y="1624"/>
                  </a:lnTo>
                  <a:lnTo>
                    <a:pt x="2155" y="3030"/>
                  </a:lnTo>
                  <a:lnTo>
                    <a:pt x="2155" y="1211"/>
                  </a:lnTo>
                  <a:lnTo>
                    <a:pt x="2505" y="1050"/>
                  </a:lnTo>
                  <a:lnTo>
                    <a:pt x="2347" y="889"/>
                  </a:lnTo>
                  <a:close/>
                </a:path>
              </a:pathLst>
            </a:custGeom>
            <a:solidFill>
              <a:srgbClr val="B5B5B5"/>
            </a:solidFill>
            <a:ln w="9525">
              <a:noFill/>
              <a:round/>
              <a:headEnd/>
              <a:tailEnd/>
            </a:ln>
          </p:spPr>
          <p:txBody>
            <a:bodyPr/>
            <a:lstStyle/>
            <a:p>
              <a:pPr algn="ctr"/>
              <a:endParaRPr lang="en-US">
                <a:latin typeface="Tahoma" pitchFamily="1" charset="0"/>
              </a:endParaRPr>
            </a:p>
          </p:txBody>
        </p:sp>
        <p:sp>
          <p:nvSpPr>
            <p:cNvPr id="39944" name="Freeform 8"/>
            <p:cNvSpPr>
              <a:spLocks/>
            </p:cNvSpPr>
            <p:nvPr/>
          </p:nvSpPr>
          <p:spPr bwMode="auto">
            <a:xfrm>
              <a:off x="3932" y="3881"/>
              <a:ext cx="52" cy="196"/>
            </a:xfrm>
            <a:custGeom>
              <a:avLst/>
              <a:gdLst>
                <a:gd name="T0" fmla="*/ 0 w 413"/>
                <a:gd name="T1" fmla="*/ 0 h 1567"/>
                <a:gd name="T2" fmla="*/ 0 w 413"/>
                <a:gd name="T3" fmla="*/ 0 h 1567"/>
                <a:gd name="T4" fmla="*/ 0 w 413"/>
                <a:gd name="T5" fmla="*/ 0 h 1567"/>
                <a:gd name="T6" fmla="*/ 0 w 413"/>
                <a:gd name="T7" fmla="*/ 0 h 1567"/>
                <a:gd name="T8" fmla="*/ 0 w 413"/>
                <a:gd name="T9" fmla="*/ 0 h 1567"/>
                <a:gd name="T10" fmla="*/ 0 60000 65536"/>
                <a:gd name="T11" fmla="*/ 0 60000 65536"/>
                <a:gd name="T12" fmla="*/ 0 60000 65536"/>
                <a:gd name="T13" fmla="*/ 0 60000 65536"/>
                <a:gd name="T14" fmla="*/ 0 60000 65536"/>
                <a:gd name="T15" fmla="*/ 0 w 413"/>
                <a:gd name="T16" fmla="*/ 0 h 1567"/>
                <a:gd name="T17" fmla="*/ 413 w 413"/>
                <a:gd name="T18" fmla="*/ 1567 h 1567"/>
              </a:gdLst>
              <a:ahLst/>
              <a:cxnLst>
                <a:cxn ang="T10">
                  <a:pos x="T0" y="T1"/>
                </a:cxn>
                <a:cxn ang="T11">
                  <a:pos x="T2" y="T3"/>
                </a:cxn>
                <a:cxn ang="T12">
                  <a:pos x="T4" y="T5"/>
                </a:cxn>
                <a:cxn ang="T13">
                  <a:pos x="T6" y="T7"/>
                </a:cxn>
                <a:cxn ang="T14">
                  <a:pos x="T8" y="T9"/>
                </a:cxn>
              </a:cxnLst>
              <a:rect l="T15" t="T16" r="T17" b="T18"/>
              <a:pathLst>
                <a:path w="413" h="1567">
                  <a:moveTo>
                    <a:pt x="413" y="33"/>
                  </a:moveTo>
                  <a:lnTo>
                    <a:pt x="285" y="0"/>
                  </a:lnTo>
                  <a:lnTo>
                    <a:pt x="0" y="1567"/>
                  </a:lnTo>
                  <a:lnTo>
                    <a:pt x="220" y="1567"/>
                  </a:lnTo>
                  <a:lnTo>
                    <a:pt x="413" y="33"/>
                  </a:lnTo>
                  <a:close/>
                </a:path>
              </a:pathLst>
            </a:custGeom>
            <a:solidFill>
              <a:srgbClr val="B5B5B5"/>
            </a:solidFill>
            <a:ln w="9525">
              <a:noFill/>
              <a:round/>
              <a:headEnd/>
              <a:tailEnd/>
            </a:ln>
          </p:spPr>
          <p:txBody>
            <a:bodyPr/>
            <a:lstStyle/>
            <a:p>
              <a:pPr algn="ctr"/>
              <a:endParaRPr lang="en-US">
                <a:latin typeface="Tahoma" pitchFamily="1" charset="0"/>
              </a:endParaRPr>
            </a:p>
          </p:txBody>
        </p:sp>
        <p:sp>
          <p:nvSpPr>
            <p:cNvPr id="39945" name="Freeform 9"/>
            <p:cNvSpPr>
              <a:spLocks/>
            </p:cNvSpPr>
            <p:nvPr/>
          </p:nvSpPr>
          <p:spPr bwMode="auto">
            <a:xfrm>
              <a:off x="4049" y="3898"/>
              <a:ext cx="32" cy="179"/>
            </a:xfrm>
            <a:custGeom>
              <a:avLst/>
              <a:gdLst>
                <a:gd name="T0" fmla="*/ 0 w 258"/>
                <a:gd name="T1" fmla="*/ 0 h 1437"/>
                <a:gd name="T2" fmla="*/ 0 w 258"/>
                <a:gd name="T3" fmla="*/ 0 h 1437"/>
                <a:gd name="T4" fmla="*/ 0 w 258"/>
                <a:gd name="T5" fmla="*/ 0 h 1437"/>
                <a:gd name="T6" fmla="*/ 0 w 258"/>
                <a:gd name="T7" fmla="*/ 0 h 1437"/>
                <a:gd name="T8" fmla="*/ 0 w 258"/>
                <a:gd name="T9" fmla="*/ 0 h 1437"/>
                <a:gd name="T10" fmla="*/ 0 60000 65536"/>
                <a:gd name="T11" fmla="*/ 0 60000 65536"/>
                <a:gd name="T12" fmla="*/ 0 60000 65536"/>
                <a:gd name="T13" fmla="*/ 0 60000 65536"/>
                <a:gd name="T14" fmla="*/ 0 60000 65536"/>
                <a:gd name="T15" fmla="*/ 0 w 258"/>
                <a:gd name="T16" fmla="*/ 0 h 1437"/>
                <a:gd name="T17" fmla="*/ 258 w 258"/>
                <a:gd name="T18" fmla="*/ 1437 h 1437"/>
              </a:gdLst>
              <a:ahLst/>
              <a:cxnLst>
                <a:cxn ang="T10">
                  <a:pos x="T0" y="T1"/>
                </a:cxn>
                <a:cxn ang="T11">
                  <a:pos x="T2" y="T3"/>
                </a:cxn>
                <a:cxn ang="T12">
                  <a:pos x="T4" y="T5"/>
                </a:cxn>
                <a:cxn ang="T13">
                  <a:pos x="T6" y="T7"/>
                </a:cxn>
                <a:cxn ang="T14">
                  <a:pos x="T8" y="T9"/>
                </a:cxn>
              </a:cxnLst>
              <a:rect l="T15" t="T16" r="T17" b="T18"/>
              <a:pathLst>
                <a:path w="258" h="1437">
                  <a:moveTo>
                    <a:pt x="258" y="31"/>
                  </a:moveTo>
                  <a:lnTo>
                    <a:pt x="65" y="0"/>
                  </a:lnTo>
                  <a:lnTo>
                    <a:pt x="0" y="1437"/>
                  </a:lnTo>
                  <a:lnTo>
                    <a:pt x="258" y="1437"/>
                  </a:lnTo>
                  <a:lnTo>
                    <a:pt x="258" y="31"/>
                  </a:lnTo>
                  <a:close/>
                </a:path>
              </a:pathLst>
            </a:custGeom>
            <a:solidFill>
              <a:srgbClr val="B5B5B5"/>
            </a:solidFill>
            <a:ln w="9525">
              <a:noFill/>
              <a:round/>
              <a:headEnd/>
              <a:tailEnd/>
            </a:ln>
          </p:spPr>
          <p:txBody>
            <a:bodyPr/>
            <a:lstStyle/>
            <a:p>
              <a:pPr algn="ctr"/>
              <a:endParaRPr lang="en-US">
                <a:latin typeface="Tahoma" pitchFamily="1" charset="0"/>
              </a:endParaRPr>
            </a:p>
          </p:txBody>
        </p:sp>
        <p:sp>
          <p:nvSpPr>
            <p:cNvPr id="39946" name="Freeform 10"/>
            <p:cNvSpPr>
              <a:spLocks/>
            </p:cNvSpPr>
            <p:nvPr/>
          </p:nvSpPr>
          <p:spPr bwMode="auto">
            <a:xfrm>
              <a:off x="3526" y="2968"/>
              <a:ext cx="270" cy="858"/>
            </a:xfrm>
            <a:custGeom>
              <a:avLst/>
              <a:gdLst>
                <a:gd name="T0" fmla="*/ 0 w 2156"/>
                <a:gd name="T1" fmla="*/ 0 h 6865"/>
                <a:gd name="T2" fmla="*/ 0 w 2156"/>
                <a:gd name="T3" fmla="*/ 0 h 6865"/>
                <a:gd name="T4" fmla="*/ 0 w 2156"/>
                <a:gd name="T5" fmla="*/ 0 h 6865"/>
                <a:gd name="T6" fmla="*/ 0 w 2156"/>
                <a:gd name="T7" fmla="*/ 0 h 6865"/>
                <a:gd name="T8" fmla="*/ 0 w 2156"/>
                <a:gd name="T9" fmla="*/ 0 h 6865"/>
                <a:gd name="T10" fmla="*/ 0 60000 65536"/>
                <a:gd name="T11" fmla="*/ 0 60000 65536"/>
                <a:gd name="T12" fmla="*/ 0 60000 65536"/>
                <a:gd name="T13" fmla="*/ 0 60000 65536"/>
                <a:gd name="T14" fmla="*/ 0 60000 65536"/>
                <a:gd name="T15" fmla="*/ 0 w 2156"/>
                <a:gd name="T16" fmla="*/ 0 h 6865"/>
                <a:gd name="T17" fmla="*/ 2156 w 2156"/>
                <a:gd name="T18" fmla="*/ 6865 h 6865"/>
              </a:gdLst>
              <a:ahLst/>
              <a:cxnLst>
                <a:cxn ang="T10">
                  <a:pos x="T0" y="T1"/>
                </a:cxn>
                <a:cxn ang="T11">
                  <a:pos x="T2" y="T3"/>
                </a:cxn>
                <a:cxn ang="T12">
                  <a:pos x="T4" y="T5"/>
                </a:cxn>
                <a:cxn ang="T13">
                  <a:pos x="T6" y="T7"/>
                </a:cxn>
                <a:cxn ang="T14">
                  <a:pos x="T8" y="T9"/>
                </a:cxn>
              </a:cxnLst>
              <a:rect l="T15" t="T16" r="T17" b="T18"/>
              <a:pathLst>
                <a:path w="2156" h="6865">
                  <a:moveTo>
                    <a:pt x="0" y="0"/>
                  </a:moveTo>
                  <a:lnTo>
                    <a:pt x="2156" y="6865"/>
                  </a:lnTo>
                  <a:lnTo>
                    <a:pt x="2022" y="5588"/>
                  </a:lnTo>
                  <a:lnTo>
                    <a:pt x="644" y="990"/>
                  </a:lnTo>
                  <a:lnTo>
                    <a:pt x="0" y="0"/>
                  </a:lnTo>
                  <a:close/>
                </a:path>
              </a:pathLst>
            </a:custGeom>
            <a:solidFill>
              <a:srgbClr val="B5B5B5"/>
            </a:solidFill>
            <a:ln w="9525">
              <a:noFill/>
              <a:round/>
              <a:headEnd/>
              <a:tailEnd/>
            </a:ln>
          </p:spPr>
          <p:txBody>
            <a:bodyPr/>
            <a:lstStyle/>
            <a:p>
              <a:pPr algn="ctr"/>
              <a:endParaRPr lang="en-US">
                <a:latin typeface="Tahoma" pitchFamily="1" charset="0"/>
              </a:endParaRPr>
            </a:p>
          </p:txBody>
        </p:sp>
        <p:sp>
          <p:nvSpPr>
            <p:cNvPr id="39947" name="Freeform 11"/>
            <p:cNvSpPr>
              <a:spLocks/>
            </p:cNvSpPr>
            <p:nvPr/>
          </p:nvSpPr>
          <p:spPr bwMode="auto">
            <a:xfrm>
              <a:off x="3984" y="3419"/>
              <a:ext cx="546" cy="359"/>
            </a:xfrm>
            <a:custGeom>
              <a:avLst/>
              <a:gdLst>
                <a:gd name="T0" fmla="*/ 0 w 4372"/>
                <a:gd name="T1" fmla="*/ 0 h 2873"/>
                <a:gd name="T2" fmla="*/ 0 w 4372"/>
                <a:gd name="T3" fmla="*/ 0 h 2873"/>
                <a:gd name="T4" fmla="*/ 0 w 4372"/>
                <a:gd name="T5" fmla="*/ 0 h 2873"/>
                <a:gd name="T6" fmla="*/ 0 w 4372"/>
                <a:gd name="T7" fmla="*/ 0 h 2873"/>
                <a:gd name="T8" fmla="*/ 0 w 4372"/>
                <a:gd name="T9" fmla="*/ 0 h 2873"/>
                <a:gd name="T10" fmla="*/ 0 w 4372"/>
                <a:gd name="T11" fmla="*/ 0 h 2873"/>
                <a:gd name="T12" fmla="*/ 0 w 4372"/>
                <a:gd name="T13" fmla="*/ 0 h 2873"/>
                <a:gd name="T14" fmla="*/ 0 w 4372"/>
                <a:gd name="T15" fmla="*/ 0 h 2873"/>
                <a:gd name="T16" fmla="*/ 0 w 4372"/>
                <a:gd name="T17" fmla="*/ 0 h 2873"/>
                <a:gd name="T18" fmla="*/ 0 w 4372"/>
                <a:gd name="T19" fmla="*/ 0 h 2873"/>
                <a:gd name="T20" fmla="*/ 0 w 4372"/>
                <a:gd name="T21" fmla="*/ 0 h 2873"/>
                <a:gd name="T22" fmla="*/ 0 w 4372"/>
                <a:gd name="T23" fmla="*/ 0 h 2873"/>
                <a:gd name="T24" fmla="*/ 0 w 4372"/>
                <a:gd name="T25" fmla="*/ 0 h 28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72"/>
                <a:gd name="T40" fmla="*/ 0 h 2873"/>
                <a:gd name="T41" fmla="*/ 4372 w 4372"/>
                <a:gd name="T42" fmla="*/ 2873 h 28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72" h="2873">
                  <a:moveTo>
                    <a:pt x="0" y="2264"/>
                  </a:moveTo>
                  <a:lnTo>
                    <a:pt x="324" y="1946"/>
                  </a:lnTo>
                  <a:lnTo>
                    <a:pt x="549" y="1598"/>
                  </a:lnTo>
                  <a:lnTo>
                    <a:pt x="807" y="1211"/>
                  </a:lnTo>
                  <a:lnTo>
                    <a:pt x="871" y="670"/>
                  </a:lnTo>
                  <a:lnTo>
                    <a:pt x="1161" y="224"/>
                  </a:lnTo>
                  <a:lnTo>
                    <a:pt x="1705" y="33"/>
                  </a:lnTo>
                  <a:lnTo>
                    <a:pt x="2287" y="0"/>
                  </a:lnTo>
                  <a:lnTo>
                    <a:pt x="3893" y="542"/>
                  </a:lnTo>
                  <a:lnTo>
                    <a:pt x="4372" y="1083"/>
                  </a:lnTo>
                  <a:lnTo>
                    <a:pt x="2899" y="2873"/>
                  </a:lnTo>
                  <a:lnTo>
                    <a:pt x="356" y="2873"/>
                  </a:lnTo>
                  <a:lnTo>
                    <a:pt x="0" y="2264"/>
                  </a:lnTo>
                  <a:close/>
                </a:path>
              </a:pathLst>
            </a:custGeom>
            <a:solidFill>
              <a:srgbClr val="00EAFF"/>
            </a:solidFill>
            <a:ln w="9525">
              <a:noFill/>
              <a:round/>
              <a:headEnd/>
              <a:tailEnd/>
            </a:ln>
          </p:spPr>
          <p:txBody>
            <a:bodyPr/>
            <a:lstStyle/>
            <a:p>
              <a:pPr algn="ctr"/>
              <a:endParaRPr lang="en-US">
                <a:latin typeface="Tahoma" pitchFamily="1" charset="0"/>
              </a:endParaRPr>
            </a:p>
          </p:txBody>
        </p:sp>
        <p:sp>
          <p:nvSpPr>
            <p:cNvPr id="39948" name="Freeform 12"/>
            <p:cNvSpPr>
              <a:spLocks/>
            </p:cNvSpPr>
            <p:nvPr/>
          </p:nvSpPr>
          <p:spPr bwMode="auto">
            <a:xfrm>
              <a:off x="4832" y="3442"/>
              <a:ext cx="671" cy="635"/>
            </a:xfrm>
            <a:custGeom>
              <a:avLst/>
              <a:gdLst>
                <a:gd name="T0" fmla="*/ 0 w 5367"/>
                <a:gd name="T1" fmla="*/ 0 h 5079"/>
                <a:gd name="T2" fmla="*/ 0 w 5367"/>
                <a:gd name="T3" fmla="*/ 0 h 5079"/>
                <a:gd name="T4" fmla="*/ 0 w 5367"/>
                <a:gd name="T5" fmla="*/ 0 h 5079"/>
                <a:gd name="T6" fmla="*/ 0 w 5367"/>
                <a:gd name="T7" fmla="*/ 0 h 5079"/>
                <a:gd name="T8" fmla="*/ 0 w 5367"/>
                <a:gd name="T9" fmla="*/ 0 h 5079"/>
                <a:gd name="T10" fmla="*/ 0 w 5367"/>
                <a:gd name="T11" fmla="*/ 0 h 5079"/>
                <a:gd name="T12" fmla="*/ 0 w 5367"/>
                <a:gd name="T13" fmla="*/ 0 h 5079"/>
                <a:gd name="T14" fmla="*/ 0 60000 65536"/>
                <a:gd name="T15" fmla="*/ 0 60000 65536"/>
                <a:gd name="T16" fmla="*/ 0 60000 65536"/>
                <a:gd name="T17" fmla="*/ 0 60000 65536"/>
                <a:gd name="T18" fmla="*/ 0 60000 65536"/>
                <a:gd name="T19" fmla="*/ 0 60000 65536"/>
                <a:gd name="T20" fmla="*/ 0 60000 65536"/>
                <a:gd name="T21" fmla="*/ 0 w 5367"/>
                <a:gd name="T22" fmla="*/ 0 h 5079"/>
                <a:gd name="T23" fmla="*/ 5367 w 5367"/>
                <a:gd name="T24" fmla="*/ 5079 h 50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67" h="5079">
                  <a:moveTo>
                    <a:pt x="5367" y="449"/>
                  </a:moveTo>
                  <a:lnTo>
                    <a:pt x="5367" y="5079"/>
                  </a:lnTo>
                  <a:lnTo>
                    <a:pt x="0" y="5079"/>
                  </a:lnTo>
                  <a:lnTo>
                    <a:pt x="1253" y="1121"/>
                  </a:lnTo>
                  <a:lnTo>
                    <a:pt x="1511" y="547"/>
                  </a:lnTo>
                  <a:lnTo>
                    <a:pt x="4339" y="0"/>
                  </a:lnTo>
                  <a:lnTo>
                    <a:pt x="5367" y="449"/>
                  </a:lnTo>
                  <a:close/>
                </a:path>
              </a:pathLst>
            </a:custGeom>
            <a:solidFill>
              <a:srgbClr val="0CC10C"/>
            </a:solidFill>
            <a:ln w="9525">
              <a:noFill/>
              <a:round/>
              <a:headEnd/>
              <a:tailEnd/>
            </a:ln>
          </p:spPr>
          <p:txBody>
            <a:bodyPr/>
            <a:lstStyle/>
            <a:p>
              <a:pPr algn="ctr"/>
              <a:endParaRPr lang="en-US">
                <a:latin typeface="Tahoma" pitchFamily="1" charset="0"/>
              </a:endParaRPr>
            </a:p>
          </p:txBody>
        </p:sp>
        <p:sp>
          <p:nvSpPr>
            <p:cNvPr id="39949" name="Freeform 13"/>
            <p:cNvSpPr>
              <a:spLocks/>
            </p:cNvSpPr>
            <p:nvPr/>
          </p:nvSpPr>
          <p:spPr bwMode="auto">
            <a:xfrm>
              <a:off x="5109" y="3467"/>
              <a:ext cx="386" cy="610"/>
            </a:xfrm>
            <a:custGeom>
              <a:avLst/>
              <a:gdLst>
                <a:gd name="T0" fmla="*/ 0 w 3086"/>
                <a:gd name="T1" fmla="*/ 0 h 4886"/>
                <a:gd name="T2" fmla="*/ 0 w 3086"/>
                <a:gd name="T3" fmla="*/ 0 h 4886"/>
                <a:gd name="T4" fmla="*/ 0 w 3086"/>
                <a:gd name="T5" fmla="*/ 0 h 4886"/>
                <a:gd name="T6" fmla="*/ 0 w 3086"/>
                <a:gd name="T7" fmla="*/ 0 h 4886"/>
                <a:gd name="T8" fmla="*/ 0 w 3086"/>
                <a:gd name="T9" fmla="*/ 0 h 4886"/>
                <a:gd name="T10" fmla="*/ 0 w 3086"/>
                <a:gd name="T11" fmla="*/ 0 h 4886"/>
                <a:gd name="T12" fmla="*/ 0 w 3086"/>
                <a:gd name="T13" fmla="*/ 0 h 4886"/>
                <a:gd name="T14" fmla="*/ 0 w 3086"/>
                <a:gd name="T15" fmla="*/ 0 h 4886"/>
                <a:gd name="T16" fmla="*/ 0 w 3086"/>
                <a:gd name="T17" fmla="*/ 0 h 4886"/>
                <a:gd name="T18" fmla="*/ 0 w 3086"/>
                <a:gd name="T19" fmla="*/ 0 h 4886"/>
                <a:gd name="T20" fmla="*/ 0 w 3086"/>
                <a:gd name="T21" fmla="*/ 0 h 4886"/>
                <a:gd name="T22" fmla="*/ 0 w 3086"/>
                <a:gd name="T23" fmla="*/ 0 h 4886"/>
                <a:gd name="T24" fmla="*/ 0 w 3086"/>
                <a:gd name="T25" fmla="*/ 0 h 4886"/>
                <a:gd name="T26" fmla="*/ 0 w 3086"/>
                <a:gd name="T27" fmla="*/ 0 h 4886"/>
                <a:gd name="T28" fmla="*/ 0 w 3086"/>
                <a:gd name="T29" fmla="*/ 0 h 4886"/>
                <a:gd name="T30" fmla="*/ 0 w 3086"/>
                <a:gd name="T31" fmla="*/ 0 h 48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86"/>
                <a:gd name="T49" fmla="*/ 0 h 4886"/>
                <a:gd name="T50" fmla="*/ 3086 w 3086"/>
                <a:gd name="T51" fmla="*/ 4886 h 48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86" h="4886">
                  <a:moveTo>
                    <a:pt x="3086" y="322"/>
                  </a:moveTo>
                  <a:lnTo>
                    <a:pt x="2220" y="354"/>
                  </a:lnTo>
                  <a:lnTo>
                    <a:pt x="1479" y="896"/>
                  </a:lnTo>
                  <a:lnTo>
                    <a:pt x="1349" y="1790"/>
                  </a:lnTo>
                  <a:lnTo>
                    <a:pt x="1608" y="3067"/>
                  </a:lnTo>
                  <a:lnTo>
                    <a:pt x="2220" y="4886"/>
                  </a:lnTo>
                  <a:lnTo>
                    <a:pt x="1319" y="4886"/>
                  </a:lnTo>
                  <a:lnTo>
                    <a:pt x="1061" y="3417"/>
                  </a:lnTo>
                  <a:lnTo>
                    <a:pt x="1575" y="4247"/>
                  </a:lnTo>
                  <a:lnTo>
                    <a:pt x="1156" y="2617"/>
                  </a:lnTo>
                  <a:lnTo>
                    <a:pt x="710" y="1820"/>
                  </a:lnTo>
                  <a:lnTo>
                    <a:pt x="0" y="1981"/>
                  </a:lnTo>
                  <a:lnTo>
                    <a:pt x="580" y="991"/>
                  </a:lnTo>
                  <a:lnTo>
                    <a:pt x="1705" y="0"/>
                  </a:lnTo>
                  <a:lnTo>
                    <a:pt x="2926" y="66"/>
                  </a:lnTo>
                  <a:lnTo>
                    <a:pt x="3086" y="322"/>
                  </a:lnTo>
                  <a:close/>
                </a:path>
              </a:pathLst>
            </a:custGeom>
            <a:solidFill>
              <a:srgbClr val="00420C"/>
            </a:solidFill>
            <a:ln w="9525">
              <a:noFill/>
              <a:round/>
              <a:headEnd/>
              <a:tailEnd/>
            </a:ln>
          </p:spPr>
          <p:txBody>
            <a:bodyPr/>
            <a:lstStyle/>
            <a:p>
              <a:pPr algn="ctr"/>
              <a:endParaRPr lang="en-US">
                <a:latin typeface="Tahoma" pitchFamily="1" charset="0"/>
              </a:endParaRPr>
            </a:p>
          </p:txBody>
        </p:sp>
        <p:sp>
          <p:nvSpPr>
            <p:cNvPr id="39950" name="Freeform 14"/>
            <p:cNvSpPr>
              <a:spLocks/>
            </p:cNvSpPr>
            <p:nvPr/>
          </p:nvSpPr>
          <p:spPr bwMode="auto">
            <a:xfrm>
              <a:off x="3791" y="3722"/>
              <a:ext cx="249" cy="52"/>
            </a:xfrm>
            <a:custGeom>
              <a:avLst/>
              <a:gdLst>
                <a:gd name="T0" fmla="*/ 0 w 1994"/>
                <a:gd name="T1" fmla="*/ 0 h 414"/>
                <a:gd name="T2" fmla="*/ 0 w 1994"/>
                <a:gd name="T3" fmla="*/ 0 h 414"/>
                <a:gd name="T4" fmla="*/ 0 w 1994"/>
                <a:gd name="T5" fmla="*/ 0 h 414"/>
                <a:gd name="T6" fmla="*/ 0 w 1994"/>
                <a:gd name="T7" fmla="*/ 0 h 414"/>
                <a:gd name="T8" fmla="*/ 0 w 1994"/>
                <a:gd name="T9" fmla="*/ 0 h 414"/>
                <a:gd name="T10" fmla="*/ 0 w 1994"/>
                <a:gd name="T11" fmla="*/ 0 h 414"/>
                <a:gd name="T12" fmla="*/ 0 w 1994"/>
                <a:gd name="T13" fmla="*/ 0 h 414"/>
                <a:gd name="T14" fmla="*/ 0 w 1994"/>
                <a:gd name="T15" fmla="*/ 0 h 414"/>
                <a:gd name="T16" fmla="*/ 0 w 1994"/>
                <a:gd name="T17" fmla="*/ 0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4"/>
                <a:gd name="T28" fmla="*/ 0 h 414"/>
                <a:gd name="T29" fmla="*/ 1994 w 1994"/>
                <a:gd name="T30" fmla="*/ 414 h 4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4" h="414">
                  <a:moveTo>
                    <a:pt x="0" y="128"/>
                  </a:moveTo>
                  <a:lnTo>
                    <a:pt x="419" y="226"/>
                  </a:lnTo>
                  <a:lnTo>
                    <a:pt x="934" y="258"/>
                  </a:lnTo>
                  <a:lnTo>
                    <a:pt x="1414" y="226"/>
                  </a:lnTo>
                  <a:lnTo>
                    <a:pt x="1575" y="0"/>
                  </a:lnTo>
                  <a:lnTo>
                    <a:pt x="1705" y="194"/>
                  </a:lnTo>
                  <a:lnTo>
                    <a:pt x="1994" y="414"/>
                  </a:lnTo>
                  <a:lnTo>
                    <a:pt x="65" y="414"/>
                  </a:lnTo>
                  <a:lnTo>
                    <a:pt x="0" y="128"/>
                  </a:lnTo>
                  <a:close/>
                </a:path>
              </a:pathLst>
            </a:custGeom>
            <a:solidFill>
              <a:srgbClr val="FFC98E"/>
            </a:solidFill>
            <a:ln w="9525">
              <a:noFill/>
              <a:round/>
              <a:headEnd/>
              <a:tailEnd/>
            </a:ln>
          </p:spPr>
          <p:txBody>
            <a:bodyPr/>
            <a:lstStyle/>
            <a:p>
              <a:pPr algn="ctr"/>
              <a:endParaRPr lang="en-US">
                <a:latin typeface="Tahoma" pitchFamily="1" charset="0"/>
              </a:endParaRPr>
            </a:p>
          </p:txBody>
        </p:sp>
        <p:sp>
          <p:nvSpPr>
            <p:cNvPr id="39951" name="Freeform 15"/>
            <p:cNvSpPr>
              <a:spLocks/>
            </p:cNvSpPr>
            <p:nvPr/>
          </p:nvSpPr>
          <p:spPr bwMode="auto">
            <a:xfrm>
              <a:off x="4161" y="3509"/>
              <a:ext cx="828" cy="535"/>
            </a:xfrm>
            <a:custGeom>
              <a:avLst/>
              <a:gdLst>
                <a:gd name="T0" fmla="*/ 0 w 6624"/>
                <a:gd name="T1" fmla="*/ 0 h 4283"/>
                <a:gd name="T2" fmla="*/ 0 w 6624"/>
                <a:gd name="T3" fmla="*/ 0 h 4283"/>
                <a:gd name="T4" fmla="*/ 0 w 6624"/>
                <a:gd name="T5" fmla="*/ 0 h 4283"/>
                <a:gd name="T6" fmla="*/ 0 w 6624"/>
                <a:gd name="T7" fmla="*/ 0 h 4283"/>
                <a:gd name="T8" fmla="*/ 0 w 6624"/>
                <a:gd name="T9" fmla="*/ 0 h 4283"/>
                <a:gd name="T10" fmla="*/ 0 w 6624"/>
                <a:gd name="T11" fmla="*/ 0 h 4283"/>
                <a:gd name="T12" fmla="*/ 0 w 6624"/>
                <a:gd name="T13" fmla="*/ 0 h 4283"/>
                <a:gd name="T14" fmla="*/ 0 w 6624"/>
                <a:gd name="T15" fmla="*/ 0 h 4283"/>
                <a:gd name="T16" fmla="*/ 0 w 6624"/>
                <a:gd name="T17" fmla="*/ 0 h 4283"/>
                <a:gd name="T18" fmla="*/ 0 w 6624"/>
                <a:gd name="T19" fmla="*/ 0 h 4283"/>
                <a:gd name="T20" fmla="*/ 0 w 6624"/>
                <a:gd name="T21" fmla="*/ 0 h 4283"/>
                <a:gd name="T22" fmla="*/ 0 w 6624"/>
                <a:gd name="T23" fmla="*/ 0 h 4283"/>
                <a:gd name="T24" fmla="*/ 0 w 6624"/>
                <a:gd name="T25" fmla="*/ 0 h 4283"/>
                <a:gd name="T26" fmla="*/ 0 w 6624"/>
                <a:gd name="T27" fmla="*/ 0 h 4283"/>
                <a:gd name="T28" fmla="*/ 0 w 6624"/>
                <a:gd name="T29" fmla="*/ 0 h 4283"/>
                <a:gd name="T30" fmla="*/ 0 w 6624"/>
                <a:gd name="T31" fmla="*/ 0 h 4283"/>
                <a:gd name="T32" fmla="*/ 0 w 6624"/>
                <a:gd name="T33" fmla="*/ 0 h 4283"/>
                <a:gd name="T34" fmla="*/ 0 w 6624"/>
                <a:gd name="T35" fmla="*/ 0 h 4283"/>
                <a:gd name="T36" fmla="*/ 0 w 6624"/>
                <a:gd name="T37" fmla="*/ 0 h 4283"/>
                <a:gd name="T38" fmla="*/ 0 w 6624"/>
                <a:gd name="T39" fmla="*/ 0 h 4283"/>
                <a:gd name="T40" fmla="*/ 0 w 6624"/>
                <a:gd name="T41" fmla="*/ 0 h 4283"/>
                <a:gd name="T42" fmla="*/ 0 w 6624"/>
                <a:gd name="T43" fmla="*/ 0 h 4283"/>
                <a:gd name="T44" fmla="*/ 0 w 6624"/>
                <a:gd name="T45" fmla="*/ 0 h 4283"/>
                <a:gd name="T46" fmla="*/ 0 w 6624"/>
                <a:gd name="T47" fmla="*/ 0 h 4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624"/>
                <a:gd name="T73" fmla="*/ 0 h 4283"/>
                <a:gd name="T74" fmla="*/ 6624 w 6624"/>
                <a:gd name="T75" fmla="*/ 4283 h 42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624" h="4283">
                  <a:moveTo>
                    <a:pt x="0" y="2083"/>
                  </a:moveTo>
                  <a:lnTo>
                    <a:pt x="141" y="1758"/>
                  </a:lnTo>
                  <a:lnTo>
                    <a:pt x="354" y="1606"/>
                  </a:lnTo>
                  <a:lnTo>
                    <a:pt x="495" y="1393"/>
                  </a:lnTo>
                  <a:lnTo>
                    <a:pt x="1175" y="1324"/>
                  </a:lnTo>
                  <a:lnTo>
                    <a:pt x="1332" y="1072"/>
                  </a:lnTo>
                  <a:lnTo>
                    <a:pt x="1519" y="1039"/>
                  </a:lnTo>
                  <a:lnTo>
                    <a:pt x="1873" y="1027"/>
                  </a:lnTo>
                  <a:lnTo>
                    <a:pt x="2511" y="606"/>
                  </a:lnTo>
                  <a:lnTo>
                    <a:pt x="2753" y="381"/>
                  </a:lnTo>
                  <a:lnTo>
                    <a:pt x="3574" y="296"/>
                  </a:lnTo>
                  <a:lnTo>
                    <a:pt x="5629" y="0"/>
                  </a:lnTo>
                  <a:lnTo>
                    <a:pt x="5954" y="112"/>
                  </a:lnTo>
                  <a:lnTo>
                    <a:pt x="6084" y="296"/>
                  </a:lnTo>
                  <a:lnTo>
                    <a:pt x="6281" y="449"/>
                  </a:lnTo>
                  <a:lnTo>
                    <a:pt x="6624" y="551"/>
                  </a:lnTo>
                  <a:lnTo>
                    <a:pt x="6409" y="944"/>
                  </a:lnTo>
                  <a:lnTo>
                    <a:pt x="6140" y="2676"/>
                  </a:lnTo>
                  <a:lnTo>
                    <a:pt x="5914" y="3604"/>
                  </a:lnTo>
                  <a:lnTo>
                    <a:pt x="5858" y="4283"/>
                  </a:lnTo>
                  <a:lnTo>
                    <a:pt x="4114" y="3660"/>
                  </a:lnTo>
                  <a:lnTo>
                    <a:pt x="2256" y="2801"/>
                  </a:lnTo>
                  <a:lnTo>
                    <a:pt x="397" y="2532"/>
                  </a:lnTo>
                  <a:lnTo>
                    <a:pt x="0" y="2083"/>
                  </a:lnTo>
                  <a:close/>
                </a:path>
              </a:pathLst>
            </a:custGeom>
            <a:solidFill>
              <a:srgbClr val="FF0000"/>
            </a:solidFill>
            <a:ln w="9525">
              <a:noFill/>
              <a:round/>
              <a:headEnd/>
              <a:tailEnd/>
            </a:ln>
          </p:spPr>
          <p:txBody>
            <a:bodyPr/>
            <a:lstStyle/>
            <a:p>
              <a:pPr algn="ctr"/>
              <a:endParaRPr lang="en-US">
                <a:latin typeface="Tahoma" pitchFamily="1" charset="0"/>
              </a:endParaRPr>
            </a:p>
          </p:txBody>
        </p:sp>
        <p:sp>
          <p:nvSpPr>
            <p:cNvPr id="39952" name="Freeform 16"/>
            <p:cNvSpPr>
              <a:spLocks/>
            </p:cNvSpPr>
            <p:nvPr/>
          </p:nvSpPr>
          <p:spPr bwMode="auto">
            <a:xfrm>
              <a:off x="4310" y="3547"/>
              <a:ext cx="290" cy="132"/>
            </a:xfrm>
            <a:custGeom>
              <a:avLst/>
              <a:gdLst>
                <a:gd name="T0" fmla="*/ 0 w 2325"/>
                <a:gd name="T1" fmla="*/ 0 h 1057"/>
                <a:gd name="T2" fmla="*/ 0 w 2325"/>
                <a:gd name="T3" fmla="*/ 0 h 1057"/>
                <a:gd name="T4" fmla="*/ 0 w 2325"/>
                <a:gd name="T5" fmla="*/ 0 h 1057"/>
                <a:gd name="T6" fmla="*/ 0 w 2325"/>
                <a:gd name="T7" fmla="*/ 0 h 1057"/>
                <a:gd name="T8" fmla="*/ 0 w 2325"/>
                <a:gd name="T9" fmla="*/ 0 h 1057"/>
                <a:gd name="T10" fmla="*/ 0 w 2325"/>
                <a:gd name="T11" fmla="*/ 0 h 1057"/>
                <a:gd name="T12" fmla="*/ 0 w 2325"/>
                <a:gd name="T13" fmla="*/ 0 h 1057"/>
                <a:gd name="T14" fmla="*/ 0 w 2325"/>
                <a:gd name="T15" fmla="*/ 0 h 1057"/>
                <a:gd name="T16" fmla="*/ 0 w 2325"/>
                <a:gd name="T17" fmla="*/ 0 h 1057"/>
                <a:gd name="T18" fmla="*/ 0 w 2325"/>
                <a:gd name="T19" fmla="*/ 0 h 1057"/>
                <a:gd name="T20" fmla="*/ 0 w 2325"/>
                <a:gd name="T21" fmla="*/ 0 h 1057"/>
                <a:gd name="T22" fmla="*/ 0 w 2325"/>
                <a:gd name="T23" fmla="*/ 0 h 1057"/>
                <a:gd name="T24" fmla="*/ 0 w 2325"/>
                <a:gd name="T25" fmla="*/ 0 h 1057"/>
                <a:gd name="T26" fmla="*/ 0 w 2325"/>
                <a:gd name="T27" fmla="*/ 0 h 1057"/>
                <a:gd name="T28" fmla="*/ 0 w 2325"/>
                <a:gd name="T29" fmla="*/ 0 h 1057"/>
                <a:gd name="T30" fmla="*/ 0 w 2325"/>
                <a:gd name="T31" fmla="*/ 0 h 10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25"/>
                <a:gd name="T49" fmla="*/ 0 h 1057"/>
                <a:gd name="T50" fmla="*/ 2325 w 2325"/>
                <a:gd name="T51" fmla="*/ 1057 h 10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5" h="1057">
                  <a:moveTo>
                    <a:pt x="2252" y="45"/>
                  </a:moveTo>
                  <a:lnTo>
                    <a:pt x="1842" y="309"/>
                  </a:lnTo>
                  <a:lnTo>
                    <a:pt x="1659" y="1029"/>
                  </a:lnTo>
                  <a:lnTo>
                    <a:pt x="1401" y="410"/>
                  </a:lnTo>
                  <a:lnTo>
                    <a:pt x="963" y="651"/>
                  </a:lnTo>
                  <a:lnTo>
                    <a:pt x="975" y="859"/>
                  </a:lnTo>
                  <a:lnTo>
                    <a:pt x="327" y="788"/>
                  </a:lnTo>
                  <a:lnTo>
                    <a:pt x="0" y="1057"/>
                  </a:lnTo>
                  <a:lnTo>
                    <a:pt x="157" y="747"/>
                  </a:lnTo>
                  <a:lnTo>
                    <a:pt x="412" y="708"/>
                  </a:lnTo>
                  <a:lnTo>
                    <a:pt x="694" y="719"/>
                  </a:lnTo>
                  <a:lnTo>
                    <a:pt x="1374" y="226"/>
                  </a:lnTo>
                  <a:lnTo>
                    <a:pt x="1447" y="45"/>
                  </a:lnTo>
                  <a:lnTo>
                    <a:pt x="1718" y="29"/>
                  </a:lnTo>
                  <a:lnTo>
                    <a:pt x="2325" y="0"/>
                  </a:lnTo>
                  <a:lnTo>
                    <a:pt x="2252" y="45"/>
                  </a:lnTo>
                  <a:close/>
                </a:path>
              </a:pathLst>
            </a:custGeom>
            <a:solidFill>
              <a:srgbClr val="70230C"/>
            </a:solidFill>
            <a:ln w="9525">
              <a:noFill/>
              <a:round/>
              <a:headEnd/>
              <a:tailEnd/>
            </a:ln>
          </p:spPr>
          <p:txBody>
            <a:bodyPr/>
            <a:lstStyle/>
            <a:p>
              <a:pPr algn="ctr"/>
              <a:endParaRPr lang="en-US">
                <a:latin typeface="Tahoma" pitchFamily="1" charset="0"/>
              </a:endParaRPr>
            </a:p>
          </p:txBody>
        </p:sp>
        <p:sp>
          <p:nvSpPr>
            <p:cNvPr id="39953" name="Freeform 17"/>
            <p:cNvSpPr>
              <a:spLocks/>
            </p:cNvSpPr>
            <p:nvPr/>
          </p:nvSpPr>
          <p:spPr bwMode="auto">
            <a:xfrm>
              <a:off x="4724" y="3791"/>
              <a:ext cx="192" cy="286"/>
            </a:xfrm>
            <a:custGeom>
              <a:avLst/>
              <a:gdLst>
                <a:gd name="T0" fmla="*/ 0 w 1535"/>
                <a:gd name="T1" fmla="*/ 0 h 2292"/>
                <a:gd name="T2" fmla="*/ 0 w 1535"/>
                <a:gd name="T3" fmla="*/ 0 h 2292"/>
                <a:gd name="T4" fmla="*/ 0 w 1535"/>
                <a:gd name="T5" fmla="*/ 0 h 2292"/>
                <a:gd name="T6" fmla="*/ 0 w 1535"/>
                <a:gd name="T7" fmla="*/ 0 h 2292"/>
                <a:gd name="T8" fmla="*/ 0 w 1535"/>
                <a:gd name="T9" fmla="*/ 0 h 2292"/>
                <a:gd name="T10" fmla="*/ 0 w 1535"/>
                <a:gd name="T11" fmla="*/ 0 h 2292"/>
                <a:gd name="T12" fmla="*/ 0 w 1535"/>
                <a:gd name="T13" fmla="*/ 0 h 2292"/>
                <a:gd name="T14" fmla="*/ 0 w 1535"/>
                <a:gd name="T15" fmla="*/ 0 h 2292"/>
                <a:gd name="T16" fmla="*/ 0 w 1535"/>
                <a:gd name="T17" fmla="*/ 0 h 2292"/>
                <a:gd name="T18" fmla="*/ 0 w 1535"/>
                <a:gd name="T19" fmla="*/ 0 h 2292"/>
                <a:gd name="T20" fmla="*/ 0 w 1535"/>
                <a:gd name="T21" fmla="*/ 0 h 2292"/>
                <a:gd name="T22" fmla="*/ 0 w 1535"/>
                <a:gd name="T23" fmla="*/ 0 h 2292"/>
                <a:gd name="T24" fmla="*/ 0 w 1535"/>
                <a:gd name="T25" fmla="*/ 0 h 22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5"/>
                <a:gd name="T40" fmla="*/ 0 h 2292"/>
                <a:gd name="T41" fmla="*/ 1535 w 1535"/>
                <a:gd name="T42" fmla="*/ 2292 h 22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5" h="2292">
                  <a:moveTo>
                    <a:pt x="0" y="1236"/>
                  </a:moveTo>
                  <a:lnTo>
                    <a:pt x="1535" y="0"/>
                  </a:lnTo>
                  <a:lnTo>
                    <a:pt x="726" y="1040"/>
                  </a:lnTo>
                  <a:lnTo>
                    <a:pt x="1165" y="686"/>
                  </a:lnTo>
                  <a:lnTo>
                    <a:pt x="1423" y="349"/>
                  </a:lnTo>
                  <a:lnTo>
                    <a:pt x="1266" y="774"/>
                  </a:lnTo>
                  <a:lnTo>
                    <a:pt x="1266" y="1252"/>
                  </a:lnTo>
                  <a:lnTo>
                    <a:pt x="1221" y="1574"/>
                  </a:lnTo>
                  <a:lnTo>
                    <a:pt x="1351" y="1774"/>
                  </a:lnTo>
                  <a:lnTo>
                    <a:pt x="1323" y="2280"/>
                  </a:lnTo>
                  <a:lnTo>
                    <a:pt x="1221" y="2292"/>
                  </a:lnTo>
                  <a:lnTo>
                    <a:pt x="146" y="1590"/>
                  </a:lnTo>
                  <a:lnTo>
                    <a:pt x="0" y="1236"/>
                  </a:lnTo>
                  <a:close/>
                </a:path>
              </a:pathLst>
            </a:custGeom>
            <a:solidFill>
              <a:srgbClr val="70230C"/>
            </a:solidFill>
            <a:ln w="9525">
              <a:noFill/>
              <a:round/>
              <a:headEnd/>
              <a:tailEnd/>
            </a:ln>
          </p:spPr>
          <p:txBody>
            <a:bodyPr/>
            <a:lstStyle/>
            <a:p>
              <a:pPr algn="ctr"/>
              <a:endParaRPr lang="en-US">
                <a:latin typeface="Tahoma" pitchFamily="1" charset="0"/>
              </a:endParaRPr>
            </a:p>
          </p:txBody>
        </p:sp>
        <p:sp>
          <p:nvSpPr>
            <p:cNvPr id="39954" name="Freeform 18"/>
            <p:cNvSpPr>
              <a:spLocks/>
            </p:cNvSpPr>
            <p:nvPr/>
          </p:nvSpPr>
          <p:spPr bwMode="auto">
            <a:xfrm>
              <a:off x="4666" y="3609"/>
              <a:ext cx="266" cy="234"/>
            </a:xfrm>
            <a:custGeom>
              <a:avLst/>
              <a:gdLst>
                <a:gd name="T0" fmla="*/ 0 w 2129"/>
                <a:gd name="T1" fmla="*/ 0 h 1873"/>
                <a:gd name="T2" fmla="*/ 0 w 2129"/>
                <a:gd name="T3" fmla="*/ 0 h 1873"/>
                <a:gd name="T4" fmla="*/ 0 w 2129"/>
                <a:gd name="T5" fmla="*/ 0 h 1873"/>
                <a:gd name="T6" fmla="*/ 0 w 2129"/>
                <a:gd name="T7" fmla="*/ 0 h 1873"/>
                <a:gd name="T8" fmla="*/ 0 w 2129"/>
                <a:gd name="T9" fmla="*/ 0 h 1873"/>
                <a:gd name="T10" fmla="*/ 0 w 2129"/>
                <a:gd name="T11" fmla="*/ 0 h 1873"/>
                <a:gd name="T12" fmla="*/ 0 w 2129"/>
                <a:gd name="T13" fmla="*/ 0 h 1873"/>
                <a:gd name="T14" fmla="*/ 0 w 2129"/>
                <a:gd name="T15" fmla="*/ 0 h 1873"/>
                <a:gd name="T16" fmla="*/ 0 w 2129"/>
                <a:gd name="T17" fmla="*/ 0 h 1873"/>
                <a:gd name="T18" fmla="*/ 0 w 2129"/>
                <a:gd name="T19" fmla="*/ 0 h 1873"/>
                <a:gd name="T20" fmla="*/ 0 w 2129"/>
                <a:gd name="T21" fmla="*/ 0 h 1873"/>
                <a:gd name="T22" fmla="*/ 0 w 2129"/>
                <a:gd name="T23" fmla="*/ 0 h 1873"/>
                <a:gd name="T24" fmla="*/ 0 w 2129"/>
                <a:gd name="T25" fmla="*/ 0 h 1873"/>
                <a:gd name="T26" fmla="*/ 0 w 2129"/>
                <a:gd name="T27" fmla="*/ 0 h 1873"/>
                <a:gd name="T28" fmla="*/ 0 w 2129"/>
                <a:gd name="T29" fmla="*/ 0 h 1873"/>
                <a:gd name="T30" fmla="*/ 0 w 2129"/>
                <a:gd name="T31" fmla="*/ 0 h 1873"/>
                <a:gd name="T32" fmla="*/ 0 w 2129"/>
                <a:gd name="T33" fmla="*/ 0 h 1873"/>
                <a:gd name="T34" fmla="*/ 0 w 2129"/>
                <a:gd name="T35" fmla="*/ 0 h 1873"/>
                <a:gd name="T36" fmla="*/ 0 w 2129"/>
                <a:gd name="T37" fmla="*/ 0 h 18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29"/>
                <a:gd name="T58" fmla="*/ 0 h 1873"/>
                <a:gd name="T59" fmla="*/ 2129 w 2129"/>
                <a:gd name="T60" fmla="*/ 1873 h 18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29" h="1873">
                  <a:moveTo>
                    <a:pt x="271" y="1269"/>
                  </a:moveTo>
                  <a:lnTo>
                    <a:pt x="556" y="1125"/>
                  </a:lnTo>
                  <a:lnTo>
                    <a:pt x="670" y="1269"/>
                  </a:lnTo>
                  <a:lnTo>
                    <a:pt x="300" y="1577"/>
                  </a:lnTo>
                  <a:lnTo>
                    <a:pt x="0" y="1873"/>
                  </a:lnTo>
                  <a:lnTo>
                    <a:pt x="670" y="1408"/>
                  </a:lnTo>
                  <a:lnTo>
                    <a:pt x="1295" y="1308"/>
                  </a:lnTo>
                  <a:lnTo>
                    <a:pt x="1379" y="1155"/>
                  </a:lnTo>
                  <a:lnTo>
                    <a:pt x="1632" y="1224"/>
                  </a:lnTo>
                  <a:lnTo>
                    <a:pt x="1662" y="606"/>
                  </a:lnTo>
                  <a:lnTo>
                    <a:pt x="2129" y="83"/>
                  </a:lnTo>
                  <a:lnTo>
                    <a:pt x="1733" y="393"/>
                  </a:lnTo>
                  <a:lnTo>
                    <a:pt x="1802" y="0"/>
                  </a:lnTo>
                  <a:lnTo>
                    <a:pt x="1520" y="606"/>
                  </a:lnTo>
                  <a:lnTo>
                    <a:pt x="1448" y="1011"/>
                  </a:lnTo>
                  <a:lnTo>
                    <a:pt x="883" y="1066"/>
                  </a:lnTo>
                  <a:lnTo>
                    <a:pt x="670" y="955"/>
                  </a:lnTo>
                  <a:lnTo>
                    <a:pt x="343" y="1168"/>
                  </a:lnTo>
                  <a:lnTo>
                    <a:pt x="271" y="1269"/>
                  </a:lnTo>
                  <a:close/>
                </a:path>
              </a:pathLst>
            </a:custGeom>
            <a:solidFill>
              <a:srgbClr val="70230C"/>
            </a:solidFill>
            <a:ln w="9525">
              <a:noFill/>
              <a:round/>
              <a:headEnd/>
              <a:tailEnd/>
            </a:ln>
          </p:spPr>
          <p:txBody>
            <a:bodyPr/>
            <a:lstStyle/>
            <a:p>
              <a:pPr algn="ctr"/>
              <a:endParaRPr lang="en-US">
                <a:latin typeface="Tahoma" pitchFamily="1" charset="0"/>
              </a:endParaRPr>
            </a:p>
          </p:txBody>
        </p:sp>
        <p:sp>
          <p:nvSpPr>
            <p:cNvPr id="39955" name="Freeform 19"/>
            <p:cNvSpPr>
              <a:spLocks/>
            </p:cNvSpPr>
            <p:nvPr/>
          </p:nvSpPr>
          <p:spPr bwMode="auto">
            <a:xfrm>
              <a:off x="4255" y="3627"/>
              <a:ext cx="423" cy="238"/>
            </a:xfrm>
            <a:custGeom>
              <a:avLst/>
              <a:gdLst>
                <a:gd name="T0" fmla="*/ 0 w 3390"/>
                <a:gd name="T1" fmla="*/ 0 h 1903"/>
                <a:gd name="T2" fmla="*/ 0 w 3390"/>
                <a:gd name="T3" fmla="*/ 0 h 1903"/>
                <a:gd name="T4" fmla="*/ 0 w 3390"/>
                <a:gd name="T5" fmla="*/ 0 h 1903"/>
                <a:gd name="T6" fmla="*/ 0 w 3390"/>
                <a:gd name="T7" fmla="*/ 0 h 1903"/>
                <a:gd name="T8" fmla="*/ 0 w 3390"/>
                <a:gd name="T9" fmla="*/ 0 h 1903"/>
                <a:gd name="T10" fmla="*/ 0 w 3390"/>
                <a:gd name="T11" fmla="*/ 0 h 1903"/>
                <a:gd name="T12" fmla="*/ 0 w 3390"/>
                <a:gd name="T13" fmla="*/ 0 h 1903"/>
                <a:gd name="T14" fmla="*/ 0 w 3390"/>
                <a:gd name="T15" fmla="*/ 0 h 1903"/>
                <a:gd name="T16" fmla="*/ 0 w 3390"/>
                <a:gd name="T17" fmla="*/ 0 h 1903"/>
                <a:gd name="T18" fmla="*/ 0 w 3390"/>
                <a:gd name="T19" fmla="*/ 0 h 1903"/>
                <a:gd name="T20" fmla="*/ 0 w 3390"/>
                <a:gd name="T21" fmla="*/ 0 h 1903"/>
                <a:gd name="T22" fmla="*/ 0 w 3390"/>
                <a:gd name="T23" fmla="*/ 0 h 1903"/>
                <a:gd name="T24" fmla="*/ 0 w 3390"/>
                <a:gd name="T25" fmla="*/ 0 h 1903"/>
                <a:gd name="T26" fmla="*/ 0 w 3390"/>
                <a:gd name="T27" fmla="*/ 0 h 1903"/>
                <a:gd name="T28" fmla="*/ 0 w 3390"/>
                <a:gd name="T29" fmla="*/ 0 h 1903"/>
                <a:gd name="T30" fmla="*/ 0 w 3390"/>
                <a:gd name="T31" fmla="*/ 0 h 1903"/>
                <a:gd name="T32" fmla="*/ 0 w 3390"/>
                <a:gd name="T33" fmla="*/ 0 h 1903"/>
                <a:gd name="T34" fmla="*/ 0 w 3390"/>
                <a:gd name="T35" fmla="*/ 0 h 1903"/>
                <a:gd name="T36" fmla="*/ 0 w 3390"/>
                <a:gd name="T37" fmla="*/ 0 h 1903"/>
                <a:gd name="T38" fmla="*/ 0 w 3390"/>
                <a:gd name="T39" fmla="*/ 0 h 1903"/>
                <a:gd name="T40" fmla="*/ 0 w 3390"/>
                <a:gd name="T41" fmla="*/ 0 h 1903"/>
                <a:gd name="T42" fmla="*/ 0 w 3390"/>
                <a:gd name="T43" fmla="*/ 0 h 1903"/>
                <a:gd name="T44" fmla="*/ 0 w 3390"/>
                <a:gd name="T45" fmla="*/ 0 h 1903"/>
                <a:gd name="T46" fmla="*/ 0 w 3390"/>
                <a:gd name="T47" fmla="*/ 0 h 1903"/>
                <a:gd name="T48" fmla="*/ 0 w 3390"/>
                <a:gd name="T49" fmla="*/ 0 h 19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90"/>
                <a:gd name="T76" fmla="*/ 0 h 1903"/>
                <a:gd name="T77" fmla="*/ 3390 w 3390"/>
                <a:gd name="T78" fmla="*/ 1903 h 19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90" h="1903">
                  <a:moveTo>
                    <a:pt x="1476" y="1634"/>
                  </a:moveTo>
                  <a:lnTo>
                    <a:pt x="1319" y="1420"/>
                  </a:lnTo>
                  <a:lnTo>
                    <a:pt x="881" y="1210"/>
                  </a:lnTo>
                  <a:lnTo>
                    <a:pt x="471" y="830"/>
                  </a:lnTo>
                  <a:lnTo>
                    <a:pt x="0" y="578"/>
                  </a:lnTo>
                  <a:lnTo>
                    <a:pt x="949" y="729"/>
                  </a:lnTo>
                  <a:lnTo>
                    <a:pt x="1292" y="1014"/>
                  </a:lnTo>
                  <a:lnTo>
                    <a:pt x="2013" y="1351"/>
                  </a:lnTo>
                  <a:lnTo>
                    <a:pt x="1832" y="758"/>
                  </a:lnTo>
                  <a:lnTo>
                    <a:pt x="1490" y="335"/>
                  </a:lnTo>
                  <a:lnTo>
                    <a:pt x="2186" y="758"/>
                  </a:lnTo>
                  <a:lnTo>
                    <a:pt x="2457" y="1365"/>
                  </a:lnTo>
                  <a:lnTo>
                    <a:pt x="2356" y="0"/>
                  </a:lnTo>
                  <a:lnTo>
                    <a:pt x="2638" y="886"/>
                  </a:lnTo>
                  <a:lnTo>
                    <a:pt x="2553" y="352"/>
                  </a:lnTo>
                  <a:lnTo>
                    <a:pt x="2609" y="83"/>
                  </a:lnTo>
                  <a:lnTo>
                    <a:pt x="2824" y="168"/>
                  </a:lnTo>
                  <a:lnTo>
                    <a:pt x="3191" y="729"/>
                  </a:lnTo>
                  <a:lnTo>
                    <a:pt x="3390" y="1296"/>
                  </a:lnTo>
                  <a:lnTo>
                    <a:pt x="3191" y="925"/>
                  </a:lnTo>
                  <a:lnTo>
                    <a:pt x="2952" y="718"/>
                  </a:lnTo>
                  <a:lnTo>
                    <a:pt x="3250" y="1522"/>
                  </a:lnTo>
                  <a:lnTo>
                    <a:pt x="3149" y="1903"/>
                  </a:lnTo>
                  <a:lnTo>
                    <a:pt x="2226" y="1702"/>
                  </a:lnTo>
                  <a:lnTo>
                    <a:pt x="1476" y="1634"/>
                  </a:lnTo>
                  <a:close/>
                </a:path>
              </a:pathLst>
            </a:custGeom>
            <a:solidFill>
              <a:srgbClr val="70230C"/>
            </a:solidFill>
            <a:ln w="9525">
              <a:noFill/>
              <a:round/>
              <a:headEnd/>
              <a:tailEnd/>
            </a:ln>
          </p:spPr>
          <p:txBody>
            <a:bodyPr/>
            <a:lstStyle/>
            <a:p>
              <a:pPr algn="ctr"/>
              <a:endParaRPr lang="en-US">
                <a:latin typeface="Tahoma" pitchFamily="1" charset="0"/>
              </a:endParaRPr>
            </a:p>
          </p:txBody>
        </p:sp>
        <p:sp>
          <p:nvSpPr>
            <p:cNvPr id="39956" name="Freeform 20"/>
            <p:cNvSpPr>
              <a:spLocks/>
            </p:cNvSpPr>
            <p:nvPr/>
          </p:nvSpPr>
          <p:spPr bwMode="auto">
            <a:xfrm>
              <a:off x="4197" y="3888"/>
              <a:ext cx="672" cy="189"/>
            </a:xfrm>
            <a:custGeom>
              <a:avLst/>
              <a:gdLst>
                <a:gd name="T0" fmla="*/ 0 w 5383"/>
                <a:gd name="T1" fmla="*/ 0 h 1511"/>
                <a:gd name="T2" fmla="*/ 0 w 5383"/>
                <a:gd name="T3" fmla="*/ 0 h 1511"/>
                <a:gd name="T4" fmla="*/ 0 w 5383"/>
                <a:gd name="T5" fmla="*/ 0 h 1511"/>
                <a:gd name="T6" fmla="*/ 0 w 5383"/>
                <a:gd name="T7" fmla="*/ 0 h 1511"/>
                <a:gd name="T8" fmla="*/ 0 w 5383"/>
                <a:gd name="T9" fmla="*/ 0 h 1511"/>
                <a:gd name="T10" fmla="*/ 0 w 5383"/>
                <a:gd name="T11" fmla="*/ 0 h 1511"/>
                <a:gd name="T12" fmla="*/ 0 w 5383"/>
                <a:gd name="T13" fmla="*/ 0 h 1511"/>
                <a:gd name="T14" fmla="*/ 0 w 5383"/>
                <a:gd name="T15" fmla="*/ 0 h 1511"/>
                <a:gd name="T16" fmla="*/ 0 w 5383"/>
                <a:gd name="T17" fmla="*/ 0 h 1511"/>
                <a:gd name="T18" fmla="*/ 0 w 5383"/>
                <a:gd name="T19" fmla="*/ 0 h 1511"/>
                <a:gd name="T20" fmla="*/ 0 w 5383"/>
                <a:gd name="T21" fmla="*/ 0 h 1511"/>
                <a:gd name="T22" fmla="*/ 0 w 5383"/>
                <a:gd name="T23" fmla="*/ 0 h 1511"/>
                <a:gd name="T24" fmla="*/ 0 w 5383"/>
                <a:gd name="T25" fmla="*/ 0 h 1511"/>
                <a:gd name="T26" fmla="*/ 0 w 5383"/>
                <a:gd name="T27" fmla="*/ 0 h 1511"/>
                <a:gd name="T28" fmla="*/ 0 w 5383"/>
                <a:gd name="T29" fmla="*/ 0 h 1511"/>
                <a:gd name="T30" fmla="*/ 0 w 5383"/>
                <a:gd name="T31" fmla="*/ 0 h 1511"/>
                <a:gd name="T32" fmla="*/ 0 w 5383"/>
                <a:gd name="T33" fmla="*/ 0 h 1511"/>
                <a:gd name="T34" fmla="*/ 0 w 5383"/>
                <a:gd name="T35" fmla="*/ 0 h 1511"/>
                <a:gd name="T36" fmla="*/ 0 w 5383"/>
                <a:gd name="T37" fmla="*/ 0 h 1511"/>
                <a:gd name="T38" fmla="*/ 0 w 5383"/>
                <a:gd name="T39" fmla="*/ 0 h 15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83"/>
                <a:gd name="T61" fmla="*/ 0 h 1511"/>
                <a:gd name="T62" fmla="*/ 5383 w 5383"/>
                <a:gd name="T63" fmla="*/ 1511 h 15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83" h="1511">
                  <a:moveTo>
                    <a:pt x="0" y="964"/>
                  </a:moveTo>
                  <a:lnTo>
                    <a:pt x="76" y="723"/>
                  </a:lnTo>
                  <a:lnTo>
                    <a:pt x="89" y="471"/>
                  </a:lnTo>
                  <a:lnTo>
                    <a:pt x="255" y="242"/>
                  </a:lnTo>
                  <a:lnTo>
                    <a:pt x="678" y="0"/>
                  </a:lnTo>
                  <a:lnTo>
                    <a:pt x="3610" y="574"/>
                  </a:lnTo>
                  <a:lnTo>
                    <a:pt x="5383" y="1511"/>
                  </a:lnTo>
                  <a:lnTo>
                    <a:pt x="217" y="1511"/>
                  </a:lnTo>
                  <a:lnTo>
                    <a:pt x="295" y="1258"/>
                  </a:lnTo>
                  <a:lnTo>
                    <a:pt x="561" y="1016"/>
                  </a:lnTo>
                  <a:lnTo>
                    <a:pt x="1019" y="940"/>
                  </a:lnTo>
                  <a:lnTo>
                    <a:pt x="919" y="864"/>
                  </a:lnTo>
                  <a:lnTo>
                    <a:pt x="919" y="734"/>
                  </a:lnTo>
                  <a:lnTo>
                    <a:pt x="678" y="812"/>
                  </a:lnTo>
                  <a:lnTo>
                    <a:pt x="524" y="964"/>
                  </a:lnTo>
                  <a:lnTo>
                    <a:pt x="282" y="1105"/>
                  </a:lnTo>
                  <a:lnTo>
                    <a:pt x="118" y="1140"/>
                  </a:lnTo>
                  <a:lnTo>
                    <a:pt x="23" y="1117"/>
                  </a:lnTo>
                  <a:lnTo>
                    <a:pt x="23" y="1039"/>
                  </a:lnTo>
                  <a:lnTo>
                    <a:pt x="0" y="964"/>
                  </a:lnTo>
                  <a:close/>
                </a:path>
              </a:pathLst>
            </a:custGeom>
            <a:solidFill>
              <a:srgbClr val="DF9B57"/>
            </a:solidFill>
            <a:ln w="9525">
              <a:noFill/>
              <a:round/>
              <a:headEnd/>
              <a:tailEnd/>
            </a:ln>
          </p:spPr>
          <p:txBody>
            <a:bodyPr/>
            <a:lstStyle/>
            <a:p>
              <a:pPr algn="ctr"/>
              <a:endParaRPr lang="en-US">
                <a:latin typeface="Tahoma" pitchFamily="1" charset="0"/>
              </a:endParaRPr>
            </a:p>
          </p:txBody>
        </p:sp>
        <p:sp>
          <p:nvSpPr>
            <p:cNvPr id="39957" name="Freeform 21"/>
            <p:cNvSpPr>
              <a:spLocks/>
            </p:cNvSpPr>
            <p:nvPr/>
          </p:nvSpPr>
          <p:spPr bwMode="auto">
            <a:xfrm>
              <a:off x="4147" y="3746"/>
              <a:ext cx="737" cy="331"/>
            </a:xfrm>
            <a:custGeom>
              <a:avLst/>
              <a:gdLst>
                <a:gd name="T0" fmla="*/ 0 w 5896"/>
                <a:gd name="T1" fmla="*/ 0 h 2650"/>
                <a:gd name="T2" fmla="*/ 0 w 5896"/>
                <a:gd name="T3" fmla="*/ 0 h 2650"/>
                <a:gd name="T4" fmla="*/ 0 w 5896"/>
                <a:gd name="T5" fmla="*/ 0 h 2650"/>
                <a:gd name="T6" fmla="*/ 0 w 5896"/>
                <a:gd name="T7" fmla="*/ 0 h 2650"/>
                <a:gd name="T8" fmla="*/ 0 w 5896"/>
                <a:gd name="T9" fmla="*/ 0 h 2650"/>
                <a:gd name="T10" fmla="*/ 0 w 5896"/>
                <a:gd name="T11" fmla="*/ 0 h 2650"/>
                <a:gd name="T12" fmla="*/ 0 w 5896"/>
                <a:gd name="T13" fmla="*/ 0 h 2650"/>
                <a:gd name="T14" fmla="*/ 0 w 5896"/>
                <a:gd name="T15" fmla="*/ 0 h 2650"/>
                <a:gd name="T16" fmla="*/ 0 w 5896"/>
                <a:gd name="T17" fmla="*/ 0 h 2650"/>
                <a:gd name="T18" fmla="*/ 0 w 5896"/>
                <a:gd name="T19" fmla="*/ 0 h 2650"/>
                <a:gd name="T20" fmla="*/ 0 w 5896"/>
                <a:gd name="T21" fmla="*/ 0 h 2650"/>
                <a:gd name="T22" fmla="*/ 0 w 5896"/>
                <a:gd name="T23" fmla="*/ 0 h 2650"/>
                <a:gd name="T24" fmla="*/ 0 w 5896"/>
                <a:gd name="T25" fmla="*/ 0 h 2650"/>
                <a:gd name="T26" fmla="*/ 0 w 5896"/>
                <a:gd name="T27" fmla="*/ 0 h 2650"/>
                <a:gd name="T28" fmla="*/ 0 w 5896"/>
                <a:gd name="T29" fmla="*/ 0 h 2650"/>
                <a:gd name="T30" fmla="*/ 0 w 5896"/>
                <a:gd name="T31" fmla="*/ 0 h 2650"/>
                <a:gd name="T32" fmla="*/ 0 w 5896"/>
                <a:gd name="T33" fmla="*/ 0 h 2650"/>
                <a:gd name="T34" fmla="*/ 0 w 5896"/>
                <a:gd name="T35" fmla="*/ 0 h 2650"/>
                <a:gd name="T36" fmla="*/ 0 w 5896"/>
                <a:gd name="T37" fmla="*/ 0 h 2650"/>
                <a:gd name="T38" fmla="*/ 0 w 5896"/>
                <a:gd name="T39" fmla="*/ 0 h 2650"/>
                <a:gd name="T40" fmla="*/ 0 w 5896"/>
                <a:gd name="T41" fmla="*/ 0 h 2650"/>
                <a:gd name="T42" fmla="*/ 0 w 5896"/>
                <a:gd name="T43" fmla="*/ 0 h 2650"/>
                <a:gd name="T44" fmla="*/ 0 w 5896"/>
                <a:gd name="T45" fmla="*/ 0 h 2650"/>
                <a:gd name="T46" fmla="*/ 0 w 5896"/>
                <a:gd name="T47" fmla="*/ 0 h 2650"/>
                <a:gd name="T48" fmla="*/ 0 w 5896"/>
                <a:gd name="T49" fmla="*/ 0 h 2650"/>
                <a:gd name="T50" fmla="*/ 0 w 5896"/>
                <a:gd name="T51" fmla="*/ 0 h 2650"/>
                <a:gd name="T52" fmla="*/ 0 w 5896"/>
                <a:gd name="T53" fmla="*/ 0 h 2650"/>
                <a:gd name="T54" fmla="*/ 0 w 5896"/>
                <a:gd name="T55" fmla="*/ 0 h 2650"/>
                <a:gd name="T56" fmla="*/ 0 w 5896"/>
                <a:gd name="T57" fmla="*/ 0 h 2650"/>
                <a:gd name="T58" fmla="*/ 0 w 5896"/>
                <a:gd name="T59" fmla="*/ 0 h 2650"/>
                <a:gd name="T60" fmla="*/ 0 w 5896"/>
                <a:gd name="T61" fmla="*/ 0 h 2650"/>
                <a:gd name="T62" fmla="*/ 0 w 5896"/>
                <a:gd name="T63" fmla="*/ 0 h 2650"/>
                <a:gd name="T64" fmla="*/ 0 w 5896"/>
                <a:gd name="T65" fmla="*/ 0 h 2650"/>
                <a:gd name="T66" fmla="*/ 0 w 5896"/>
                <a:gd name="T67" fmla="*/ 0 h 2650"/>
                <a:gd name="T68" fmla="*/ 0 w 5896"/>
                <a:gd name="T69" fmla="*/ 0 h 2650"/>
                <a:gd name="T70" fmla="*/ 0 w 5896"/>
                <a:gd name="T71" fmla="*/ 0 h 2650"/>
                <a:gd name="T72" fmla="*/ 0 w 5896"/>
                <a:gd name="T73" fmla="*/ 0 h 2650"/>
                <a:gd name="T74" fmla="*/ 0 w 5896"/>
                <a:gd name="T75" fmla="*/ 0 h 2650"/>
                <a:gd name="T76" fmla="*/ 0 w 5896"/>
                <a:gd name="T77" fmla="*/ 0 h 26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96"/>
                <a:gd name="T118" fmla="*/ 0 h 2650"/>
                <a:gd name="T119" fmla="*/ 5896 w 5896"/>
                <a:gd name="T120" fmla="*/ 2650 h 26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96" h="2650">
                  <a:moveTo>
                    <a:pt x="101" y="188"/>
                  </a:moveTo>
                  <a:lnTo>
                    <a:pt x="0" y="457"/>
                  </a:lnTo>
                  <a:lnTo>
                    <a:pt x="65" y="810"/>
                  </a:lnTo>
                  <a:lnTo>
                    <a:pt x="141" y="952"/>
                  </a:lnTo>
                  <a:lnTo>
                    <a:pt x="418" y="1168"/>
                  </a:lnTo>
                  <a:lnTo>
                    <a:pt x="818" y="1216"/>
                  </a:lnTo>
                  <a:lnTo>
                    <a:pt x="513" y="1381"/>
                  </a:lnTo>
                  <a:lnTo>
                    <a:pt x="573" y="1469"/>
                  </a:lnTo>
                  <a:lnTo>
                    <a:pt x="818" y="1308"/>
                  </a:lnTo>
                  <a:lnTo>
                    <a:pt x="1047" y="1168"/>
                  </a:lnTo>
                  <a:lnTo>
                    <a:pt x="1161" y="1139"/>
                  </a:lnTo>
                  <a:lnTo>
                    <a:pt x="1390" y="1216"/>
                  </a:lnTo>
                  <a:lnTo>
                    <a:pt x="2055" y="1381"/>
                  </a:lnTo>
                  <a:lnTo>
                    <a:pt x="2733" y="1533"/>
                  </a:lnTo>
                  <a:lnTo>
                    <a:pt x="3216" y="1597"/>
                  </a:lnTo>
                  <a:lnTo>
                    <a:pt x="3700" y="1673"/>
                  </a:lnTo>
                  <a:lnTo>
                    <a:pt x="3969" y="1725"/>
                  </a:lnTo>
                  <a:lnTo>
                    <a:pt x="4094" y="1787"/>
                  </a:lnTo>
                  <a:lnTo>
                    <a:pt x="4312" y="1902"/>
                  </a:lnTo>
                  <a:lnTo>
                    <a:pt x="4695" y="2131"/>
                  </a:lnTo>
                  <a:lnTo>
                    <a:pt x="4989" y="2295"/>
                  </a:lnTo>
                  <a:lnTo>
                    <a:pt x="5408" y="2509"/>
                  </a:lnTo>
                  <a:lnTo>
                    <a:pt x="5664" y="2650"/>
                  </a:lnTo>
                  <a:lnTo>
                    <a:pt x="5896" y="2650"/>
                  </a:lnTo>
                  <a:lnTo>
                    <a:pt x="5500" y="2384"/>
                  </a:lnTo>
                  <a:lnTo>
                    <a:pt x="5066" y="2014"/>
                  </a:lnTo>
                  <a:lnTo>
                    <a:pt x="4747" y="1761"/>
                  </a:lnTo>
                  <a:lnTo>
                    <a:pt x="4476" y="1420"/>
                  </a:lnTo>
                  <a:lnTo>
                    <a:pt x="4247" y="1168"/>
                  </a:lnTo>
                  <a:lnTo>
                    <a:pt x="3969" y="952"/>
                  </a:lnTo>
                  <a:lnTo>
                    <a:pt x="3570" y="827"/>
                  </a:lnTo>
                  <a:lnTo>
                    <a:pt x="3124" y="710"/>
                  </a:lnTo>
                  <a:lnTo>
                    <a:pt x="2398" y="686"/>
                  </a:lnTo>
                  <a:lnTo>
                    <a:pt x="2003" y="521"/>
                  </a:lnTo>
                  <a:lnTo>
                    <a:pt x="1390" y="204"/>
                  </a:lnTo>
                  <a:lnTo>
                    <a:pt x="818" y="40"/>
                  </a:lnTo>
                  <a:lnTo>
                    <a:pt x="436" y="0"/>
                  </a:lnTo>
                  <a:lnTo>
                    <a:pt x="202" y="92"/>
                  </a:lnTo>
                  <a:lnTo>
                    <a:pt x="101" y="188"/>
                  </a:lnTo>
                  <a:close/>
                </a:path>
              </a:pathLst>
            </a:custGeom>
            <a:solidFill>
              <a:srgbClr val="B06724"/>
            </a:solidFill>
            <a:ln w="9525">
              <a:noFill/>
              <a:round/>
              <a:headEnd/>
              <a:tailEnd/>
            </a:ln>
          </p:spPr>
          <p:txBody>
            <a:bodyPr/>
            <a:lstStyle/>
            <a:p>
              <a:pPr algn="ctr"/>
              <a:endParaRPr lang="en-US">
                <a:latin typeface="Tahoma" pitchFamily="1" charset="0"/>
              </a:endParaRPr>
            </a:p>
          </p:txBody>
        </p:sp>
        <p:sp>
          <p:nvSpPr>
            <p:cNvPr id="39958" name="Freeform 22"/>
            <p:cNvSpPr>
              <a:spLocks/>
            </p:cNvSpPr>
            <p:nvPr/>
          </p:nvSpPr>
          <p:spPr bwMode="auto">
            <a:xfrm>
              <a:off x="4194" y="3126"/>
              <a:ext cx="376" cy="447"/>
            </a:xfrm>
            <a:custGeom>
              <a:avLst/>
              <a:gdLst>
                <a:gd name="T0" fmla="*/ 0 w 3011"/>
                <a:gd name="T1" fmla="*/ 0 h 3574"/>
                <a:gd name="T2" fmla="*/ 0 w 3011"/>
                <a:gd name="T3" fmla="*/ 0 h 3574"/>
                <a:gd name="T4" fmla="*/ 0 w 3011"/>
                <a:gd name="T5" fmla="*/ 0 h 3574"/>
                <a:gd name="T6" fmla="*/ 0 w 3011"/>
                <a:gd name="T7" fmla="*/ 0 h 3574"/>
                <a:gd name="T8" fmla="*/ 0 w 3011"/>
                <a:gd name="T9" fmla="*/ 0 h 3574"/>
                <a:gd name="T10" fmla="*/ 0 w 3011"/>
                <a:gd name="T11" fmla="*/ 0 h 3574"/>
                <a:gd name="T12" fmla="*/ 0 w 3011"/>
                <a:gd name="T13" fmla="*/ 0 h 3574"/>
                <a:gd name="T14" fmla="*/ 0 w 3011"/>
                <a:gd name="T15" fmla="*/ 0 h 3574"/>
                <a:gd name="T16" fmla="*/ 0 w 3011"/>
                <a:gd name="T17" fmla="*/ 0 h 3574"/>
                <a:gd name="T18" fmla="*/ 0 w 3011"/>
                <a:gd name="T19" fmla="*/ 0 h 3574"/>
                <a:gd name="T20" fmla="*/ 0 w 3011"/>
                <a:gd name="T21" fmla="*/ 0 h 3574"/>
                <a:gd name="T22" fmla="*/ 0 w 3011"/>
                <a:gd name="T23" fmla="*/ 0 h 3574"/>
                <a:gd name="T24" fmla="*/ 0 w 3011"/>
                <a:gd name="T25" fmla="*/ 0 h 3574"/>
                <a:gd name="T26" fmla="*/ 0 w 3011"/>
                <a:gd name="T27" fmla="*/ 0 h 3574"/>
                <a:gd name="T28" fmla="*/ 0 w 3011"/>
                <a:gd name="T29" fmla="*/ 0 h 3574"/>
                <a:gd name="T30" fmla="*/ 0 w 3011"/>
                <a:gd name="T31" fmla="*/ 0 h 3574"/>
                <a:gd name="T32" fmla="*/ 0 w 3011"/>
                <a:gd name="T33" fmla="*/ 0 h 3574"/>
                <a:gd name="T34" fmla="*/ 0 w 3011"/>
                <a:gd name="T35" fmla="*/ 0 h 3574"/>
                <a:gd name="T36" fmla="*/ 0 w 3011"/>
                <a:gd name="T37" fmla="*/ 0 h 3574"/>
                <a:gd name="T38" fmla="*/ 0 w 3011"/>
                <a:gd name="T39" fmla="*/ 0 h 3574"/>
                <a:gd name="T40" fmla="*/ 0 w 3011"/>
                <a:gd name="T41" fmla="*/ 0 h 3574"/>
                <a:gd name="T42" fmla="*/ 0 w 3011"/>
                <a:gd name="T43" fmla="*/ 0 h 3574"/>
                <a:gd name="T44" fmla="*/ 0 w 3011"/>
                <a:gd name="T45" fmla="*/ 0 h 3574"/>
                <a:gd name="T46" fmla="*/ 0 w 3011"/>
                <a:gd name="T47" fmla="*/ 0 h 3574"/>
                <a:gd name="T48" fmla="*/ 0 w 3011"/>
                <a:gd name="T49" fmla="*/ 0 h 3574"/>
                <a:gd name="T50" fmla="*/ 0 w 3011"/>
                <a:gd name="T51" fmla="*/ 0 h 3574"/>
                <a:gd name="T52" fmla="*/ 0 w 3011"/>
                <a:gd name="T53" fmla="*/ 0 h 3574"/>
                <a:gd name="T54" fmla="*/ 0 w 3011"/>
                <a:gd name="T55" fmla="*/ 0 h 3574"/>
                <a:gd name="T56" fmla="*/ 0 w 3011"/>
                <a:gd name="T57" fmla="*/ 0 h 3574"/>
                <a:gd name="T58" fmla="*/ 0 w 3011"/>
                <a:gd name="T59" fmla="*/ 0 h 3574"/>
                <a:gd name="T60" fmla="*/ 0 w 3011"/>
                <a:gd name="T61" fmla="*/ 0 h 3574"/>
                <a:gd name="T62" fmla="*/ 0 w 3011"/>
                <a:gd name="T63" fmla="*/ 0 h 3574"/>
                <a:gd name="T64" fmla="*/ 0 w 3011"/>
                <a:gd name="T65" fmla="*/ 0 h 3574"/>
                <a:gd name="T66" fmla="*/ 0 w 3011"/>
                <a:gd name="T67" fmla="*/ 0 h 3574"/>
                <a:gd name="T68" fmla="*/ 0 w 3011"/>
                <a:gd name="T69" fmla="*/ 0 h 3574"/>
                <a:gd name="T70" fmla="*/ 0 w 3011"/>
                <a:gd name="T71" fmla="*/ 0 h 3574"/>
                <a:gd name="T72" fmla="*/ 0 w 3011"/>
                <a:gd name="T73" fmla="*/ 0 h 3574"/>
                <a:gd name="T74" fmla="*/ 0 w 3011"/>
                <a:gd name="T75" fmla="*/ 0 h 3574"/>
                <a:gd name="T76" fmla="*/ 0 w 3011"/>
                <a:gd name="T77" fmla="*/ 0 h 35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11"/>
                <a:gd name="T118" fmla="*/ 0 h 3574"/>
                <a:gd name="T119" fmla="*/ 3011 w 3011"/>
                <a:gd name="T120" fmla="*/ 3574 h 35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11" h="3574">
                  <a:moveTo>
                    <a:pt x="456" y="2336"/>
                  </a:moveTo>
                  <a:lnTo>
                    <a:pt x="157" y="2336"/>
                  </a:lnTo>
                  <a:lnTo>
                    <a:pt x="13" y="2293"/>
                  </a:lnTo>
                  <a:lnTo>
                    <a:pt x="0" y="2204"/>
                  </a:lnTo>
                  <a:lnTo>
                    <a:pt x="102" y="2112"/>
                  </a:lnTo>
                  <a:lnTo>
                    <a:pt x="383" y="1959"/>
                  </a:lnTo>
                  <a:lnTo>
                    <a:pt x="383" y="1808"/>
                  </a:lnTo>
                  <a:lnTo>
                    <a:pt x="338" y="1601"/>
                  </a:lnTo>
                  <a:lnTo>
                    <a:pt x="407" y="1405"/>
                  </a:lnTo>
                  <a:lnTo>
                    <a:pt x="581" y="1204"/>
                  </a:lnTo>
                  <a:lnTo>
                    <a:pt x="681" y="1044"/>
                  </a:lnTo>
                  <a:lnTo>
                    <a:pt x="763" y="800"/>
                  </a:lnTo>
                  <a:lnTo>
                    <a:pt x="809" y="604"/>
                  </a:lnTo>
                  <a:lnTo>
                    <a:pt x="951" y="378"/>
                  </a:lnTo>
                  <a:lnTo>
                    <a:pt x="1153" y="214"/>
                  </a:lnTo>
                  <a:lnTo>
                    <a:pt x="1398" y="53"/>
                  </a:lnTo>
                  <a:lnTo>
                    <a:pt x="1850" y="0"/>
                  </a:lnTo>
                  <a:lnTo>
                    <a:pt x="2256" y="73"/>
                  </a:lnTo>
                  <a:lnTo>
                    <a:pt x="2632" y="306"/>
                  </a:lnTo>
                  <a:lnTo>
                    <a:pt x="2837" y="656"/>
                  </a:lnTo>
                  <a:lnTo>
                    <a:pt x="2894" y="856"/>
                  </a:lnTo>
                  <a:lnTo>
                    <a:pt x="2965" y="1257"/>
                  </a:lnTo>
                  <a:lnTo>
                    <a:pt x="2982" y="1466"/>
                  </a:lnTo>
                  <a:lnTo>
                    <a:pt x="3011" y="1879"/>
                  </a:lnTo>
                  <a:lnTo>
                    <a:pt x="2982" y="2089"/>
                  </a:lnTo>
                  <a:lnTo>
                    <a:pt x="2865" y="2385"/>
                  </a:lnTo>
                  <a:lnTo>
                    <a:pt x="2773" y="2683"/>
                  </a:lnTo>
                  <a:lnTo>
                    <a:pt x="2612" y="2859"/>
                  </a:lnTo>
                  <a:lnTo>
                    <a:pt x="2465" y="3139"/>
                  </a:lnTo>
                  <a:lnTo>
                    <a:pt x="2449" y="3306"/>
                  </a:lnTo>
                  <a:lnTo>
                    <a:pt x="2328" y="3481"/>
                  </a:lnTo>
                  <a:lnTo>
                    <a:pt x="2265" y="3574"/>
                  </a:lnTo>
                  <a:lnTo>
                    <a:pt x="2160" y="3392"/>
                  </a:lnTo>
                  <a:lnTo>
                    <a:pt x="2124" y="3155"/>
                  </a:lnTo>
                  <a:lnTo>
                    <a:pt x="2141" y="2959"/>
                  </a:lnTo>
                  <a:lnTo>
                    <a:pt x="2066" y="2791"/>
                  </a:lnTo>
                  <a:lnTo>
                    <a:pt x="537" y="2161"/>
                  </a:lnTo>
                  <a:lnTo>
                    <a:pt x="371" y="2276"/>
                  </a:lnTo>
                  <a:lnTo>
                    <a:pt x="456" y="2336"/>
                  </a:lnTo>
                  <a:close/>
                </a:path>
              </a:pathLst>
            </a:custGeom>
            <a:solidFill>
              <a:srgbClr val="FFEA00"/>
            </a:solidFill>
            <a:ln w="9525">
              <a:noFill/>
              <a:round/>
              <a:headEnd/>
              <a:tailEnd/>
            </a:ln>
          </p:spPr>
          <p:txBody>
            <a:bodyPr/>
            <a:lstStyle/>
            <a:p>
              <a:pPr algn="ctr"/>
              <a:endParaRPr lang="en-US">
                <a:latin typeface="Tahoma" pitchFamily="1" charset="0"/>
              </a:endParaRPr>
            </a:p>
          </p:txBody>
        </p:sp>
        <p:sp>
          <p:nvSpPr>
            <p:cNvPr id="39959" name="Freeform 23"/>
            <p:cNvSpPr>
              <a:spLocks/>
            </p:cNvSpPr>
            <p:nvPr/>
          </p:nvSpPr>
          <p:spPr bwMode="auto">
            <a:xfrm>
              <a:off x="4240" y="3186"/>
              <a:ext cx="294" cy="404"/>
            </a:xfrm>
            <a:custGeom>
              <a:avLst/>
              <a:gdLst>
                <a:gd name="T0" fmla="*/ 0 w 2349"/>
                <a:gd name="T1" fmla="*/ 0 h 3234"/>
                <a:gd name="T2" fmla="*/ 0 w 2349"/>
                <a:gd name="T3" fmla="*/ 0 h 3234"/>
                <a:gd name="T4" fmla="*/ 0 w 2349"/>
                <a:gd name="T5" fmla="*/ 0 h 3234"/>
                <a:gd name="T6" fmla="*/ 0 w 2349"/>
                <a:gd name="T7" fmla="*/ 0 h 3234"/>
                <a:gd name="T8" fmla="*/ 0 w 2349"/>
                <a:gd name="T9" fmla="*/ 0 h 3234"/>
                <a:gd name="T10" fmla="*/ 0 w 2349"/>
                <a:gd name="T11" fmla="*/ 0 h 3234"/>
                <a:gd name="T12" fmla="*/ 0 w 2349"/>
                <a:gd name="T13" fmla="*/ 0 h 3234"/>
                <a:gd name="T14" fmla="*/ 0 w 2349"/>
                <a:gd name="T15" fmla="*/ 0 h 3234"/>
                <a:gd name="T16" fmla="*/ 0 w 2349"/>
                <a:gd name="T17" fmla="*/ 0 h 3234"/>
                <a:gd name="T18" fmla="*/ 0 w 2349"/>
                <a:gd name="T19" fmla="*/ 0 h 3234"/>
                <a:gd name="T20" fmla="*/ 0 w 2349"/>
                <a:gd name="T21" fmla="*/ 0 h 3234"/>
                <a:gd name="T22" fmla="*/ 0 w 2349"/>
                <a:gd name="T23" fmla="*/ 0 h 3234"/>
                <a:gd name="T24" fmla="*/ 0 w 2349"/>
                <a:gd name="T25" fmla="*/ 0 h 3234"/>
                <a:gd name="T26" fmla="*/ 0 w 2349"/>
                <a:gd name="T27" fmla="*/ 0 h 3234"/>
                <a:gd name="T28" fmla="*/ 0 w 2349"/>
                <a:gd name="T29" fmla="*/ 0 h 3234"/>
                <a:gd name="T30" fmla="*/ 0 w 2349"/>
                <a:gd name="T31" fmla="*/ 0 h 3234"/>
                <a:gd name="T32" fmla="*/ 0 w 2349"/>
                <a:gd name="T33" fmla="*/ 0 h 3234"/>
                <a:gd name="T34" fmla="*/ 0 w 2349"/>
                <a:gd name="T35" fmla="*/ 0 h 3234"/>
                <a:gd name="T36" fmla="*/ 0 w 2349"/>
                <a:gd name="T37" fmla="*/ 0 h 3234"/>
                <a:gd name="T38" fmla="*/ 0 w 2349"/>
                <a:gd name="T39" fmla="*/ 0 h 3234"/>
                <a:gd name="T40" fmla="*/ 0 w 2349"/>
                <a:gd name="T41" fmla="*/ 0 h 3234"/>
                <a:gd name="T42" fmla="*/ 0 w 2349"/>
                <a:gd name="T43" fmla="*/ 0 h 3234"/>
                <a:gd name="T44" fmla="*/ 0 w 2349"/>
                <a:gd name="T45" fmla="*/ 0 h 3234"/>
                <a:gd name="T46" fmla="*/ 0 w 2349"/>
                <a:gd name="T47" fmla="*/ 0 h 3234"/>
                <a:gd name="T48" fmla="*/ 0 w 2349"/>
                <a:gd name="T49" fmla="*/ 0 h 3234"/>
                <a:gd name="T50" fmla="*/ 0 w 2349"/>
                <a:gd name="T51" fmla="*/ 0 h 3234"/>
                <a:gd name="T52" fmla="*/ 0 w 2349"/>
                <a:gd name="T53" fmla="*/ 0 h 3234"/>
                <a:gd name="T54" fmla="*/ 0 w 2349"/>
                <a:gd name="T55" fmla="*/ 0 h 3234"/>
                <a:gd name="T56" fmla="*/ 0 w 2349"/>
                <a:gd name="T57" fmla="*/ 0 h 3234"/>
                <a:gd name="T58" fmla="*/ 0 w 2349"/>
                <a:gd name="T59" fmla="*/ 0 h 3234"/>
                <a:gd name="T60" fmla="*/ 0 w 2349"/>
                <a:gd name="T61" fmla="*/ 0 h 3234"/>
                <a:gd name="T62" fmla="*/ 0 w 2349"/>
                <a:gd name="T63" fmla="*/ 0 h 32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9"/>
                <a:gd name="T97" fmla="*/ 0 h 3234"/>
                <a:gd name="T98" fmla="*/ 2349 w 2349"/>
                <a:gd name="T99" fmla="*/ 3234 h 32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9" h="3234">
                  <a:moveTo>
                    <a:pt x="753" y="79"/>
                  </a:moveTo>
                  <a:lnTo>
                    <a:pt x="673" y="96"/>
                  </a:lnTo>
                  <a:lnTo>
                    <a:pt x="580" y="151"/>
                  </a:lnTo>
                  <a:lnTo>
                    <a:pt x="418" y="558"/>
                  </a:lnTo>
                  <a:lnTo>
                    <a:pt x="274" y="898"/>
                  </a:lnTo>
                  <a:lnTo>
                    <a:pt x="210" y="1087"/>
                  </a:lnTo>
                  <a:lnTo>
                    <a:pt x="202" y="1292"/>
                  </a:lnTo>
                  <a:lnTo>
                    <a:pt x="173" y="1781"/>
                  </a:lnTo>
                  <a:lnTo>
                    <a:pt x="193" y="1958"/>
                  </a:lnTo>
                  <a:lnTo>
                    <a:pt x="274" y="2148"/>
                  </a:lnTo>
                  <a:lnTo>
                    <a:pt x="274" y="2191"/>
                  </a:lnTo>
                  <a:lnTo>
                    <a:pt x="65" y="2608"/>
                  </a:lnTo>
                  <a:lnTo>
                    <a:pt x="12" y="2893"/>
                  </a:lnTo>
                  <a:lnTo>
                    <a:pt x="0" y="3073"/>
                  </a:lnTo>
                  <a:lnTo>
                    <a:pt x="55" y="3234"/>
                  </a:lnTo>
                  <a:lnTo>
                    <a:pt x="543" y="3146"/>
                  </a:lnTo>
                  <a:lnTo>
                    <a:pt x="1225" y="2866"/>
                  </a:lnTo>
                  <a:lnTo>
                    <a:pt x="1914" y="2023"/>
                  </a:lnTo>
                  <a:lnTo>
                    <a:pt x="2042" y="2004"/>
                  </a:lnTo>
                  <a:lnTo>
                    <a:pt x="2221" y="1849"/>
                  </a:lnTo>
                  <a:lnTo>
                    <a:pt x="2349" y="1588"/>
                  </a:lnTo>
                  <a:lnTo>
                    <a:pt x="2349" y="1436"/>
                  </a:lnTo>
                  <a:lnTo>
                    <a:pt x="2140" y="1292"/>
                  </a:lnTo>
                  <a:lnTo>
                    <a:pt x="1996" y="967"/>
                  </a:lnTo>
                  <a:lnTo>
                    <a:pt x="1479" y="754"/>
                  </a:lnTo>
                  <a:lnTo>
                    <a:pt x="1528" y="538"/>
                  </a:lnTo>
                  <a:lnTo>
                    <a:pt x="1508" y="269"/>
                  </a:lnTo>
                  <a:lnTo>
                    <a:pt x="1442" y="116"/>
                  </a:lnTo>
                  <a:lnTo>
                    <a:pt x="1152" y="0"/>
                  </a:lnTo>
                  <a:lnTo>
                    <a:pt x="919" y="16"/>
                  </a:lnTo>
                  <a:lnTo>
                    <a:pt x="817" y="59"/>
                  </a:lnTo>
                  <a:lnTo>
                    <a:pt x="753" y="79"/>
                  </a:lnTo>
                  <a:close/>
                </a:path>
              </a:pathLst>
            </a:custGeom>
            <a:solidFill>
              <a:srgbClr val="FFC98E"/>
            </a:solidFill>
            <a:ln w="9525">
              <a:noFill/>
              <a:round/>
              <a:headEnd/>
              <a:tailEnd/>
            </a:ln>
          </p:spPr>
          <p:txBody>
            <a:bodyPr/>
            <a:lstStyle/>
            <a:p>
              <a:pPr algn="ctr"/>
              <a:endParaRPr lang="en-US">
                <a:latin typeface="Tahoma" pitchFamily="1" charset="0"/>
              </a:endParaRPr>
            </a:p>
          </p:txBody>
        </p:sp>
        <p:sp>
          <p:nvSpPr>
            <p:cNvPr id="39960" name="Freeform 24"/>
            <p:cNvSpPr>
              <a:spLocks/>
            </p:cNvSpPr>
            <p:nvPr/>
          </p:nvSpPr>
          <p:spPr bwMode="auto">
            <a:xfrm>
              <a:off x="4558" y="3184"/>
              <a:ext cx="361" cy="577"/>
            </a:xfrm>
            <a:custGeom>
              <a:avLst/>
              <a:gdLst>
                <a:gd name="T0" fmla="*/ 0 w 2889"/>
                <a:gd name="T1" fmla="*/ 0 h 4615"/>
                <a:gd name="T2" fmla="*/ 0 w 2889"/>
                <a:gd name="T3" fmla="*/ 0 h 4615"/>
                <a:gd name="T4" fmla="*/ 0 w 2889"/>
                <a:gd name="T5" fmla="*/ 0 h 4615"/>
                <a:gd name="T6" fmla="*/ 0 w 2889"/>
                <a:gd name="T7" fmla="*/ 0 h 4615"/>
                <a:gd name="T8" fmla="*/ 0 w 2889"/>
                <a:gd name="T9" fmla="*/ 0 h 4615"/>
                <a:gd name="T10" fmla="*/ 0 w 2889"/>
                <a:gd name="T11" fmla="*/ 0 h 4615"/>
                <a:gd name="T12" fmla="*/ 0 w 2889"/>
                <a:gd name="T13" fmla="*/ 0 h 4615"/>
                <a:gd name="T14" fmla="*/ 0 w 2889"/>
                <a:gd name="T15" fmla="*/ 0 h 4615"/>
                <a:gd name="T16" fmla="*/ 0 w 2889"/>
                <a:gd name="T17" fmla="*/ 0 h 4615"/>
                <a:gd name="T18" fmla="*/ 0 w 2889"/>
                <a:gd name="T19" fmla="*/ 0 h 4615"/>
                <a:gd name="T20" fmla="*/ 0 w 2889"/>
                <a:gd name="T21" fmla="*/ 0 h 4615"/>
                <a:gd name="T22" fmla="*/ 0 w 2889"/>
                <a:gd name="T23" fmla="*/ 0 h 4615"/>
                <a:gd name="T24" fmla="*/ 0 w 2889"/>
                <a:gd name="T25" fmla="*/ 0 h 4615"/>
                <a:gd name="T26" fmla="*/ 0 w 2889"/>
                <a:gd name="T27" fmla="*/ 0 h 4615"/>
                <a:gd name="T28" fmla="*/ 0 w 2889"/>
                <a:gd name="T29" fmla="*/ 0 h 4615"/>
                <a:gd name="T30" fmla="*/ 0 w 2889"/>
                <a:gd name="T31" fmla="*/ 0 h 4615"/>
                <a:gd name="T32" fmla="*/ 0 w 2889"/>
                <a:gd name="T33" fmla="*/ 0 h 4615"/>
                <a:gd name="T34" fmla="*/ 0 w 2889"/>
                <a:gd name="T35" fmla="*/ 0 h 4615"/>
                <a:gd name="T36" fmla="*/ 0 w 2889"/>
                <a:gd name="T37" fmla="*/ 0 h 4615"/>
                <a:gd name="T38" fmla="*/ 0 w 2889"/>
                <a:gd name="T39" fmla="*/ 0 h 4615"/>
                <a:gd name="T40" fmla="*/ 0 w 2889"/>
                <a:gd name="T41" fmla="*/ 0 h 4615"/>
                <a:gd name="T42" fmla="*/ 0 w 2889"/>
                <a:gd name="T43" fmla="*/ 0 h 4615"/>
                <a:gd name="T44" fmla="*/ 0 w 2889"/>
                <a:gd name="T45" fmla="*/ 0 h 4615"/>
                <a:gd name="T46" fmla="*/ 0 w 2889"/>
                <a:gd name="T47" fmla="*/ 0 h 4615"/>
                <a:gd name="T48" fmla="*/ 0 w 2889"/>
                <a:gd name="T49" fmla="*/ 0 h 4615"/>
                <a:gd name="T50" fmla="*/ 0 w 2889"/>
                <a:gd name="T51" fmla="*/ 0 h 4615"/>
                <a:gd name="T52" fmla="*/ 0 w 2889"/>
                <a:gd name="T53" fmla="*/ 0 h 4615"/>
                <a:gd name="T54" fmla="*/ 0 w 2889"/>
                <a:gd name="T55" fmla="*/ 0 h 4615"/>
                <a:gd name="T56" fmla="*/ 0 w 2889"/>
                <a:gd name="T57" fmla="*/ 0 h 4615"/>
                <a:gd name="T58" fmla="*/ 0 w 2889"/>
                <a:gd name="T59" fmla="*/ 0 h 4615"/>
                <a:gd name="T60" fmla="*/ 0 w 2889"/>
                <a:gd name="T61" fmla="*/ 0 h 4615"/>
                <a:gd name="T62" fmla="*/ 0 w 2889"/>
                <a:gd name="T63" fmla="*/ 0 h 4615"/>
                <a:gd name="T64" fmla="*/ 0 w 2889"/>
                <a:gd name="T65" fmla="*/ 0 h 4615"/>
                <a:gd name="T66" fmla="*/ 0 w 2889"/>
                <a:gd name="T67" fmla="*/ 0 h 4615"/>
                <a:gd name="T68" fmla="*/ 0 w 2889"/>
                <a:gd name="T69" fmla="*/ 0 h 46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89"/>
                <a:gd name="T106" fmla="*/ 0 h 4615"/>
                <a:gd name="T107" fmla="*/ 2889 w 2889"/>
                <a:gd name="T108" fmla="*/ 4615 h 46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89" h="4615">
                  <a:moveTo>
                    <a:pt x="419" y="109"/>
                  </a:moveTo>
                  <a:lnTo>
                    <a:pt x="246" y="335"/>
                  </a:lnTo>
                  <a:lnTo>
                    <a:pt x="93" y="939"/>
                  </a:lnTo>
                  <a:lnTo>
                    <a:pt x="29" y="987"/>
                  </a:lnTo>
                  <a:lnTo>
                    <a:pt x="45" y="1171"/>
                  </a:lnTo>
                  <a:lnTo>
                    <a:pt x="76" y="1324"/>
                  </a:lnTo>
                  <a:lnTo>
                    <a:pt x="76" y="1497"/>
                  </a:lnTo>
                  <a:lnTo>
                    <a:pt x="60" y="1634"/>
                  </a:lnTo>
                  <a:lnTo>
                    <a:pt x="0" y="1791"/>
                  </a:lnTo>
                  <a:lnTo>
                    <a:pt x="0" y="1974"/>
                  </a:lnTo>
                  <a:lnTo>
                    <a:pt x="109" y="2283"/>
                  </a:lnTo>
                  <a:lnTo>
                    <a:pt x="202" y="2685"/>
                  </a:lnTo>
                  <a:lnTo>
                    <a:pt x="246" y="2902"/>
                  </a:lnTo>
                  <a:lnTo>
                    <a:pt x="371" y="3038"/>
                  </a:lnTo>
                  <a:lnTo>
                    <a:pt x="652" y="3102"/>
                  </a:lnTo>
                  <a:lnTo>
                    <a:pt x="1057" y="3102"/>
                  </a:lnTo>
                  <a:lnTo>
                    <a:pt x="1133" y="3271"/>
                  </a:lnTo>
                  <a:lnTo>
                    <a:pt x="930" y="3733"/>
                  </a:lnTo>
                  <a:lnTo>
                    <a:pt x="871" y="4198"/>
                  </a:lnTo>
                  <a:lnTo>
                    <a:pt x="1057" y="4615"/>
                  </a:lnTo>
                  <a:lnTo>
                    <a:pt x="1475" y="4383"/>
                  </a:lnTo>
                  <a:lnTo>
                    <a:pt x="1849" y="4149"/>
                  </a:lnTo>
                  <a:lnTo>
                    <a:pt x="2036" y="3966"/>
                  </a:lnTo>
                  <a:lnTo>
                    <a:pt x="2330" y="3624"/>
                  </a:lnTo>
                  <a:lnTo>
                    <a:pt x="2426" y="3444"/>
                  </a:lnTo>
                  <a:lnTo>
                    <a:pt x="2579" y="2929"/>
                  </a:lnTo>
                  <a:lnTo>
                    <a:pt x="2471" y="2608"/>
                  </a:lnTo>
                  <a:lnTo>
                    <a:pt x="2471" y="2267"/>
                  </a:lnTo>
                  <a:lnTo>
                    <a:pt x="2720" y="1974"/>
                  </a:lnTo>
                  <a:lnTo>
                    <a:pt x="2873" y="1713"/>
                  </a:lnTo>
                  <a:lnTo>
                    <a:pt x="2889" y="1417"/>
                  </a:lnTo>
                  <a:lnTo>
                    <a:pt x="2220" y="444"/>
                  </a:lnTo>
                  <a:lnTo>
                    <a:pt x="1382" y="27"/>
                  </a:lnTo>
                  <a:lnTo>
                    <a:pt x="697" y="0"/>
                  </a:lnTo>
                  <a:lnTo>
                    <a:pt x="419" y="109"/>
                  </a:lnTo>
                  <a:close/>
                </a:path>
              </a:pathLst>
            </a:custGeom>
            <a:solidFill>
              <a:srgbClr val="B06724"/>
            </a:solidFill>
            <a:ln w="9525">
              <a:noFill/>
              <a:round/>
              <a:headEnd/>
              <a:tailEnd/>
            </a:ln>
          </p:spPr>
          <p:txBody>
            <a:bodyPr/>
            <a:lstStyle/>
            <a:p>
              <a:pPr algn="ctr"/>
              <a:endParaRPr lang="en-US">
                <a:latin typeface="Tahoma" pitchFamily="1" charset="0"/>
              </a:endParaRPr>
            </a:p>
          </p:txBody>
        </p:sp>
        <p:sp>
          <p:nvSpPr>
            <p:cNvPr id="39961" name="Freeform 25"/>
            <p:cNvSpPr>
              <a:spLocks/>
            </p:cNvSpPr>
            <p:nvPr/>
          </p:nvSpPr>
          <p:spPr bwMode="auto">
            <a:xfrm>
              <a:off x="4659" y="3375"/>
              <a:ext cx="87" cy="36"/>
            </a:xfrm>
            <a:custGeom>
              <a:avLst/>
              <a:gdLst>
                <a:gd name="T0" fmla="*/ 0 w 698"/>
                <a:gd name="T1" fmla="*/ 0 h 288"/>
                <a:gd name="T2" fmla="*/ 0 w 698"/>
                <a:gd name="T3" fmla="*/ 0 h 288"/>
                <a:gd name="T4" fmla="*/ 0 w 698"/>
                <a:gd name="T5" fmla="*/ 0 h 288"/>
                <a:gd name="T6" fmla="*/ 0 w 698"/>
                <a:gd name="T7" fmla="*/ 0 h 288"/>
                <a:gd name="T8" fmla="*/ 0 w 698"/>
                <a:gd name="T9" fmla="*/ 0 h 288"/>
                <a:gd name="T10" fmla="*/ 0 w 698"/>
                <a:gd name="T11" fmla="*/ 0 h 288"/>
                <a:gd name="T12" fmla="*/ 0 w 698"/>
                <a:gd name="T13" fmla="*/ 0 h 288"/>
                <a:gd name="T14" fmla="*/ 0 w 69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698"/>
                <a:gd name="T25" fmla="*/ 0 h 288"/>
                <a:gd name="T26" fmla="*/ 698 w 69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8" h="288">
                  <a:moveTo>
                    <a:pt x="46" y="137"/>
                  </a:moveTo>
                  <a:lnTo>
                    <a:pt x="223" y="256"/>
                  </a:lnTo>
                  <a:lnTo>
                    <a:pt x="545" y="288"/>
                  </a:lnTo>
                  <a:lnTo>
                    <a:pt x="698" y="184"/>
                  </a:lnTo>
                  <a:lnTo>
                    <a:pt x="622" y="12"/>
                  </a:lnTo>
                  <a:lnTo>
                    <a:pt x="372" y="75"/>
                  </a:lnTo>
                  <a:lnTo>
                    <a:pt x="0" y="0"/>
                  </a:lnTo>
                  <a:lnTo>
                    <a:pt x="46" y="137"/>
                  </a:lnTo>
                  <a:close/>
                </a:path>
              </a:pathLst>
            </a:custGeom>
            <a:solidFill>
              <a:srgbClr val="FFC98E"/>
            </a:solidFill>
            <a:ln w="9525">
              <a:noFill/>
              <a:round/>
              <a:headEnd/>
              <a:tailEnd/>
            </a:ln>
          </p:spPr>
          <p:txBody>
            <a:bodyPr/>
            <a:lstStyle/>
            <a:p>
              <a:pPr algn="ctr"/>
              <a:endParaRPr lang="en-US">
                <a:latin typeface="Tahoma" pitchFamily="1" charset="0"/>
              </a:endParaRPr>
            </a:p>
          </p:txBody>
        </p:sp>
        <p:sp>
          <p:nvSpPr>
            <p:cNvPr id="39962" name="Freeform 26"/>
            <p:cNvSpPr>
              <a:spLocks/>
            </p:cNvSpPr>
            <p:nvPr/>
          </p:nvSpPr>
          <p:spPr bwMode="auto">
            <a:xfrm>
              <a:off x="4583" y="3355"/>
              <a:ext cx="28" cy="60"/>
            </a:xfrm>
            <a:custGeom>
              <a:avLst/>
              <a:gdLst>
                <a:gd name="T0" fmla="*/ 0 w 217"/>
                <a:gd name="T1" fmla="*/ 0 h 478"/>
                <a:gd name="T2" fmla="*/ 0 w 217"/>
                <a:gd name="T3" fmla="*/ 0 h 478"/>
                <a:gd name="T4" fmla="*/ 0 w 217"/>
                <a:gd name="T5" fmla="*/ 0 h 478"/>
                <a:gd name="T6" fmla="*/ 0 w 217"/>
                <a:gd name="T7" fmla="*/ 0 h 478"/>
                <a:gd name="T8" fmla="*/ 0 w 217"/>
                <a:gd name="T9" fmla="*/ 0 h 478"/>
                <a:gd name="T10" fmla="*/ 0 w 217"/>
                <a:gd name="T11" fmla="*/ 0 h 478"/>
                <a:gd name="T12" fmla="*/ 0 w 217"/>
                <a:gd name="T13" fmla="*/ 0 h 478"/>
                <a:gd name="T14" fmla="*/ 0 60000 65536"/>
                <a:gd name="T15" fmla="*/ 0 60000 65536"/>
                <a:gd name="T16" fmla="*/ 0 60000 65536"/>
                <a:gd name="T17" fmla="*/ 0 60000 65536"/>
                <a:gd name="T18" fmla="*/ 0 60000 65536"/>
                <a:gd name="T19" fmla="*/ 0 60000 65536"/>
                <a:gd name="T20" fmla="*/ 0 60000 65536"/>
                <a:gd name="T21" fmla="*/ 0 w 217"/>
                <a:gd name="T22" fmla="*/ 0 h 478"/>
                <a:gd name="T23" fmla="*/ 217 w 217"/>
                <a:gd name="T24" fmla="*/ 478 h 4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478">
                  <a:moveTo>
                    <a:pt x="0" y="386"/>
                  </a:moveTo>
                  <a:lnTo>
                    <a:pt x="44" y="478"/>
                  </a:lnTo>
                  <a:lnTo>
                    <a:pt x="217" y="353"/>
                  </a:lnTo>
                  <a:lnTo>
                    <a:pt x="153" y="232"/>
                  </a:lnTo>
                  <a:lnTo>
                    <a:pt x="217" y="0"/>
                  </a:lnTo>
                  <a:lnTo>
                    <a:pt x="44" y="278"/>
                  </a:lnTo>
                  <a:lnTo>
                    <a:pt x="0" y="386"/>
                  </a:lnTo>
                  <a:close/>
                </a:path>
              </a:pathLst>
            </a:custGeom>
            <a:solidFill>
              <a:srgbClr val="FFC98E"/>
            </a:solidFill>
            <a:ln w="9525">
              <a:noFill/>
              <a:round/>
              <a:headEnd/>
              <a:tailEnd/>
            </a:ln>
          </p:spPr>
          <p:txBody>
            <a:bodyPr/>
            <a:lstStyle/>
            <a:p>
              <a:pPr algn="ctr"/>
              <a:endParaRPr lang="en-US">
                <a:latin typeface="Tahoma" pitchFamily="1" charset="0"/>
              </a:endParaRPr>
            </a:p>
          </p:txBody>
        </p:sp>
        <p:sp>
          <p:nvSpPr>
            <p:cNvPr id="39963" name="Freeform 27"/>
            <p:cNvSpPr>
              <a:spLocks/>
            </p:cNvSpPr>
            <p:nvPr/>
          </p:nvSpPr>
          <p:spPr bwMode="auto">
            <a:xfrm>
              <a:off x="4617" y="3399"/>
              <a:ext cx="13" cy="18"/>
            </a:xfrm>
            <a:custGeom>
              <a:avLst/>
              <a:gdLst>
                <a:gd name="T0" fmla="*/ 0 w 103"/>
                <a:gd name="T1" fmla="*/ 0 h 141"/>
                <a:gd name="T2" fmla="*/ 0 w 103"/>
                <a:gd name="T3" fmla="*/ 0 h 141"/>
                <a:gd name="T4" fmla="*/ 0 w 103"/>
                <a:gd name="T5" fmla="*/ 0 h 141"/>
                <a:gd name="T6" fmla="*/ 0 w 103"/>
                <a:gd name="T7" fmla="*/ 0 h 141"/>
                <a:gd name="T8" fmla="*/ 0 w 103"/>
                <a:gd name="T9" fmla="*/ 0 h 141"/>
                <a:gd name="T10" fmla="*/ 0 60000 65536"/>
                <a:gd name="T11" fmla="*/ 0 60000 65536"/>
                <a:gd name="T12" fmla="*/ 0 60000 65536"/>
                <a:gd name="T13" fmla="*/ 0 60000 65536"/>
                <a:gd name="T14" fmla="*/ 0 60000 65536"/>
                <a:gd name="T15" fmla="*/ 0 w 103"/>
                <a:gd name="T16" fmla="*/ 0 h 141"/>
                <a:gd name="T17" fmla="*/ 103 w 103"/>
                <a:gd name="T18" fmla="*/ 141 h 141"/>
              </a:gdLst>
              <a:ahLst/>
              <a:cxnLst>
                <a:cxn ang="T10">
                  <a:pos x="T0" y="T1"/>
                </a:cxn>
                <a:cxn ang="T11">
                  <a:pos x="T2" y="T3"/>
                </a:cxn>
                <a:cxn ang="T12">
                  <a:pos x="T4" y="T5"/>
                </a:cxn>
                <a:cxn ang="T13">
                  <a:pos x="T6" y="T7"/>
                </a:cxn>
                <a:cxn ang="T14">
                  <a:pos x="T8" y="T9"/>
                </a:cxn>
              </a:cxnLst>
              <a:rect l="T15" t="T16" r="T17" b="T18"/>
              <a:pathLst>
                <a:path w="103" h="141">
                  <a:moveTo>
                    <a:pt x="0" y="33"/>
                  </a:moveTo>
                  <a:lnTo>
                    <a:pt x="59" y="141"/>
                  </a:lnTo>
                  <a:lnTo>
                    <a:pt x="103" y="66"/>
                  </a:lnTo>
                  <a:lnTo>
                    <a:pt x="59" y="0"/>
                  </a:lnTo>
                  <a:lnTo>
                    <a:pt x="0" y="33"/>
                  </a:lnTo>
                  <a:close/>
                </a:path>
              </a:pathLst>
            </a:custGeom>
            <a:solidFill>
              <a:srgbClr val="FFC98E"/>
            </a:solidFill>
            <a:ln w="9525">
              <a:noFill/>
              <a:round/>
              <a:headEnd/>
              <a:tailEnd/>
            </a:ln>
          </p:spPr>
          <p:txBody>
            <a:bodyPr/>
            <a:lstStyle/>
            <a:p>
              <a:pPr algn="ctr"/>
              <a:endParaRPr lang="en-US">
                <a:latin typeface="Tahoma" pitchFamily="1" charset="0"/>
              </a:endParaRPr>
            </a:p>
          </p:txBody>
        </p:sp>
        <p:sp>
          <p:nvSpPr>
            <p:cNvPr id="39964" name="Freeform 28"/>
            <p:cNvSpPr>
              <a:spLocks/>
            </p:cNvSpPr>
            <p:nvPr/>
          </p:nvSpPr>
          <p:spPr bwMode="auto">
            <a:xfrm>
              <a:off x="4587" y="3205"/>
              <a:ext cx="60" cy="73"/>
            </a:xfrm>
            <a:custGeom>
              <a:avLst/>
              <a:gdLst>
                <a:gd name="T0" fmla="*/ 0 w 479"/>
                <a:gd name="T1" fmla="*/ 0 h 586"/>
                <a:gd name="T2" fmla="*/ 0 w 479"/>
                <a:gd name="T3" fmla="*/ 0 h 586"/>
                <a:gd name="T4" fmla="*/ 0 w 479"/>
                <a:gd name="T5" fmla="*/ 0 h 586"/>
                <a:gd name="T6" fmla="*/ 0 w 479"/>
                <a:gd name="T7" fmla="*/ 0 h 586"/>
                <a:gd name="T8" fmla="*/ 0 w 479"/>
                <a:gd name="T9" fmla="*/ 0 h 586"/>
                <a:gd name="T10" fmla="*/ 0 w 479"/>
                <a:gd name="T11" fmla="*/ 0 h 586"/>
                <a:gd name="T12" fmla="*/ 0 w 479"/>
                <a:gd name="T13" fmla="*/ 0 h 586"/>
                <a:gd name="T14" fmla="*/ 0 60000 65536"/>
                <a:gd name="T15" fmla="*/ 0 60000 65536"/>
                <a:gd name="T16" fmla="*/ 0 60000 65536"/>
                <a:gd name="T17" fmla="*/ 0 60000 65536"/>
                <a:gd name="T18" fmla="*/ 0 60000 65536"/>
                <a:gd name="T19" fmla="*/ 0 60000 65536"/>
                <a:gd name="T20" fmla="*/ 0 60000 65536"/>
                <a:gd name="T21" fmla="*/ 0 w 479"/>
                <a:gd name="T22" fmla="*/ 0 h 586"/>
                <a:gd name="T23" fmla="*/ 479 w 479"/>
                <a:gd name="T24" fmla="*/ 586 h 5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9" h="586">
                  <a:moveTo>
                    <a:pt x="479" y="0"/>
                  </a:moveTo>
                  <a:lnTo>
                    <a:pt x="185" y="249"/>
                  </a:lnTo>
                  <a:lnTo>
                    <a:pt x="0" y="586"/>
                  </a:lnTo>
                  <a:lnTo>
                    <a:pt x="93" y="233"/>
                  </a:lnTo>
                  <a:lnTo>
                    <a:pt x="185" y="92"/>
                  </a:lnTo>
                  <a:lnTo>
                    <a:pt x="294" y="32"/>
                  </a:lnTo>
                  <a:lnTo>
                    <a:pt x="479" y="0"/>
                  </a:lnTo>
                  <a:close/>
                </a:path>
              </a:pathLst>
            </a:custGeom>
            <a:solidFill>
              <a:srgbClr val="FFC98E"/>
            </a:solidFill>
            <a:ln w="9525">
              <a:noFill/>
              <a:round/>
              <a:headEnd/>
              <a:tailEnd/>
            </a:ln>
          </p:spPr>
          <p:txBody>
            <a:bodyPr/>
            <a:lstStyle/>
            <a:p>
              <a:pPr algn="ctr"/>
              <a:endParaRPr lang="en-US">
                <a:latin typeface="Tahoma" pitchFamily="1" charset="0"/>
              </a:endParaRPr>
            </a:p>
          </p:txBody>
        </p:sp>
        <p:sp>
          <p:nvSpPr>
            <p:cNvPr id="39965" name="Freeform 29"/>
            <p:cNvSpPr>
              <a:spLocks/>
            </p:cNvSpPr>
            <p:nvPr/>
          </p:nvSpPr>
          <p:spPr bwMode="auto">
            <a:xfrm>
              <a:off x="4593" y="3483"/>
              <a:ext cx="45" cy="11"/>
            </a:xfrm>
            <a:custGeom>
              <a:avLst/>
              <a:gdLst>
                <a:gd name="T0" fmla="*/ 0 w 360"/>
                <a:gd name="T1" fmla="*/ 0 h 93"/>
                <a:gd name="T2" fmla="*/ 0 w 360"/>
                <a:gd name="T3" fmla="*/ 0 h 93"/>
                <a:gd name="T4" fmla="*/ 0 w 360"/>
                <a:gd name="T5" fmla="*/ 0 h 93"/>
                <a:gd name="T6" fmla="*/ 0 w 360"/>
                <a:gd name="T7" fmla="*/ 0 h 93"/>
                <a:gd name="T8" fmla="*/ 0 w 360"/>
                <a:gd name="T9" fmla="*/ 0 h 93"/>
                <a:gd name="T10" fmla="*/ 0 w 360"/>
                <a:gd name="T11" fmla="*/ 0 h 93"/>
                <a:gd name="T12" fmla="*/ 0 w 360"/>
                <a:gd name="T13" fmla="*/ 0 h 93"/>
                <a:gd name="T14" fmla="*/ 0 60000 65536"/>
                <a:gd name="T15" fmla="*/ 0 60000 65536"/>
                <a:gd name="T16" fmla="*/ 0 60000 65536"/>
                <a:gd name="T17" fmla="*/ 0 60000 65536"/>
                <a:gd name="T18" fmla="*/ 0 60000 65536"/>
                <a:gd name="T19" fmla="*/ 0 60000 65536"/>
                <a:gd name="T20" fmla="*/ 0 60000 65536"/>
                <a:gd name="T21" fmla="*/ 0 w 360"/>
                <a:gd name="T22" fmla="*/ 0 h 93"/>
                <a:gd name="T23" fmla="*/ 360 w 360"/>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 h="93">
                  <a:moveTo>
                    <a:pt x="0" y="62"/>
                  </a:moveTo>
                  <a:lnTo>
                    <a:pt x="141" y="93"/>
                  </a:lnTo>
                  <a:lnTo>
                    <a:pt x="360" y="16"/>
                  </a:lnTo>
                  <a:lnTo>
                    <a:pt x="282" y="0"/>
                  </a:lnTo>
                  <a:lnTo>
                    <a:pt x="125" y="29"/>
                  </a:lnTo>
                  <a:lnTo>
                    <a:pt x="0" y="0"/>
                  </a:lnTo>
                  <a:lnTo>
                    <a:pt x="0" y="62"/>
                  </a:lnTo>
                  <a:close/>
                </a:path>
              </a:pathLst>
            </a:custGeom>
            <a:solidFill>
              <a:srgbClr val="FFC98E"/>
            </a:solidFill>
            <a:ln w="9525">
              <a:noFill/>
              <a:round/>
              <a:headEnd/>
              <a:tailEnd/>
            </a:ln>
          </p:spPr>
          <p:txBody>
            <a:bodyPr/>
            <a:lstStyle/>
            <a:p>
              <a:pPr algn="ctr"/>
              <a:endParaRPr lang="en-US">
                <a:latin typeface="Tahoma" pitchFamily="1" charset="0"/>
              </a:endParaRPr>
            </a:p>
          </p:txBody>
        </p:sp>
        <p:sp>
          <p:nvSpPr>
            <p:cNvPr id="39966" name="Freeform 30"/>
            <p:cNvSpPr>
              <a:spLocks/>
            </p:cNvSpPr>
            <p:nvPr/>
          </p:nvSpPr>
          <p:spPr bwMode="auto">
            <a:xfrm>
              <a:off x="4727" y="3272"/>
              <a:ext cx="52" cy="64"/>
            </a:xfrm>
            <a:custGeom>
              <a:avLst/>
              <a:gdLst>
                <a:gd name="T0" fmla="*/ 0 w 421"/>
                <a:gd name="T1" fmla="*/ 0 h 511"/>
                <a:gd name="T2" fmla="*/ 0 w 421"/>
                <a:gd name="T3" fmla="*/ 0 h 511"/>
                <a:gd name="T4" fmla="*/ 0 w 421"/>
                <a:gd name="T5" fmla="*/ 0 h 511"/>
                <a:gd name="T6" fmla="*/ 0 w 421"/>
                <a:gd name="T7" fmla="*/ 0 h 511"/>
                <a:gd name="T8" fmla="*/ 0 w 421"/>
                <a:gd name="T9" fmla="*/ 0 h 511"/>
                <a:gd name="T10" fmla="*/ 0 w 421"/>
                <a:gd name="T11" fmla="*/ 0 h 511"/>
                <a:gd name="T12" fmla="*/ 0 w 421"/>
                <a:gd name="T13" fmla="*/ 0 h 511"/>
                <a:gd name="T14" fmla="*/ 0 w 421"/>
                <a:gd name="T15" fmla="*/ 0 h 511"/>
                <a:gd name="T16" fmla="*/ 0 w 421"/>
                <a:gd name="T17" fmla="*/ 0 h 5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1"/>
                <a:gd name="T28" fmla="*/ 0 h 511"/>
                <a:gd name="T29" fmla="*/ 421 w 421"/>
                <a:gd name="T30" fmla="*/ 511 h 5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1" h="511">
                  <a:moveTo>
                    <a:pt x="49" y="0"/>
                  </a:moveTo>
                  <a:lnTo>
                    <a:pt x="0" y="45"/>
                  </a:lnTo>
                  <a:lnTo>
                    <a:pt x="158" y="309"/>
                  </a:lnTo>
                  <a:lnTo>
                    <a:pt x="158" y="511"/>
                  </a:lnTo>
                  <a:lnTo>
                    <a:pt x="300" y="511"/>
                  </a:lnTo>
                  <a:lnTo>
                    <a:pt x="421" y="246"/>
                  </a:lnTo>
                  <a:lnTo>
                    <a:pt x="327" y="93"/>
                  </a:lnTo>
                  <a:lnTo>
                    <a:pt x="186" y="13"/>
                  </a:lnTo>
                  <a:lnTo>
                    <a:pt x="49" y="0"/>
                  </a:lnTo>
                  <a:close/>
                </a:path>
              </a:pathLst>
            </a:custGeom>
            <a:solidFill>
              <a:srgbClr val="FFC98E"/>
            </a:solidFill>
            <a:ln w="9525">
              <a:noFill/>
              <a:round/>
              <a:headEnd/>
              <a:tailEnd/>
            </a:ln>
          </p:spPr>
          <p:txBody>
            <a:bodyPr/>
            <a:lstStyle/>
            <a:p>
              <a:pPr algn="ctr"/>
              <a:endParaRPr lang="en-US">
                <a:latin typeface="Tahoma" pitchFamily="1" charset="0"/>
              </a:endParaRPr>
            </a:p>
          </p:txBody>
        </p:sp>
        <p:sp>
          <p:nvSpPr>
            <p:cNvPr id="39967" name="Freeform 31"/>
            <p:cNvSpPr>
              <a:spLocks/>
            </p:cNvSpPr>
            <p:nvPr/>
          </p:nvSpPr>
          <p:spPr bwMode="auto">
            <a:xfrm>
              <a:off x="4838" y="3478"/>
              <a:ext cx="23" cy="157"/>
            </a:xfrm>
            <a:custGeom>
              <a:avLst/>
              <a:gdLst>
                <a:gd name="T0" fmla="*/ 0 w 190"/>
                <a:gd name="T1" fmla="*/ 0 h 1252"/>
                <a:gd name="T2" fmla="*/ 0 w 190"/>
                <a:gd name="T3" fmla="*/ 0 h 1252"/>
                <a:gd name="T4" fmla="*/ 0 w 190"/>
                <a:gd name="T5" fmla="*/ 0 h 1252"/>
                <a:gd name="T6" fmla="*/ 0 w 190"/>
                <a:gd name="T7" fmla="*/ 0 h 1252"/>
                <a:gd name="T8" fmla="*/ 0 w 190"/>
                <a:gd name="T9" fmla="*/ 0 h 1252"/>
                <a:gd name="T10" fmla="*/ 0 w 190"/>
                <a:gd name="T11" fmla="*/ 0 h 1252"/>
                <a:gd name="T12" fmla="*/ 0 w 190"/>
                <a:gd name="T13" fmla="*/ 0 h 1252"/>
                <a:gd name="T14" fmla="*/ 0 w 190"/>
                <a:gd name="T15" fmla="*/ 0 h 1252"/>
                <a:gd name="T16" fmla="*/ 0 w 190"/>
                <a:gd name="T17" fmla="*/ 0 h 1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1252"/>
                <a:gd name="T29" fmla="*/ 190 w 190"/>
                <a:gd name="T30" fmla="*/ 1252 h 12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1252">
                  <a:moveTo>
                    <a:pt x="126" y="0"/>
                  </a:moveTo>
                  <a:lnTo>
                    <a:pt x="33" y="727"/>
                  </a:lnTo>
                  <a:lnTo>
                    <a:pt x="49" y="1003"/>
                  </a:lnTo>
                  <a:lnTo>
                    <a:pt x="0" y="1252"/>
                  </a:lnTo>
                  <a:lnTo>
                    <a:pt x="94" y="1036"/>
                  </a:lnTo>
                  <a:lnTo>
                    <a:pt x="190" y="619"/>
                  </a:lnTo>
                  <a:lnTo>
                    <a:pt x="140" y="435"/>
                  </a:lnTo>
                  <a:lnTo>
                    <a:pt x="140" y="219"/>
                  </a:lnTo>
                  <a:lnTo>
                    <a:pt x="126" y="0"/>
                  </a:lnTo>
                  <a:close/>
                </a:path>
              </a:pathLst>
            </a:custGeom>
            <a:solidFill>
              <a:srgbClr val="FFC98E"/>
            </a:solidFill>
            <a:ln w="9525">
              <a:noFill/>
              <a:round/>
              <a:headEnd/>
              <a:tailEnd/>
            </a:ln>
          </p:spPr>
          <p:txBody>
            <a:bodyPr/>
            <a:lstStyle/>
            <a:p>
              <a:pPr algn="ctr"/>
              <a:endParaRPr lang="en-US">
                <a:latin typeface="Tahoma" pitchFamily="1" charset="0"/>
              </a:endParaRPr>
            </a:p>
          </p:txBody>
        </p:sp>
        <p:sp>
          <p:nvSpPr>
            <p:cNvPr id="39968" name="Freeform 32"/>
            <p:cNvSpPr>
              <a:spLocks/>
            </p:cNvSpPr>
            <p:nvPr/>
          </p:nvSpPr>
          <p:spPr bwMode="auto">
            <a:xfrm>
              <a:off x="4753" y="3606"/>
              <a:ext cx="25" cy="54"/>
            </a:xfrm>
            <a:custGeom>
              <a:avLst/>
              <a:gdLst>
                <a:gd name="T0" fmla="*/ 0 w 203"/>
                <a:gd name="T1" fmla="*/ 0 h 436"/>
                <a:gd name="T2" fmla="*/ 0 w 203"/>
                <a:gd name="T3" fmla="*/ 0 h 436"/>
                <a:gd name="T4" fmla="*/ 0 w 203"/>
                <a:gd name="T5" fmla="*/ 0 h 436"/>
                <a:gd name="T6" fmla="*/ 0 w 203"/>
                <a:gd name="T7" fmla="*/ 0 h 436"/>
                <a:gd name="T8" fmla="*/ 0 w 203"/>
                <a:gd name="T9" fmla="*/ 0 h 436"/>
                <a:gd name="T10" fmla="*/ 0 w 203"/>
                <a:gd name="T11" fmla="*/ 0 h 436"/>
                <a:gd name="T12" fmla="*/ 0 60000 65536"/>
                <a:gd name="T13" fmla="*/ 0 60000 65536"/>
                <a:gd name="T14" fmla="*/ 0 60000 65536"/>
                <a:gd name="T15" fmla="*/ 0 60000 65536"/>
                <a:gd name="T16" fmla="*/ 0 60000 65536"/>
                <a:gd name="T17" fmla="*/ 0 60000 65536"/>
                <a:gd name="T18" fmla="*/ 0 w 203"/>
                <a:gd name="T19" fmla="*/ 0 h 436"/>
                <a:gd name="T20" fmla="*/ 203 w 203"/>
                <a:gd name="T21" fmla="*/ 436 h 436"/>
              </a:gdLst>
              <a:ahLst/>
              <a:cxnLst>
                <a:cxn ang="T12">
                  <a:pos x="T0" y="T1"/>
                </a:cxn>
                <a:cxn ang="T13">
                  <a:pos x="T2" y="T3"/>
                </a:cxn>
                <a:cxn ang="T14">
                  <a:pos x="T4" y="T5"/>
                </a:cxn>
                <a:cxn ang="T15">
                  <a:pos x="T6" y="T7"/>
                </a:cxn>
                <a:cxn ang="T16">
                  <a:pos x="T8" y="T9"/>
                </a:cxn>
                <a:cxn ang="T17">
                  <a:pos x="T10" y="T11"/>
                </a:cxn>
              </a:cxnLst>
              <a:rect l="T18" t="T19" r="T20" b="T21"/>
              <a:pathLst>
                <a:path w="203" h="436">
                  <a:moveTo>
                    <a:pt x="45" y="0"/>
                  </a:moveTo>
                  <a:lnTo>
                    <a:pt x="203" y="233"/>
                  </a:lnTo>
                  <a:lnTo>
                    <a:pt x="110" y="436"/>
                  </a:lnTo>
                  <a:lnTo>
                    <a:pt x="0" y="328"/>
                  </a:lnTo>
                  <a:lnTo>
                    <a:pt x="94" y="217"/>
                  </a:lnTo>
                  <a:lnTo>
                    <a:pt x="45" y="0"/>
                  </a:lnTo>
                  <a:close/>
                </a:path>
              </a:pathLst>
            </a:custGeom>
            <a:solidFill>
              <a:srgbClr val="FFC98E"/>
            </a:solidFill>
            <a:ln w="9525">
              <a:noFill/>
              <a:round/>
              <a:headEnd/>
              <a:tailEnd/>
            </a:ln>
          </p:spPr>
          <p:txBody>
            <a:bodyPr/>
            <a:lstStyle/>
            <a:p>
              <a:pPr algn="ctr"/>
              <a:endParaRPr lang="en-US">
                <a:latin typeface="Tahoma" pitchFamily="1" charset="0"/>
              </a:endParaRPr>
            </a:p>
          </p:txBody>
        </p:sp>
        <p:sp>
          <p:nvSpPr>
            <p:cNvPr id="39969" name="Freeform 33"/>
            <p:cNvSpPr>
              <a:spLocks/>
            </p:cNvSpPr>
            <p:nvPr/>
          </p:nvSpPr>
          <p:spPr bwMode="auto">
            <a:xfrm>
              <a:off x="4855" y="3401"/>
              <a:ext cx="21" cy="24"/>
            </a:xfrm>
            <a:custGeom>
              <a:avLst/>
              <a:gdLst>
                <a:gd name="T0" fmla="*/ 0 w 171"/>
                <a:gd name="T1" fmla="*/ 0 h 189"/>
                <a:gd name="T2" fmla="*/ 0 w 171"/>
                <a:gd name="T3" fmla="*/ 0 h 189"/>
                <a:gd name="T4" fmla="*/ 0 w 171"/>
                <a:gd name="T5" fmla="*/ 0 h 189"/>
                <a:gd name="T6" fmla="*/ 0 w 171"/>
                <a:gd name="T7" fmla="*/ 0 h 189"/>
                <a:gd name="T8" fmla="*/ 0 w 171"/>
                <a:gd name="T9" fmla="*/ 0 h 189"/>
                <a:gd name="T10" fmla="*/ 0 60000 65536"/>
                <a:gd name="T11" fmla="*/ 0 60000 65536"/>
                <a:gd name="T12" fmla="*/ 0 60000 65536"/>
                <a:gd name="T13" fmla="*/ 0 60000 65536"/>
                <a:gd name="T14" fmla="*/ 0 60000 65536"/>
                <a:gd name="T15" fmla="*/ 0 w 171"/>
                <a:gd name="T16" fmla="*/ 0 h 189"/>
                <a:gd name="T17" fmla="*/ 171 w 171"/>
                <a:gd name="T18" fmla="*/ 189 h 189"/>
              </a:gdLst>
              <a:ahLst/>
              <a:cxnLst>
                <a:cxn ang="T10">
                  <a:pos x="T0" y="T1"/>
                </a:cxn>
                <a:cxn ang="T11">
                  <a:pos x="T2" y="T3"/>
                </a:cxn>
                <a:cxn ang="T12">
                  <a:pos x="T4" y="T5"/>
                </a:cxn>
                <a:cxn ang="T13">
                  <a:pos x="T6" y="T7"/>
                </a:cxn>
                <a:cxn ang="T14">
                  <a:pos x="T8" y="T9"/>
                </a:cxn>
              </a:cxnLst>
              <a:rect l="T15" t="T16" r="T17" b="T18"/>
              <a:pathLst>
                <a:path w="171" h="189">
                  <a:moveTo>
                    <a:pt x="158" y="0"/>
                  </a:moveTo>
                  <a:lnTo>
                    <a:pt x="0" y="76"/>
                  </a:lnTo>
                  <a:lnTo>
                    <a:pt x="18" y="189"/>
                  </a:lnTo>
                  <a:lnTo>
                    <a:pt x="171" y="109"/>
                  </a:lnTo>
                  <a:lnTo>
                    <a:pt x="158" y="0"/>
                  </a:lnTo>
                  <a:close/>
                </a:path>
              </a:pathLst>
            </a:custGeom>
            <a:solidFill>
              <a:srgbClr val="FFC98E"/>
            </a:solidFill>
            <a:ln w="9525">
              <a:noFill/>
              <a:round/>
              <a:headEnd/>
              <a:tailEnd/>
            </a:ln>
          </p:spPr>
          <p:txBody>
            <a:bodyPr/>
            <a:lstStyle/>
            <a:p>
              <a:pPr algn="ctr"/>
              <a:endParaRPr lang="en-US">
                <a:latin typeface="Tahoma" pitchFamily="1" charset="0"/>
              </a:endParaRPr>
            </a:p>
          </p:txBody>
        </p:sp>
        <p:sp>
          <p:nvSpPr>
            <p:cNvPr id="39970" name="Freeform 34"/>
            <p:cNvSpPr>
              <a:spLocks/>
            </p:cNvSpPr>
            <p:nvPr/>
          </p:nvSpPr>
          <p:spPr bwMode="auto">
            <a:xfrm>
              <a:off x="4955" y="3365"/>
              <a:ext cx="70" cy="120"/>
            </a:xfrm>
            <a:custGeom>
              <a:avLst/>
              <a:gdLst>
                <a:gd name="T0" fmla="*/ 0 w 559"/>
                <a:gd name="T1" fmla="*/ 0 h 960"/>
                <a:gd name="T2" fmla="*/ 0 w 559"/>
                <a:gd name="T3" fmla="*/ 0 h 960"/>
                <a:gd name="T4" fmla="*/ 0 w 559"/>
                <a:gd name="T5" fmla="*/ 0 h 960"/>
                <a:gd name="T6" fmla="*/ 0 w 559"/>
                <a:gd name="T7" fmla="*/ 0 h 960"/>
                <a:gd name="T8" fmla="*/ 0 w 559"/>
                <a:gd name="T9" fmla="*/ 0 h 960"/>
                <a:gd name="T10" fmla="*/ 0 w 559"/>
                <a:gd name="T11" fmla="*/ 0 h 960"/>
                <a:gd name="T12" fmla="*/ 0 60000 65536"/>
                <a:gd name="T13" fmla="*/ 0 60000 65536"/>
                <a:gd name="T14" fmla="*/ 0 60000 65536"/>
                <a:gd name="T15" fmla="*/ 0 60000 65536"/>
                <a:gd name="T16" fmla="*/ 0 60000 65536"/>
                <a:gd name="T17" fmla="*/ 0 60000 65536"/>
                <a:gd name="T18" fmla="*/ 0 w 559"/>
                <a:gd name="T19" fmla="*/ 0 h 960"/>
                <a:gd name="T20" fmla="*/ 559 w 559"/>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559" h="960">
                  <a:moveTo>
                    <a:pt x="0" y="50"/>
                  </a:moveTo>
                  <a:lnTo>
                    <a:pt x="262" y="960"/>
                  </a:lnTo>
                  <a:lnTo>
                    <a:pt x="467" y="761"/>
                  </a:lnTo>
                  <a:lnTo>
                    <a:pt x="559" y="435"/>
                  </a:lnTo>
                  <a:lnTo>
                    <a:pt x="91" y="0"/>
                  </a:lnTo>
                  <a:lnTo>
                    <a:pt x="0" y="50"/>
                  </a:lnTo>
                  <a:close/>
                </a:path>
              </a:pathLst>
            </a:custGeom>
            <a:solidFill>
              <a:srgbClr val="70230C"/>
            </a:solidFill>
            <a:ln w="9525">
              <a:noFill/>
              <a:round/>
              <a:headEnd/>
              <a:tailEnd/>
            </a:ln>
          </p:spPr>
          <p:txBody>
            <a:bodyPr/>
            <a:lstStyle/>
            <a:p>
              <a:pPr algn="ctr"/>
              <a:endParaRPr lang="en-US">
                <a:latin typeface="Tahoma" pitchFamily="1" charset="0"/>
              </a:endParaRPr>
            </a:p>
          </p:txBody>
        </p:sp>
        <p:sp>
          <p:nvSpPr>
            <p:cNvPr id="39971" name="Freeform 35"/>
            <p:cNvSpPr>
              <a:spLocks/>
            </p:cNvSpPr>
            <p:nvPr/>
          </p:nvSpPr>
          <p:spPr bwMode="auto">
            <a:xfrm>
              <a:off x="4719" y="2901"/>
              <a:ext cx="451" cy="527"/>
            </a:xfrm>
            <a:custGeom>
              <a:avLst/>
              <a:gdLst>
                <a:gd name="T0" fmla="*/ 0 w 3606"/>
                <a:gd name="T1" fmla="*/ 0 h 4216"/>
                <a:gd name="T2" fmla="*/ 0 w 3606"/>
                <a:gd name="T3" fmla="*/ 0 h 4216"/>
                <a:gd name="T4" fmla="*/ 0 w 3606"/>
                <a:gd name="T5" fmla="*/ 0 h 4216"/>
                <a:gd name="T6" fmla="*/ 0 w 3606"/>
                <a:gd name="T7" fmla="*/ 0 h 4216"/>
                <a:gd name="T8" fmla="*/ 0 w 3606"/>
                <a:gd name="T9" fmla="*/ 0 h 4216"/>
                <a:gd name="T10" fmla="*/ 0 w 3606"/>
                <a:gd name="T11" fmla="*/ 0 h 4216"/>
                <a:gd name="T12" fmla="*/ 0 w 3606"/>
                <a:gd name="T13" fmla="*/ 0 h 4216"/>
                <a:gd name="T14" fmla="*/ 0 w 3606"/>
                <a:gd name="T15" fmla="*/ 0 h 4216"/>
                <a:gd name="T16" fmla="*/ 0 w 3606"/>
                <a:gd name="T17" fmla="*/ 0 h 4216"/>
                <a:gd name="T18" fmla="*/ 0 w 3606"/>
                <a:gd name="T19" fmla="*/ 0 h 4216"/>
                <a:gd name="T20" fmla="*/ 0 w 3606"/>
                <a:gd name="T21" fmla="*/ 0 h 4216"/>
                <a:gd name="T22" fmla="*/ 0 w 3606"/>
                <a:gd name="T23" fmla="*/ 0 h 4216"/>
                <a:gd name="T24" fmla="*/ 0 w 3606"/>
                <a:gd name="T25" fmla="*/ 0 h 4216"/>
                <a:gd name="T26" fmla="*/ 0 w 3606"/>
                <a:gd name="T27" fmla="*/ 0 h 4216"/>
                <a:gd name="T28" fmla="*/ 0 w 3606"/>
                <a:gd name="T29" fmla="*/ 0 h 4216"/>
                <a:gd name="T30" fmla="*/ 0 w 3606"/>
                <a:gd name="T31" fmla="*/ 0 h 4216"/>
                <a:gd name="T32" fmla="*/ 0 w 3606"/>
                <a:gd name="T33" fmla="*/ 0 h 4216"/>
                <a:gd name="T34" fmla="*/ 0 w 3606"/>
                <a:gd name="T35" fmla="*/ 0 h 4216"/>
                <a:gd name="T36" fmla="*/ 0 w 3606"/>
                <a:gd name="T37" fmla="*/ 0 h 4216"/>
                <a:gd name="T38" fmla="*/ 0 w 3606"/>
                <a:gd name="T39" fmla="*/ 0 h 4216"/>
                <a:gd name="T40" fmla="*/ 0 w 3606"/>
                <a:gd name="T41" fmla="*/ 0 h 4216"/>
                <a:gd name="T42" fmla="*/ 0 w 3606"/>
                <a:gd name="T43" fmla="*/ 0 h 4216"/>
                <a:gd name="T44" fmla="*/ 0 w 3606"/>
                <a:gd name="T45" fmla="*/ 0 h 4216"/>
                <a:gd name="T46" fmla="*/ 0 w 3606"/>
                <a:gd name="T47" fmla="*/ 0 h 4216"/>
                <a:gd name="T48" fmla="*/ 0 w 3606"/>
                <a:gd name="T49" fmla="*/ 0 h 4216"/>
                <a:gd name="T50" fmla="*/ 0 w 3606"/>
                <a:gd name="T51" fmla="*/ 0 h 4216"/>
                <a:gd name="T52" fmla="*/ 0 w 3606"/>
                <a:gd name="T53" fmla="*/ 0 h 4216"/>
                <a:gd name="T54" fmla="*/ 0 w 3606"/>
                <a:gd name="T55" fmla="*/ 0 h 4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06"/>
                <a:gd name="T85" fmla="*/ 0 h 4216"/>
                <a:gd name="T86" fmla="*/ 3606 w 3606"/>
                <a:gd name="T87" fmla="*/ 4216 h 42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06" h="4216">
                  <a:moveTo>
                    <a:pt x="684" y="0"/>
                  </a:moveTo>
                  <a:lnTo>
                    <a:pt x="500" y="386"/>
                  </a:lnTo>
                  <a:lnTo>
                    <a:pt x="480" y="652"/>
                  </a:lnTo>
                  <a:lnTo>
                    <a:pt x="527" y="1068"/>
                  </a:lnTo>
                  <a:lnTo>
                    <a:pt x="480" y="1252"/>
                  </a:lnTo>
                  <a:lnTo>
                    <a:pt x="386" y="1498"/>
                  </a:lnTo>
                  <a:lnTo>
                    <a:pt x="0" y="1900"/>
                  </a:lnTo>
                  <a:lnTo>
                    <a:pt x="16" y="2009"/>
                  </a:lnTo>
                  <a:lnTo>
                    <a:pt x="48" y="2101"/>
                  </a:lnTo>
                  <a:lnTo>
                    <a:pt x="233" y="2258"/>
                  </a:lnTo>
                  <a:lnTo>
                    <a:pt x="402" y="2442"/>
                  </a:lnTo>
                  <a:lnTo>
                    <a:pt x="386" y="2534"/>
                  </a:lnTo>
                  <a:lnTo>
                    <a:pt x="511" y="2718"/>
                  </a:lnTo>
                  <a:lnTo>
                    <a:pt x="402" y="2843"/>
                  </a:lnTo>
                  <a:lnTo>
                    <a:pt x="402" y="2921"/>
                  </a:lnTo>
                  <a:lnTo>
                    <a:pt x="575" y="3060"/>
                  </a:lnTo>
                  <a:lnTo>
                    <a:pt x="575" y="3197"/>
                  </a:lnTo>
                  <a:lnTo>
                    <a:pt x="527" y="3381"/>
                  </a:lnTo>
                  <a:lnTo>
                    <a:pt x="543" y="3489"/>
                  </a:lnTo>
                  <a:lnTo>
                    <a:pt x="652" y="3570"/>
                  </a:lnTo>
                  <a:lnTo>
                    <a:pt x="838" y="3598"/>
                  </a:lnTo>
                  <a:lnTo>
                    <a:pt x="1848" y="3598"/>
                  </a:lnTo>
                  <a:lnTo>
                    <a:pt x="2409" y="4216"/>
                  </a:lnTo>
                  <a:lnTo>
                    <a:pt x="3106" y="3229"/>
                  </a:lnTo>
                  <a:lnTo>
                    <a:pt x="3481" y="2643"/>
                  </a:lnTo>
                  <a:lnTo>
                    <a:pt x="3606" y="1947"/>
                  </a:lnTo>
                  <a:lnTo>
                    <a:pt x="1866" y="0"/>
                  </a:lnTo>
                  <a:lnTo>
                    <a:pt x="684" y="0"/>
                  </a:lnTo>
                  <a:close/>
                </a:path>
              </a:pathLst>
            </a:custGeom>
            <a:solidFill>
              <a:srgbClr val="DF9B57"/>
            </a:solidFill>
            <a:ln w="9525">
              <a:noFill/>
              <a:round/>
              <a:headEnd/>
              <a:tailEnd/>
            </a:ln>
          </p:spPr>
          <p:txBody>
            <a:bodyPr/>
            <a:lstStyle/>
            <a:p>
              <a:pPr algn="ctr"/>
              <a:endParaRPr lang="en-US">
                <a:latin typeface="Tahoma" pitchFamily="1" charset="0"/>
              </a:endParaRPr>
            </a:p>
          </p:txBody>
        </p:sp>
        <p:sp>
          <p:nvSpPr>
            <p:cNvPr id="39972" name="Freeform 36"/>
            <p:cNvSpPr>
              <a:spLocks/>
            </p:cNvSpPr>
            <p:nvPr/>
          </p:nvSpPr>
          <p:spPr bwMode="auto">
            <a:xfrm>
              <a:off x="4834" y="3037"/>
              <a:ext cx="35" cy="23"/>
            </a:xfrm>
            <a:custGeom>
              <a:avLst/>
              <a:gdLst>
                <a:gd name="T0" fmla="*/ 0 w 278"/>
                <a:gd name="T1" fmla="*/ 0 h 188"/>
                <a:gd name="T2" fmla="*/ 0 w 278"/>
                <a:gd name="T3" fmla="*/ 0 h 188"/>
                <a:gd name="T4" fmla="*/ 0 w 278"/>
                <a:gd name="T5" fmla="*/ 0 h 188"/>
                <a:gd name="T6" fmla="*/ 0 w 278"/>
                <a:gd name="T7" fmla="*/ 0 h 188"/>
                <a:gd name="T8" fmla="*/ 0 w 278"/>
                <a:gd name="T9" fmla="*/ 0 h 188"/>
                <a:gd name="T10" fmla="*/ 0 w 278"/>
                <a:gd name="T11" fmla="*/ 0 h 188"/>
                <a:gd name="T12" fmla="*/ 0 w 278"/>
                <a:gd name="T13" fmla="*/ 0 h 188"/>
                <a:gd name="T14" fmla="*/ 0 60000 65536"/>
                <a:gd name="T15" fmla="*/ 0 60000 65536"/>
                <a:gd name="T16" fmla="*/ 0 60000 65536"/>
                <a:gd name="T17" fmla="*/ 0 60000 65536"/>
                <a:gd name="T18" fmla="*/ 0 60000 65536"/>
                <a:gd name="T19" fmla="*/ 0 60000 65536"/>
                <a:gd name="T20" fmla="*/ 0 60000 65536"/>
                <a:gd name="T21" fmla="*/ 0 w 278"/>
                <a:gd name="T22" fmla="*/ 0 h 188"/>
                <a:gd name="T23" fmla="*/ 278 w 278"/>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8" h="188">
                  <a:moveTo>
                    <a:pt x="0" y="0"/>
                  </a:moveTo>
                  <a:lnTo>
                    <a:pt x="43" y="188"/>
                  </a:lnTo>
                  <a:lnTo>
                    <a:pt x="121" y="171"/>
                  </a:lnTo>
                  <a:lnTo>
                    <a:pt x="185" y="171"/>
                  </a:lnTo>
                  <a:lnTo>
                    <a:pt x="278" y="96"/>
                  </a:lnTo>
                  <a:lnTo>
                    <a:pt x="141" y="64"/>
                  </a:lnTo>
                  <a:lnTo>
                    <a:pt x="0" y="0"/>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39973" name="Freeform 37"/>
            <p:cNvSpPr>
              <a:spLocks/>
            </p:cNvSpPr>
            <p:nvPr/>
          </p:nvSpPr>
          <p:spPr bwMode="auto">
            <a:xfrm>
              <a:off x="4574" y="3334"/>
              <a:ext cx="28" cy="27"/>
            </a:xfrm>
            <a:custGeom>
              <a:avLst/>
              <a:gdLst>
                <a:gd name="T0" fmla="*/ 0 w 230"/>
                <a:gd name="T1" fmla="*/ 0 h 213"/>
                <a:gd name="T2" fmla="*/ 0 w 230"/>
                <a:gd name="T3" fmla="*/ 0 h 213"/>
                <a:gd name="T4" fmla="*/ 0 w 230"/>
                <a:gd name="T5" fmla="*/ 0 h 213"/>
                <a:gd name="T6" fmla="*/ 0 w 230"/>
                <a:gd name="T7" fmla="*/ 0 h 213"/>
                <a:gd name="T8" fmla="*/ 0 w 230"/>
                <a:gd name="T9" fmla="*/ 0 h 213"/>
                <a:gd name="T10" fmla="*/ 0 w 230"/>
                <a:gd name="T11" fmla="*/ 0 h 213"/>
                <a:gd name="T12" fmla="*/ 0 w 230"/>
                <a:gd name="T13" fmla="*/ 0 h 213"/>
                <a:gd name="T14" fmla="*/ 0 60000 65536"/>
                <a:gd name="T15" fmla="*/ 0 60000 65536"/>
                <a:gd name="T16" fmla="*/ 0 60000 65536"/>
                <a:gd name="T17" fmla="*/ 0 60000 65536"/>
                <a:gd name="T18" fmla="*/ 0 60000 65536"/>
                <a:gd name="T19" fmla="*/ 0 60000 65536"/>
                <a:gd name="T20" fmla="*/ 0 60000 65536"/>
                <a:gd name="T21" fmla="*/ 0 w 230"/>
                <a:gd name="T22" fmla="*/ 0 h 213"/>
                <a:gd name="T23" fmla="*/ 230 w 23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213">
                  <a:moveTo>
                    <a:pt x="0" y="76"/>
                  </a:moveTo>
                  <a:lnTo>
                    <a:pt x="77" y="213"/>
                  </a:lnTo>
                  <a:lnTo>
                    <a:pt x="170" y="213"/>
                  </a:lnTo>
                  <a:lnTo>
                    <a:pt x="230" y="136"/>
                  </a:lnTo>
                  <a:lnTo>
                    <a:pt x="230" y="43"/>
                  </a:lnTo>
                  <a:lnTo>
                    <a:pt x="153" y="0"/>
                  </a:lnTo>
                  <a:lnTo>
                    <a:pt x="0" y="76"/>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39974" name="Freeform 38"/>
            <p:cNvSpPr>
              <a:spLocks/>
            </p:cNvSpPr>
            <p:nvPr/>
          </p:nvSpPr>
          <p:spPr bwMode="auto">
            <a:xfrm>
              <a:off x="4649" y="3330"/>
              <a:ext cx="61" cy="31"/>
            </a:xfrm>
            <a:custGeom>
              <a:avLst/>
              <a:gdLst>
                <a:gd name="T0" fmla="*/ 0 w 484"/>
                <a:gd name="T1" fmla="*/ 0 h 246"/>
                <a:gd name="T2" fmla="*/ 0 w 484"/>
                <a:gd name="T3" fmla="*/ 0 h 246"/>
                <a:gd name="T4" fmla="*/ 0 w 484"/>
                <a:gd name="T5" fmla="*/ 0 h 246"/>
                <a:gd name="T6" fmla="*/ 0 w 484"/>
                <a:gd name="T7" fmla="*/ 0 h 246"/>
                <a:gd name="T8" fmla="*/ 0 w 484"/>
                <a:gd name="T9" fmla="*/ 0 h 246"/>
                <a:gd name="T10" fmla="*/ 0 w 484"/>
                <a:gd name="T11" fmla="*/ 0 h 246"/>
                <a:gd name="T12" fmla="*/ 0 w 484"/>
                <a:gd name="T13" fmla="*/ 0 h 246"/>
                <a:gd name="T14" fmla="*/ 0 w 484"/>
                <a:gd name="T15" fmla="*/ 0 h 246"/>
                <a:gd name="T16" fmla="*/ 0 w 484"/>
                <a:gd name="T17" fmla="*/ 0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4"/>
                <a:gd name="T28" fmla="*/ 0 h 246"/>
                <a:gd name="T29" fmla="*/ 484 w 484"/>
                <a:gd name="T30" fmla="*/ 246 h 2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4" h="246">
                  <a:moveTo>
                    <a:pt x="0" y="125"/>
                  </a:moveTo>
                  <a:lnTo>
                    <a:pt x="92" y="185"/>
                  </a:lnTo>
                  <a:lnTo>
                    <a:pt x="232" y="246"/>
                  </a:lnTo>
                  <a:lnTo>
                    <a:pt x="327" y="233"/>
                  </a:lnTo>
                  <a:lnTo>
                    <a:pt x="484" y="125"/>
                  </a:lnTo>
                  <a:lnTo>
                    <a:pt x="467" y="92"/>
                  </a:lnTo>
                  <a:lnTo>
                    <a:pt x="266" y="0"/>
                  </a:lnTo>
                  <a:lnTo>
                    <a:pt x="108" y="16"/>
                  </a:lnTo>
                  <a:lnTo>
                    <a:pt x="0" y="125"/>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39975" name="Freeform 39"/>
            <p:cNvSpPr>
              <a:spLocks/>
            </p:cNvSpPr>
            <p:nvPr/>
          </p:nvSpPr>
          <p:spPr bwMode="auto">
            <a:xfrm>
              <a:off x="4311" y="3303"/>
              <a:ext cx="37" cy="18"/>
            </a:xfrm>
            <a:custGeom>
              <a:avLst/>
              <a:gdLst>
                <a:gd name="T0" fmla="*/ 0 w 295"/>
                <a:gd name="T1" fmla="*/ 0 h 141"/>
                <a:gd name="T2" fmla="*/ 0 w 295"/>
                <a:gd name="T3" fmla="*/ 0 h 141"/>
                <a:gd name="T4" fmla="*/ 0 w 295"/>
                <a:gd name="T5" fmla="*/ 0 h 141"/>
                <a:gd name="T6" fmla="*/ 0 w 295"/>
                <a:gd name="T7" fmla="*/ 0 h 141"/>
                <a:gd name="T8" fmla="*/ 0 w 295"/>
                <a:gd name="T9" fmla="*/ 0 h 141"/>
                <a:gd name="T10" fmla="*/ 0 w 295"/>
                <a:gd name="T11" fmla="*/ 0 h 141"/>
                <a:gd name="T12" fmla="*/ 0 60000 65536"/>
                <a:gd name="T13" fmla="*/ 0 60000 65536"/>
                <a:gd name="T14" fmla="*/ 0 60000 65536"/>
                <a:gd name="T15" fmla="*/ 0 60000 65536"/>
                <a:gd name="T16" fmla="*/ 0 60000 65536"/>
                <a:gd name="T17" fmla="*/ 0 60000 65536"/>
                <a:gd name="T18" fmla="*/ 0 w 295"/>
                <a:gd name="T19" fmla="*/ 0 h 141"/>
                <a:gd name="T20" fmla="*/ 295 w 295"/>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95" h="141">
                  <a:moveTo>
                    <a:pt x="0" y="32"/>
                  </a:moveTo>
                  <a:lnTo>
                    <a:pt x="153" y="141"/>
                  </a:lnTo>
                  <a:lnTo>
                    <a:pt x="295" y="125"/>
                  </a:lnTo>
                  <a:lnTo>
                    <a:pt x="233" y="32"/>
                  </a:lnTo>
                  <a:lnTo>
                    <a:pt x="76" y="0"/>
                  </a:lnTo>
                  <a:lnTo>
                    <a:pt x="0" y="32"/>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39976" name="Freeform 40"/>
            <p:cNvSpPr>
              <a:spLocks/>
            </p:cNvSpPr>
            <p:nvPr/>
          </p:nvSpPr>
          <p:spPr bwMode="auto">
            <a:xfrm>
              <a:off x="4410" y="3332"/>
              <a:ext cx="43" cy="21"/>
            </a:xfrm>
            <a:custGeom>
              <a:avLst/>
              <a:gdLst>
                <a:gd name="T0" fmla="*/ 0 w 343"/>
                <a:gd name="T1" fmla="*/ 0 h 169"/>
                <a:gd name="T2" fmla="*/ 0 w 343"/>
                <a:gd name="T3" fmla="*/ 0 h 169"/>
                <a:gd name="T4" fmla="*/ 0 w 343"/>
                <a:gd name="T5" fmla="*/ 0 h 169"/>
                <a:gd name="T6" fmla="*/ 0 w 343"/>
                <a:gd name="T7" fmla="*/ 0 h 169"/>
                <a:gd name="T8" fmla="*/ 0 w 343"/>
                <a:gd name="T9" fmla="*/ 0 h 169"/>
                <a:gd name="T10" fmla="*/ 0 w 343"/>
                <a:gd name="T11" fmla="*/ 0 h 169"/>
                <a:gd name="T12" fmla="*/ 0 w 343"/>
                <a:gd name="T13" fmla="*/ 0 h 169"/>
                <a:gd name="T14" fmla="*/ 0 60000 65536"/>
                <a:gd name="T15" fmla="*/ 0 60000 65536"/>
                <a:gd name="T16" fmla="*/ 0 60000 65536"/>
                <a:gd name="T17" fmla="*/ 0 60000 65536"/>
                <a:gd name="T18" fmla="*/ 0 60000 65536"/>
                <a:gd name="T19" fmla="*/ 0 60000 65536"/>
                <a:gd name="T20" fmla="*/ 0 60000 65536"/>
                <a:gd name="T21" fmla="*/ 0 w 343"/>
                <a:gd name="T22" fmla="*/ 0 h 169"/>
                <a:gd name="T23" fmla="*/ 343 w 343"/>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3" h="169">
                  <a:moveTo>
                    <a:pt x="0" y="60"/>
                  </a:moveTo>
                  <a:lnTo>
                    <a:pt x="232" y="169"/>
                  </a:lnTo>
                  <a:lnTo>
                    <a:pt x="343" y="153"/>
                  </a:lnTo>
                  <a:lnTo>
                    <a:pt x="314" y="93"/>
                  </a:lnTo>
                  <a:lnTo>
                    <a:pt x="173" y="33"/>
                  </a:lnTo>
                  <a:lnTo>
                    <a:pt x="65" y="0"/>
                  </a:lnTo>
                  <a:lnTo>
                    <a:pt x="0" y="60"/>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39977" name="Freeform 41"/>
            <p:cNvSpPr>
              <a:spLocks/>
            </p:cNvSpPr>
            <p:nvPr/>
          </p:nvSpPr>
          <p:spPr bwMode="auto">
            <a:xfrm>
              <a:off x="4796" y="2685"/>
              <a:ext cx="699" cy="961"/>
            </a:xfrm>
            <a:custGeom>
              <a:avLst/>
              <a:gdLst>
                <a:gd name="T0" fmla="*/ 0 w 5592"/>
                <a:gd name="T1" fmla="*/ 0 h 7690"/>
                <a:gd name="T2" fmla="*/ 0 w 5592"/>
                <a:gd name="T3" fmla="*/ 0 h 7690"/>
                <a:gd name="T4" fmla="*/ 0 w 5592"/>
                <a:gd name="T5" fmla="*/ 0 h 7690"/>
                <a:gd name="T6" fmla="*/ 0 w 5592"/>
                <a:gd name="T7" fmla="*/ 0 h 7690"/>
                <a:gd name="T8" fmla="*/ 0 w 5592"/>
                <a:gd name="T9" fmla="*/ 0 h 7690"/>
                <a:gd name="T10" fmla="*/ 0 w 5592"/>
                <a:gd name="T11" fmla="*/ 0 h 7690"/>
                <a:gd name="T12" fmla="*/ 0 w 5592"/>
                <a:gd name="T13" fmla="*/ 0 h 7690"/>
                <a:gd name="T14" fmla="*/ 0 w 5592"/>
                <a:gd name="T15" fmla="*/ 0 h 7690"/>
                <a:gd name="T16" fmla="*/ 0 w 5592"/>
                <a:gd name="T17" fmla="*/ 0 h 7690"/>
                <a:gd name="T18" fmla="*/ 0 w 5592"/>
                <a:gd name="T19" fmla="*/ 0 h 7690"/>
                <a:gd name="T20" fmla="*/ 0 w 5592"/>
                <a:gd name="T21" fmla="*/ 0 h 7690"/>
                <a:gd name="T22" fmla="*/ 0 w 5592"/>
                <a:gd name="T23" fmla="*/ 0 h 7690"/>
                <a:gd name="T24" fmla="*/ 0 w 5592"/>
                <a:gd name="T25" fmla="*/ 0 h 7690"/>
                <a:gd name="T26" fmla="*/ 0 w 5592"/>
                <a:gd name="T27" fmla="*/ 0 h 7690"/>
                <a:gd name="T28" fmla="*/ 0 w 5592"/>
                <a:gd name="T29" fmla="*/ 0 h 7690"/>
                <a:gd name="T30" fmla="*/ 0 w 5592"/>
                <a:gd name="T31" fmla="*/ 0 h 7690"/>
                <a:gd name="T32" fmla="*/ 0 w 5592"/>
                <a:gd name="T33" fmla="*/ 0 h 7690"/>
                <a:gd name="T34" fmla="*/ 0 w 5592"/>
                <a:gd name="T35" fmla="*/ 0 h 7690"/>
                <a:gd name="T36" fmla="*/ 0 w 5592"/>
                <a:gd name="T37" fmla="*/ 0 h 7690"/>
                <a:gd name="T38" fmla="*/ 0 w 5592"/>
                <a:gd name="T39" fmla="*/ 0 h 7690"/>
                <a:gd name="T40" fmla="*/ 0 w 5592"/>
                <a:gd name="T41" fmla="*/ 0 h 7690"/>
                <a:gd name="T42" fmla="*/ 0 w 5592"/>
                <a:gd name="T43" fmla="*/ 0 h 7690"/>
                <a:gd name="T44" fmla="*/ 0 w 5592"/>
                <a:gd name="T45" fmla="*/ 0 h 7690"/>
                <a:gd name="T46" fmla="*/ 0 w 5592"/>
                <a:gd name="T47" fmla="*/ 0 h 7690"/>
                <a:gd name="T48" fmla="*/ 0 w 5592"/>
                <a:gd name="T49" fmla="*/ 0 h 7690"/>
                <a:gd name="T50" fmla="*/ 0 w 5592"/>
                <a:gd name="T51" fmla="*/ 0 h 7690"/>
                <a:gd name="T52" fmla="*/ 0 w 5592"/>
                <a:gd name="T53" fmla="*/ 0 h 7690"/>
                <a:gd name="T54" fmla="*/ 0 w 5592"/>
                <a:gd name="T55" fmla="*/ 0 h 7690"/>
                <a:gd name="T56" fmla="*/ 0 w 5592"/>
                <a:gd name="T57" fmla="*/ 0 h 7690"/>
                <a:gd name="T58" fmla="*/ 0 w 5592"/>
                <a:gd name="T59" fmla="*/ 0 h 7690"/>
                <a:gd name="T60" fmla="*/ 0 w 5592"/>
                <a:gd name="T61" fmla="*/ 0 h 7690"/>
                <a:gd name="T62" fmla="*/ 0 w 5592"/>
                <a:gd name="T63" fmla="*/ 0 h 7690"/>
                <a:gd name="T64" fmla="*/ 0 w 5592"/>
                <a:gd name="T65" fmla="*/ 0 h 7690"/>
                <a:gd name="T66" fmla="*/ 0 w 5592"/>
                <a:gd name="T67" fmla="*/ 0 h 7690"/>
                <a:gd name="T68" fmla="*/ 0 w 5592"/>
                <a:gd name="T69" fmla="*/ 0 h 7690"/>
                <a:gd name="T70" fmla="*/ 0 w 5592"/>
                <a:gd name="T71" fmla="*/ 0 h 7690"/>
                <a:gd name="T72" fmla="*/ 0 w 5592"/>
                <a:gd name="T73" fmla="*/ 0 h 7690"/>
                <a:gd name="T74" fmla="*/ 0 w 5592"/>
                <a:gd name="T75" fmla="*/ 0 h 76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92"/>
                <a:gd name="T115" fmla="*/ 0 h 7690"/>
                <a:gd name="T116" fmla="*/ 5592 w 5592"/>
                <a:gd name="T117" fmla="*/ 7690 h 76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92" h="7690">
                  <a:moveTo>
                    <a:pt x="130" y="1243"/>
                  </a:moveTo>
                  <a:lnTo>
                    <a:pt x="0" y="1019"/>
                  </a:lnTo>
                  <a:lnTo>
                    <a:pt x="32" y="889"/>
                  </a:lnTo>
                  <a:lnTo>
                    <a:pt x="484" y="380"/>
                  </a:lnTo>
                  <a:lnTo>
                    <a:pt x="834" y="380"/>
                  </a:lnTo>
                  <a:lnTo>
                    <a:pt x="1188" y="187"/>
                  </a:lnTo>
                  <a:lnTo>
                    <a:pt x="2313" y="0"/>
                  </a:lnTo>
                  <a:lnTo>
                    <a:pt x="2764" y="160"/>
                  </a:lnTo>
                  <a:lnTo>
                    <a:pt x="3054" y="160"/>
                  </a:lnTo>
                  <a:lnTo>
                    <a:pt x="3344" y="413"/>
                  </a:lnTo>
                  <a:lnTo>
                    <a:pt x="4340" y="1275"/>
                  </a:lnTo>
                  <a:lnTo>
                    <a:pt x="4726" y="1657"/>
                  </a:lnTo>
                  <a:lnTo>
                    <a:pt x="5013" y="2263"/>
                  </a:lnTo>
                  <a:lnTo>
                    <a:pt x="5049" y="3830"/>
                  </a:lnTo>
                  <a:lnTo>
                    <a:pt x="5145" y="4594"/>
                  </a:lnTo>
                  <a:lnTo>
                    <a:pt x="5302" y="5201"/>
                  </a:lnTo>
                  <a:lnTo>
                    <a:pt x="5528" y="5712"/>
                  </a:lnTo>
                  <a:lnTo>
                    <a:pt x="5592" y="5968"/>
                  </a:lnTo>
                  <a:lnTo>
                    <a:pt x="4340" y="6319"/>
                  </a:lnTo>
                  <a:lnTo>
                    <a:pt x="3760" y="6700"/>
                  </a:lnTo>
                  <a:lnTo>
                    <a:pt x="3279" y="7116"/>
                  </a:lnTo>
                  <a:lnTo>
                    <a:pt x="3054" y="7434"/>
                  </a:lnTo>
                  <a:lnTo>
                    <a:pt x="3054" y="7690"/>
                  </a:lnTo>
                  <a:lnTo>
                    <a:pt x="2506" y="7374"/>
                  </a:lnTo>
                  <a:lnTo>
                    <a:pt x="2313" y="7116"/>
                  </a:lnTo>
                  <a:lnTo>
                    <a:pt x="2381" y="6607"/>
                  </a:lnTo>
                  <a:lnTo>
                    <a:pt x="1833" y="6670"/>
                  </a:lnTo>
                  <a:lnTo>
                    <a:pt x="1705" y="6447"/>
                  </a:lnTo>
                  <a:lnTo>
                    <a:pt x="1770" y="5968"/>
                  </a:lnTo>
                  <a:lnTo>
                    <a:pt x="1898" y="5394"/>
                  </a:lnTo>
                  <a:lnTo>
                    <a:pt x="2572" y="4689"/>
                  </a:lnTo>
                  <a:lnTo>
                    <a:pt x="2732" y="4434"/>
                  </a:lnTo>
                  <a:lnTo>
                    <a:pt x="2828" y="3830"/>
                  </a:lnTo>
                  <a:lnTo>
                    <a:pt x="2153" y="2676"/>
                  </a:lnTo>
                  <a:lnTo>
                    <a:pt x="995" y="1721"/>
                  </a:lnTo>
                  <a:lnTo>
                    <a:pt x="226" y="1593"/>
                  </a:lnTo>
                  <a:lnTo>
                    <a:pt x="98" y="1400"/>
                  </a:lnTo>
                  <a:lnTo>
                    <a:pt x="130" y="1243"/>
                  </a:lnTo>
                  <a:close/>
                </a:path>
              </a:pathLst>
            </a:custGeom>
            <a:solidFill>
              <a:srgbClr val="70230C"/>
            </a:solidFill>
            <a:ln w="9525">
              <a:noFill/>
              <a:round/>
              <a:headEnd/>
              <a:tailEnd/>
            </a:ln>
          </p:spPr>
          <p:txBody>
            <a:bodyPr/>
            <a:lstStyle/>
            <a:p>
              <a:pPr algn="ctr"/>
              <a:endParaRPr lang="en-US">
                <a:latin typeface="Tahoma" pitchFamily="1" charset="0"/>
              </a:endParaRPr>
            </a:p>
          </p:txBody>
        </p:sp>
        <p:sp>
          <p:nvSpPr>
            <p:cNvPr id="39978" name="Freeform 42"/>
            <p:cNvSpPr>
              <a:spLocks/>
            </p:cNvSpPr>
            <p:nvPr/>
          </p:nvSpPr>
          <p:spPr bwMode="auto">
            <a:xfrm>
              <a:off x="4644" y="3324"/>
              <a:ext cx="79" cy="37"/>
            </a:xfrm>
            <a:custGeom>
              <a:avLst/>
              <a:gdLst>
                <a:gd name="T0" fmla="*/ 0 w 637"/>
                <a:gd name="T1" fmla="*/ 0 h 297"/>
                <a:gd name="T2" fmla="*/ 0 w 637"/>
                <a:gd name="T3" fmla="*/ 0 h 297"/>
                <a:gd name="T4" fmla="*/ 0 w 637"/>
                <a:gd name="T5" fmla="*/ 0 h 297"/>
                <a:gd name="T6" fmla="*/ 0 w 637"/>
                <a:gd name="T7" fmla="*/ 0 h 297"/>
                <a:gd name="T8" fmla="*/ 0 w 637"/>
                <a:gd name="T9" fmla="*/ 0 h 297"/>
                <a:gd name="T10" fmla="*/ 0 w 637"/>
                <a:gd name="T11" fmla="*/ 0 h 297"/>
                <a:gd name="T12" fmla="*/ 0 w 637"/>
                <a:gd name="T13" fmla="*/ 0 h 297"/>
                <a:gd name="T14" fmla="*/ 0 w 637"/>
                <a:gd name="T15" fmla="*/ 0 h 297"/>
                <a:gd name="T16" fmla="*/ 0 w 637"/>
                <a:gd name="T17" fmla="*/ 0 h 297"/>
                <a:gd name="T18" fmla="*/ 0 w 637"/>
                <a:gd name="T19" fmla="*/ 0 h 297"/>
                <a:gd name="T20" fmla="*/ 0 w 637"/>
                <a:gd name="T21" fmla="*/ 0 h 297"/>
                <a:gd name="T22" fmla="*/ 0 w 637"/>
                <a:gd name="T23" fmla="*/ 0 h 297"/>
                <a:gd name="T24" fmla="*/ 0 w 637"/>
                <a:gd name="T25" fmla="*/ 0 h 297"/>
                <a:gd name="T26" fmla="*/ 0 w 637"/>
                <a:gd name="T27" fmla="*/ 0 h 297"/>
                <a:gd name="T28" fmla="*/ 0 w 637"/>
                <a:gd name="T29" fmla="*/ 0 h 297"/>
                <a:gd name="T30" fmla="*/ 0 w 637"/>
                <a:gd name="T31" fmla="*/ 0 h 297"/>
                <a:gd name="T32" fmla="*/ 0 w 637"/>
                <a:gd name="T33" fmla="*/ 0 h 297"/>
                <a:gd name="T34" fmla="*/ 0 w 637"/>
                <a:gd name="T35" fmla="*/ 0 h 297"/>
                <a:gd name="T36" fmla="*/ 0 w 637"/>
                <a:gd name="T37" fmla="*/ 0 h 297"/>
                <a:gd name="T38" fmla="*/ 0 w 637"/>
                <a:gd name="T39" fmla="*/ 0 h 2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7"/>
                <a:gd name="T61" fmla="*/ 0 h 297"/>
                <a:gd name="T62" fmla="*/ 637 w 637"/>
                <a:gd name="T63" fmla="*/ 297 h 2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7" h="297">
                  <a:moveTo>
                    <a:pt x="0" y="52"/>
                  </a:moveTo>
                  <a:lnTo>
                    <a:pt x="85" y="97"/>
                  </a:lnTo>
                  <a:lnTo>
                    <a:pt x="42" y="173"/>
                  </a:lnTo>
                  <a:lnTo>
                    <a:pt x="170" y="85"/>
                  </a:lnTo>
                  <a:lnTo>
                    <a:pt x="274" y="78"/>
                  </a:lnTo>
                  <a:lnTo>
                    <a:pt x="428" y="108"/>
                  </a:lnTo>
                  <a:lnTo>
                    <a:pt x="512" y="149"/>
                  </a:lnTo>
                  <a:lnTo>
                    <a:pt x="428" y="222"/>
                  </a:lnTo>
                  <a:lnTo>
                    <a:pt x="330" y="265"/>
                  </a:lnTo>
                  <a:lnTo>
                    <a:pt x="222" y="285"/>
                  </a:lnTo>
                  <a:lnTo>
                    <a:pt x="350" y="297"/>
                  </a:lnTo>
                  <a:lnTo>
                    <a:pt x="468" y="265"/>
                  </a:lnTo>
                  <a:lnTo>
                    <a:pt x="487" y="212"/>
                  </a:lnTo>
                  <a:lnTo>
                    <a:pt x="553" y="212"/>
                  </a:lnTo>
                  <a:lnTo>
                    <a:pt x="545" y="157"/>
                  </a:lnTo>
                  <a:lnTo>
                    <a:pt x="637" y="149"/>
                  </a:lnTo>
                  <a:lnTo>
                    <a:pt x="512" y="108"/>
                  </a:lnTo>
                  <a:lnTo>
                    <a:pt x="330" y="32"/>
                  </a:lnTo>
                  <a:lnTo>
                    <a:pt x="117" y="0"/>
                  </a:lnTo>
                  <a:lnTo>
                    <a:pt x="0" y="52"/>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79" name="Freeform 43"/>
            <p:cNvSpPr>
              <a:spLocks/>
            </p:cNvSpPr>
            <p:nvPr/>
          </p:nvSpPr>
          <p:spPr bwMode="auto">
            <a:xfrm>
              <a:off x="4636" y="3312"/>
              <a:ext cx="80" cy="23"/>
            </a:xfrm>
            <a:custGeom>
              <a:avLst/>
              <a:gdLst>
                <a:gd name="T0" fmla="*/ 0 w 639"/>
                <a:gd name="T1" fmla="*/ 0 h 181"/>
                <a:gd name="T2" fmla="*/ 0 w 639"/>
                <a:gd name="T3" fmla="*/ 0 h 181"/>
                <a:gd name="T4" fmla="*/ 0 w 639"/>
                <a:gd name="T5" fmla="*/ 0 h 181"/>
                <a:gd name="T6" fmla="*/ 0 w 639"/>
                <a:gd name="T7" fmla="*/ 0 h 181"/>
                <a:gd name="T8" fmla="*/ 0 w 639"/>
                <a:gd name="T9" fmla="*/ 0 h 181"/>
                <a:gd name="T10" fmla="*/ 0 w 639"/>
                <a:gd name="T11" fmla="*/ 0 h 181"/>
                <a:gd name="T12" fmla="*/ 0 w 639"/>
                <a:gd name="T13" fmla="*/ 0 h 181"/>
                <a:gd name="T14" fmla="*/ 0 w 639"/>
                <a:gd name="T15" fmla="*/ 0 h 181"/>
                <a:gd name="T16" fmla="*/ 0 w 639"/>
                <a:gd name="T17" fmla="*/ 0 h 181"/>
                <a:gd name="T18" fmla="*/ 0 w 639"/>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9"/>
                <a:gd name="T31" fmla="*/ 0 h 181"/>
                <a:gd name="T32" fmla="*/ 639 w 639"/>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9" h="181">
                  <a:moveTo>
                    <a:pt x="167" y="108"/>
                  </a:moveTo>
                  <a:lnTo>
                    <a:pt x="278" y="65"/>
                  </a:lnTo>
                  <a:lnTo>
                    <a:pt x="406" y="65"/>
                  </a:lnTo>
                  <a:lnTo>
                    <a:pt x="639" y="148"/>
                  </a:lnTo>
                  <a:lnTo>
                    <a:pt x="406" y="37"/>
                  </a:lnTo>
                  <a:lnTo>
                    <a:pt x="246" y="0"/>
                  </a:lnTo>
                  <a:lnTo>
                    <a:pt x="91" y="19"/>
                  </a:lnTo>
                  <a:lnTo>
                    <a:pt x="0" y="128"/>
                  </a:lnTo>
                  <a:lnTo>
                    <a:pt x="82" y="181"/>
                  </a:lnTo>
                  <a:lnTo>
                    <a:pt x="167" y="108"/>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80" name="Freeform 44"/>
            <p:cNvSpPr>
              <a:spLocks/>
            </p:cNvSpPr>
            <p:nvPr/>
          </p:nvSpPr>
          <p:spPr bwMode="auto">
            <a:xfrm>
              <a:off x="4656" y="3353"/>
              <a:ext cx="28" cy="12"/>
            </a:xfrm>
            <a:custGeom>
              <a:avLst/>
              <a:gdLst>
                <a:gd name="T0" fmla="*/ 0 w 223"/>
                <a:gd name="T1" fmla="*/ 0 h 97"/>
                <a:gd name="T2" fmla="*/ 0 w 223"/>
                <a:gd name="T3" fmla="*/ 0 h 97"/>
                <a:gd name="T4" fmla="*/ 0 w 223"/>
                <a:gd name="T5" fmla="*/ 0 h 97"/>
                <a:gd name="T6" fmla="*/ 0 w 223"/>
                <a:gd name="T7" fmla="*/ 0 h 97"/>
                <a:gd name="T8" fmla="*/ 0 60000 65536"/>
                <a:gd name="T9" fmla="*/ 0 60000 65536"/>
                <a:gd name="T10" fmla="*/ 0 60000 65536"/>
                <a:gd name="T11" fmla="*/ 0 60000 65536"/>
                <a:gd name="T12" fmla="*/ 0 w 223"/>
                <a:gd name="T13" fmla="*/ 0 h 97"/>
                <a:gd name="T14" fmla="*/ 223 w 223"/>
                <a:gd name="T15" fmla="*/ 97 h 97"/>
              </a:gdLst>
              <a:ahLst/>
              <a:cxnLst>
                <a:cxn ang="T8">
                  <a:pos x="T0" y="T1"/>
                </a:cxn>
                <a:cxn ang="T9">
                  <a:pos x="T2" y="T3"/>
                </a:cxn>
                <a:cxn ang="T10">
                  <a:pos x="T4" y="T5"/>
                </a:cxn>
                <a:cxn ang="T11">
                  <a:pos x="T6" y="T7"/>
                </a:cxn>
              </a:cxnLst>
              <a:rect l="T12" t="T13" r="T14" b="T15"/>
              <a:pathLst>
                <a:path w="223" h="97">
                  <a:moveTo>
                    <a:pt x="0" y="0"/>
                  </a:moveTo>
                  <a:lnTo>
                    <a:pt x="157" y="97"/>
                  </a:lnTo>
                  <a:lnTo>
                    <a:pt x="223" y="32"/>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81" name="Freeform 45"/>
            <p:cNvSpPr>
              <a:spLocks/>
            </p:cNvSpPr>
            <p:nvPr/>
          </p:nvSpPr>
          <p:spPr bwMode="auto">
            <a:xfrm>
              <a:off x="4629" y="3294"/>
              <a:ext cx="101" cy="17"/>
            </a:xfrm>
            <a:custGeom>
              <a:avLst/>
              <a:gdLst>
                <a:gd name="T0" fmla="*/ 0 w 810"/>
                <a:gd name="T1" fmla="*/ 0 h 139"/>
                <a:gd name="T2" fmla="*/ 0 w 810"/>
                <a:gd name="T3" fmla="*/ 0 h 139"/>
                <a:gd name="T4" fmla="*/ 0 w 810"/>
                <a:gd name="T5" fmla="*/ 0 h 139"/>
                <a:gd name="T6" fmla="*/ 0 w 810"/>
                <a:gd name="T7" fmla="*/ 0 h 139"/>
                <a:gd name="T8" fmla="*/ 0 w 810"/>
                <a:gd name="T9" fmla="*/ 0 h 139"/>
                <a:gd name="T10" fmla="*/ 0 w 810"/>
                <a:gd name="T11" fmla="*/ 0 h 139"/>
                <a:gd name="T12" fmla="*/ 0 w 810"/>
                <a:gd name="T13" fmla="*/ 0 h 139"/>
                <a:gd name="T14" fmla="*/ 0 w 810"/>
                <a:gd name="T15" fmla="*/ 0 h 139"/>
                <a:gd name="T16" fmla="*/ 0 w 810"/>
                <a:gd name="T17" fmla="*/ 0 h 139"/>
                <a:gd name="T18" fmla="*/ 0 w 810"/>
                <a:gd name="T19" fmla="*/ 0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0"/>
                <a:gd name="T31" fmla="*/ 0 h 139"/>
                <a:gd name="T32" fmla="*/ 810 w 810"/>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0" h="139">
                  <a:moveTo>
                    <a:pt x="0" y="96"/>
                  </a:moveTo>
                  <a:lnTo>
                    <a:pt x="40" y="23"/>
                  </a:lnTo>
                  <a:lnTo>
                    <a:pt x="272" y="0"/>
                  </a:lnTo>
                  <a:lnTo>
                    <a:pt x="523" y="0"/>
                  </a:lnTo>
                  <a:lnTo>
                    <a:pt x="810" y="119"/>
                  </a:lnTo>
                  <a:lnTo>
                    <a:pt x="544" y="56"/>
                  </a:lnTo>
                  <a:lnTo>
                    <a:pt x="299" y="89"/>
                  </a:lnTo>
                  <a:lnTo>
                    <a:pt x="96" y="108"/>
                  </a:lnTo>
                  <a:lnTo>
                    <a:pt x="20" y="139"/>
                  </a:lnTo>
                  <a:lnTo>
                    <a:pt x="0" y="96"/>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82" name="Freeform 46"/>
            <p:cNvSpPr>
              <a:spLocks/>
            </p:cNvSpPr>
            <p:nvPr/>
          </p:nvSpPr>
          <p:spPr bwMode="auto">
            <a:xfrm>
              <a:off x="4665" y="3331"/>
              <a:ext cx="20" cy="22"/>
            </a:xfrm>
            <a:custGeom>
              <a:avLst/>
              <a:gdLst>
                <a:gd name="T0" fmla="*/ 0 w 160"/>
                <a:gd name="T1" fmla="*/ 0 h 181"/>
                <a:gd name="T2" fmla="*/ 0 w 160"/>
                <a:gd name="T3" fmla="*/ 0 h 181"/>
                <a:gd name="T4" fmla="*/ 0 w 160"/>
                <a:gd name="T5" fmla="*/ 0 h 181"/>
                <a:gd name="T6" fmla="*/ 0 w 160"/>
                <a:gd name="T7" fmla="*/ 0 h 181"/>
                <a:gd name="T8" fmla="*/ 0 w 160"/>
                <a:gd name="T9" fmla="*/ 0 h 181"/>
                <a:gd name="T10" fmla="*/ 0 w 160"/>
                <a:gd name="T11" fmla="*/ 0 h 181"/>
                <a:gd name="T12" fmla="*/ 0 w 160"/>
                <a:gd name="T13" fmla="*/ 0 h 181"/>
                <a:gd name="T14" fmla="*/ 0 w 160"/>
                <a:gd name="T15" fmla="*/ 0 h 181"/>
                <a:gd name="T16" fmla="*/ 0 w 160"/>
                <a:gd name="T17" fmla="*/ 0 h 181"/>
                <a:gd name="T18" fmla="*/ 0 w 160"/>
                <a:gd name="T19" fmla="*/ 0 h 181"/>
                <a:gd name="T20" fmla="*/ 0 w 160"/>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
                <a:gd name="T34" fmla="*/ 0 h 181"/>
                <a:gd name="T35" fmla="*/ 160 w 160"/>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 h="181">
                  <a:moveTo>
                    <a:pt x="0" y="97"/>
                  </a:moveTo>
                  <a:lnTo>
                    <a:pt x="64" y="121"/>
                  </a:lnTo>
                  <a:lnTo>
                    <a:pt x="52" y="56"/>
                  </a:lnTo>
                  <a:lnTo>
                    <a:pt x="121" y="0"/>
                  </a:lnTo>
                  <a:lnTo>
                    <a:pt x="160" y="33"/>
                  </a:lnTo>
                  <a:lnTo>
                    <a:pt x="160" y="149"/>
                  </a:lnTo>
                  <a:lnTo>
                    <a:pt x="104" y="181"/>
                  </a:lnTo>
                  <a:lnTo>
                    <a:pt x="64" y="181"/>
                  </a:lnTo>
                  <a:lnTo>
                    <a:pt x="32" y="160"/>
                  </a:lnTo>
                  <a:lnTo>
                    <a:pt x="13" y="128"/>
                  </a:lnTo>
                  <a:lnTo>
                    <a:pt x="0" y="97"/>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83" name="Freeform 47"/>
            <p:cNvSpPr>
              <a:spLocks/>
            </p:cNvSpPr>
            <p:nvPr/>
          </p:nvSpPr>
          <p:spPr bwMode="auto">
            <a:xfrm>
              <a:off x="4560" y="3205"/>
              <a:ext cx="46" cy="149"/>
            </a:xfrm>
            <a:custGeom>
              <a:avLst/>
              <a:gdLst>
                <a:gd name="T0" fmla="*/ 0 w 366"/>
                <a:gd name="T1" fmla="*/ 0 h 1190"/>
                <a:gd name="T2" fmla="*/ 0 w 366"/>
                <a:gd name="T3" fmla="*/ 0 h 1190"/>
                <a:gd name="T4" fmla="*/ 0 w 366"/>
                <a:gd name="T5" fmla="*/ 0 h 1190"/>
                <a:gd name="T6" fmla="*/ 0 w 366"/>
                <a:gd name="T7" fmla="*/ 0 h 1190"/>
                <a:gd name="T8" fmla="*/ 0 w 366"/>
                <a:gd name="T9" fmla="*/ 0 h 1190"/>
                <a:gd name="T10" fmla="*/ 0 w 366"/>
                <a:gd name="T11" fmla="*/ 0 h 1190"/>
                <a:gd name="T12" fmla="*/ 0 w 366"/>
                <a:gd name="T13" fmla="*/ 0 h 1190"/>
                <a:gd name="T14" fmla="*/ 0 w 366"/>
                <a:gd name="T15" fmla="*/ 0 h 1190"/>
                <a:gd name="T16" fmla="*/ 0 w 366"/>
                <a:gd name="T17" fmla="*/ 0 h 1190"/>
                <a:gd name="T18" fmla="*/ 0 w 366"/>
                <a:gd name="T19" fmla="*/ 0 h 1190"/>
                <a:gd name="T20" fmla="*/ 0 w 366"/>
                <a:gd name="T21" fmla="*/ 0 h 1190"/>
                <a:gd name="T22" fmla="*/ 0 w 366"/>
                <a:gd name="T23" fmla="*/ 0 h 1190"/>
                <a:gd name="T24" fmla="*/ 0 w 366"/>
                <a:gd name="T25" fmla="*/ 0 h 1190"/>
                <a:gd name="T26" fmla="*/ 0 w 366"/>
                <a:gd name="T27" fmla="*/ 0 h 1190"/>
                <a:gd name="T28" fmla="*/ 0 w 366"/>
                <a:gd name="T29" fmla="*/ 0 h 1190"/>
                <a:gd name="T30" fmla="*/ 0 w 366"/>
                <a:gd name="T31" fmla="*/ 0 h 1190"/>
                <a:gd name="T32" fmla="*/ 0 w 366"/>
                <a:gd name="T33" fmla="*/ 0 h 1190"/>
                <a:gd name="T34" fmla="*/ 0 w 366"/>
                <a:gd name="T35" fmla="*/ 0 h 1190"/>
                <a:gd name="T36" fmla="*/ 0 w 366"/>
                <a:gd name="T37" fmla="*/ 0 h 1190"/>
                <a:gd name="T38" fmla="*/ 0 w 366"/>
                <a:gd name="T39" fmla="*/ 0 h 1190"/>
                <a:gd name="T40" fmla="*/ 0 w 366"/>
                <a:gd name="T41" fmla="*/ 0 h 1190"/>
                <a:gd name="T42" fmla="*/ 0 w 366"/>
                <a:gd name="T43" fmla="*/ 0 h 1190"/>
                <a:gd name="T44" fmla="*/ 0 w 366"/>
                <a:gd name="T45" fmla="*/ 0 h 1190"/>
                <a:gd name="T46" fmla="*/ 0 w 366"/>
                <a:gd name="T47" fmla="*/ 0 h 1190"/>
                <a:gd name="T48" fmla="*/ 0 w 366"/>
                <a:gd name="T49" fmla="*/ 0 h 1190"/>
                <a:gd name="T50" fmla="*/ 0 w 366"/>
                <a:gd name="T51" fmla="*/ 0 h 1190"/>
                <a:gd name="T52" fmla="*/ 0 w 366"/>
                <a:gd name="T53" fmla="*/ 0 h 1190"/>
                <a:gd name="T54" fmla="*/ 0 w 366"/>
                <a:gd name="T55" fmla="*/ 0 h 1190"/>
                <a:gd name="T56" fmla="*/ 0 w 366"/>
                <a:gd name="T57" fmla="*/ 0 h 1190"/>
                <a:gd name="T58" fmla="*/ 0 w 366"/>
                <a:gd name="T59" fmla="*/ 0 h 1190"/>
                <a:gd name="T60" fmla="*/ 0 w 366"/>
                <a:gd name="T61" fmla="*/ 0 h 1190"/>
                <a:gd name="T62" fmla="*/ 0 w 366"/>
                <a:gd name="T63" fmla="*/ 0 h 1190"/>
                <a:gd name="T64" fmla="*/ 0 w 366"/>
                <a:gd name="T65" fmla="*/ 0 h 1190"/>
                <a:gd name="T66" fmla="*/ 0 w 366"/>
                <a:gd name="T67" fmla="*/ 0 h 1190"/>
                <a:gd name="T68" fmla="*/ 0 w 366"/>
                <a:gd name="T69" fmla="*/ 0 h 1190"/>
                <a:gd name="T70" fmla="*/ 0 w 366"/>
                <a:gd name="T71" fmla="*/ 0 h 1190"/>
                <a:gd name="T72" fmla="*/ 0 w 366"/>
                <a:gd name="T73" fmla="*/ 0 h 1190"/>
                <a:gd name="T74" fmla="*/ 0 w 366"/>
                <a:gd name="T75" fmla="*/ 0 h 1190"/>
                <a:gd name="T76" fmla="*/ 0 w 366"/>
                <a:gd name="T77" fmla="*/ 0 h 11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1190"/>
                <a:gd name="T119" fmla="*/ 366 w 366"/>
                <a:gd name="T120" fmla="*/ 1190 h 11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1190">
                  <a:moveTo>
                    <a:pt x="285" y="1076"/>
                  </a:moveTo>
                  <a:lnTo>
                    <a:pt x="269" y="1157"/>
                  </a:lnTo>
                  <a:lnTo>
                    <a:pt x="242" y="1190"/>
                  </a:lnTo>
                  <a:lnTo>
                    <a:pt x="193" y="1190"/>
                  </a:lnTo>
                  <a:lnTo>
                    <a:pt x="164" y="1132"/>
                  </a:lnTo>
                  <a:lnTo>
                    <a:pt x="217" y="1144"/>
                  </a:lnTo>
                  <a:lnTo>
                    <a:pt x="206" y="1109"/>
                  </a:lnTo>
                  <a:lnTo>
                    <a:pt x="222" y="1069"/>
                  </a:lnTo>
                  <a:lnTo>
                    <a:pt x="156" y="1082"/>
                  </a:lnTo>
                  <a:lnTo>
                    <a:pt x="76" y="1118"/>
                  </a:lnTo>
                  <a:lnTo>
                    <a:pt x="112" y="1053"/>
                  </a:lnTo>
                  <a:lnTo>
                    <a:pt x="233" y="1004"/>
                  </a:lnTo>
                  <a:lnTo>
                    <a:pt x="222" y="957"/>
                  </a:lnTo>
                  <a:lnTo>
                    <a:pt x="88" y="971"/>
                  </a:lnTo>
                  <a:lnTo>
                    <a:pt x="176" y="921"/>
                  </a:lnTo>
                  <a:lnTo>
                    <a:pt x="133" y="852"/>
                  </a:lnTo>
                  <a:lnTo>
                    <a:pt x="32" y="836"/>
                  </a:lnTo>
                  <a:lnTo>
                    <a:pt x="35" y="941"/>
                  </a:lnTo>
                  <a:lnTo>
                    <a:pt x="48" y="1049"/>
                  </a:lnTo>
                  <a:lnTo>
                    <a:pt x="12" y="932"/>
                  </a:lnTo>
                  <a:lnTo>
                    <a:pt x="0" y="804"/>
                  </a:lnTo>
                  <a:lnTo>
                    <a:pt x="28" y="754"/>
                  </a:lnTo>
                  <a:lnTo>
                    <a:pt x="76" y="724"/>
                  </a:lnTo>
                  <a:lnTo>
                    <a:pt x="160" y="367"/>
                  </a:lnTo>
                  <a:lnTo>
                    <a:pt x="206" y="230"/>
                  </a:lnTo>
                  <a:lnTo>
                    <a:pt x="254" y="141"/>
                  </a:lnTo>
                  <a:lnTo>
                    <a:pt x="301" y="65"/>
                  </a:lnTo>
                  <a:lnTo>
                    <a:pt x="366" y="0"/>
                  </a:lnTo>
                  <a:lnTo>
                    <a:pt x="290" y="102"/>
                  </a:lnTo>
                  <a:lnTo>
                    <a:pt x="233" y="217"/>
                  </a:lnTo>
                  <a:lnTo>
                    <a:pt x="197" y="341"/>
                  </a:lnTo>
                  <a:lnTo>
                    <a:pt x="128" y="735"/>
                  </a:lnTo>
                  <a:lnTo>
                    <a:pt x="197" y="775"/>
                  </a:lnTo>
                  <a:lnTo>
                    <a:pt x="359" y="980"/>
                  </a:lnTo>
                  <a:lnTo>
                    <a:pt x="359" y="1082"/>
                  </a:lnTo>
                  <a:lnTo>
                    <a:pt x="343" y="1161"/>
                  </a:lnTo>
                  <a:lnTo>
                    <a:pt x="322" y="1092"/>
                  </a:lnTo>
                  <a:lnTo>
                    <a:pt x="301" y="1076"/>
                  </a:lnTo>
                  <a:lnTo>
                    <a:pt x="285" y="1076"/>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84" name="Freeform 48"/>
            <p:cNvSpPr>
              <a:spLocks/>
            </p:cNvSpPr>
            <p:nvPr/>
          </p:nvSpPr>
          <p:spPr bwMode="auto">
            <a:xfrm>
              <a:off x="4571" y="3341"/>
              <a:ext cx="33" cy="93"/>
            </a:xfrm>
            <a:custGeom>
              <a:avLst/>
              <a:gdLst>
                <a:gd name="T0" fmla="*/ 0 w 262"/>
                <a:gd name="T1" fmla="*/ 0 h 745"/>
                <a:gd name="T2" fmla="*/ 0 w 262"/>
                <a:gd name="T3" fmla="*/ 0 h 745"/>
                <a:gd name="T4" fmla="*/ 0 w 262"/>
                <a:gd name="T5" fmla="*/ 0 h 745"/>
                <a:gd name="T6" fmla="*/ 0 w 262"/>
                <a:gd name="T7" fmla="*/ 0 h 745"/>
                <a:gd name="T8" fmla="*/ 0 w 262"/>
                <a:gd name="T9" fmla="*/ 0 h 745"/>
                <a:gd name="T10" fmla="*/ 0 w 262"/>
                <a:gd name="T11" fmla="*/ 0 h 745"/>
                <a:gd name="T12" fmla="*/ 0 w 262"/>
                <a:gd name="T13" fmla="*/ 0 h 745"/>
                <a:gd name="T14" fmla="*/ 0 w 262"/>
                <a:gd name="T15" fmla="*/ 0 h 745"/>
                <a:gd name="T16" fmla="*/ 0 w 262"/>
                <a:gd name="T17" fmla="*/ 0 h 745"/>
                <a:gd name="T18" fmla="*/ 0 w 262"/>
                <a:gd name="T19" fmla="*/ 0 h 745"/>
                <a:gd name="T20" fmla="*/ 0 w 262"/>
                <a:gd name="T21" fmla="*/ 0 h 745"/>
                <a:gd name="T22" fmla="*/ 0 w 262"/>
                <a:gd name="T23" fmla="*/ 0 h 745"/>
                <a:gd name="T24" fmla="*/ 0 w 262"/>
                <a:gd name="T25" fmla="*/ 0 h 745"/>
                <a:gd name="T26" fmla="*/ 0 w 262"/>
                <a:gd name="T27" fmla="*/ 0 h 745"/>
                <a:gd name="T28" fmla="*/ 0 w 262"/>
                <a:gd name="T29" fmla="*/ 0 h 745"/>
                <a:gd name="T30" fmla="*/ 0 w 262"/>
                <a:gd name="T31" fmla="*/ 0 h 745"/>
                <a:gd name="T32" fmla="*/ 0 w 262"/>
                <a:gd name="T33" fmla="*/ 0 h 745"/>
                <a:gd name="T34" fmla="*/ 0 w 262"/>
                <a:gd name="T35" fmla="*/ 0 h 745"/>
                <a:gd name="T36" fmla="*/ 0 w 262"/>
                <a:gd name="T37" fmla="*/ 0 h 745"/>
                <a:gd name="T38" fmla="*/ 0 w 262"/>
                <a:gd name="T39" fmla="*/ 0 h 745"/>
                <a:gd name="T40" fmla="*/ 0 w 262"/>
                <a:gd name="T41" fmla="*/ 0 h 745"/>
                <a:gd name="T42" fmla="*/ 0 w 262"/>
                <a:gd name="T43" fmla="*/ 0 h 745"/>
                <a:gd name="T44" fmla="*/ 0 w 262"/>
                <a:gd name="T45" fmla="*/ 0 h 745"/>
                <a:gd name="T46" fmla="*/ 0 w 262"/>
                <a:gd name="T47" fmla="*/ 0 h 745"/>
                <a:gd name="T48" fmla="*/ 0 w 262"/>
                <a:gd name="T49" fmla="*/ 0 h 745"/>
                <a:gd name="T50" fmla="*/ 0 w 262"/>
                <a:gd name="T51" fmla="*/ 0 h 745"/>
                <a:gd name="T52" fmla="*/ 0 w 262"/>
                <a:gd name="T53" fmla="*/ 0 h 745"/>
                <a:gd name="T54" fmla="*/ 0 w 262"/>
                <a:gd name="T55" fmla="*/ 0 h 745"/>
                <a:gd name="T56" fmla="*/ 0 w 262"/>
                <a:gd name="T57" fmla="*/ 0 h 745"/>
                <a:gd name="T58" fmla="*/ 0 w 262"/>
                <a:gd name="T59" fmla="*/ 0 h 745"/>
                <a:gd name="T60" fmla="*/ 0 w 262"/>
                <a:gd name="T61" fmla="*/ 0 h 7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2"/>
                <a:gd name="T94" fmla="*/ 0 h 745"/>
                <a:gd name="T95" fmla="*/ 262 w 262"/>
                <a:gd name="T96" fmla="*/ 745 h 7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2" h="745">
                  <a:moveTo>
                    <a:pt x="24" y="11"/>
                  </a:moveTo>
                  <a:lnTo>
                    <a:pt x="81" y="112"/>
                  </a:lnTo>
                  <a:lnTo>
                    <a:pt x="121" y="152"/>
                  </a:lnTo>
                  <a:lnTo>
                    <a:pt x="186" y="152"/>
                  </a:lnTo>
                  <a:lnTo>
                    <a:pt x="222" y="100"/>
                  </a:lnTo>
                  <a:lnTo>
                    <a:pt x="234" y="0"/>
                  </a:lnTo>
                  <a:lnTo>
                    <a:pt x="255" y="68"/>
                  </a:lnTo>
                  <a:lnTo>
                    <a:pt x="262" y="89"/>
                  </a:lnTo>
                  <a:lnTo>
                    <a:pt x="193" y="233"/>
                  </a:lnTo>
                  <a:lnTo>
                    <a:pt x="112" y="362"/>
                  </a:lnTo>
                  <a:lnTo>
                    <a:pt x="49" y="466"/>
                  </a:lnTo>
                  <a:lnTo>
                    <a:pt x="40" y="513"/>
                  </a:lnTo>
                  <a:lnTo>
                    <a:pt x="45" y="538"/>
                  </a:lnTo>
                  <a:lnTo>
                    <a:pt x="68" y="626"/>
                  </a:lnTo>
                  <a:lnTo>
                    <a:pt x="157" y="745"/>
                  </a:lnTo>
                  <a:lnTo>
                    <a:pt x="49" y="731"/>
                  </a:lnTo>
                  <a:lnTo>
                    <a:pt x="8" y="699"/>
                  </a:lnTo>
                  <a:lnTo>
                    <a:pt x="0" y="663"/>
                  </a:lnTo>
                  <a:lnTo>
                    <a:pt x="13" y="601"/>
                  </a:lnTo>
                  <a:lnTo>
                    <a:pt x="0" y="545"/>
                  </a:lnTo>
                  <a:lnTo>
                    <a:pt x="0" y="502"/>
                  </a:lnTo>
                  <a:lnTo>
                    <a:pt x="13" y="453"/>
                  </a:lnTo>
                  <a:lnTo>
                    <a:pt x="52" y="401"/>
                  </a:lnTo>
                  <a:lnTo>
                    <a:pt x="112" y="316"/>
                  </a:lnTo>
                  <a:lnTo>
                    <a:pt x="154" y="250"/>
                  </a:lnTo>
                  <a:lnTo>
                    <a:pt x="177" y="204"/>
                  </a:lnTo>
                  <a:lnTo>
                    <a:pt x="105" y="200"/>
                  </a:lnTo>
                  <a:lnTo>
                    <a:pt x="0" y="155"/>
                  </a:lnTo>
                  <a:lnTo>
                    <a:pt x="49" y="128"/>
                  </a:lnTo>
                  <a:lnTo>
                    <a:pt x="4" y="33"/>
                  </a:lnTo>
                  <a:lnTo>
                    <a:pt x="24" y="11"/>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85" name="Freeform 49"/>
            <p:cNvSpPr>
              <a:spLocks/>
            </p:cNvSpPr>
            <p:nvPr/>
          </p:nvSpPr>
          <p:spPr bwMode="auto">
            <a:xfrm>
              <a:off x="4556" y="3349"/>
              <a:ext cx="309" cy="285"/>
            </a:xfrm>
            <a:custGeom>
              <a:avLst/>
              <a:gdLst>
                <a:gd name="T0" fmla="*/ 0 w 2477"/>
                <a:gd name="T1" fmla="*/ 0 h 2277"/>
                <a:gd name="T2" fmla="*/ 0 w 2477"/>
                <a:gd name="T3" fmla="*/ 0 h 2277"/>
                <a:gd name="T4" fmla="*/ 0 w 2477"/>
                <a:gd name="T5" fmla="*/ 0 h 2277"/>
                <a:gd name="T6" fmla="*/ 0 w 2477"/>
                <a:gd name="T7" fmla="*/ 0 h 2277"/>
                <a:gd name="T8" fmla="*/ 0 w 2477"/>
                <a:gd name="T9" fmla="*/ 0 h 2277"/>
                <a:gd name="T10" fmla="*/ 0 w 2477"/>
                <a:gd name="T11" fmla="*/ 0 h 2277"/>
                <a:gd name="T12" fmla="*/ 0 w 2477"/>
                <a:gd name="T13" fmla="*/ 0 h 2277"/>
                <a:gd name="T14" fmla="*/ 0 w 2477"/>
                <a:gd name="T15" fmla="*/ 0 h 2277"/>
                <a:gd name="T16" fmla="*/ 0 w 2477"/>
                <a:gd name="T17" fmla="*/ 0 h 2277"/>
                <a:gd name="T18" fmla="*/ 0 w 2477"/>
                <a:gd name="T19" fmla="*/ 0 h 2277"/>
                <a:gd name="T20" fmla="*/ 0 w 2477"/>
                <a:gd name="T21" fmla="*/ 0 h 2277"/>
                <a:gd name="T22" fmla="*/ 0 w 2477"/>
                <a:gd name="T23" fmla="*/ 0 h 2277"/>
                <a:gd name="T24" fmla="*/ 0 w 2477"/>
                <a:gd name="T25" fmla="*/ 0 h 2277"/>
                <a:gd name="T26" fmla="*/ 0 w 2477"/>
                <a:gd name="T27" fmla="*/ 0 h 2277"/>
                <a:gd name="T28" fmla="*/ 0 w 2477"/>
                <a:gd name="T29" fmla="*/ 0 h 2277"/>
                <a:gd name="T30" fmla="*/ 0 w 2477"/>
                <a:gd name="T31" fmla="*/ 0 h 2277"/>
                <a:gd name="T32" fmla="*/ 0 w 2477"/>
                <a:gd name="T33" fmla="*/ 0 h 2277"/>
                <a:gd name="T34" fmla="*/ 0 w 2477"/>
                <a:gd name="T35" fmla="*/ 0 h 2277"/>
                <a:gd name="T36" fmla="*/ 0 w 2477"/>
                <a:gd name="T37" fmla="*/ 0 h 2277"/>
                <a:gd name="T38" fmla="*/ 0 w 2477"/>
                <a:gd name="T39" fmla="*/ 0 h 2277"/>
                <a:gd name="T40" fmla="*/ 0 w 2477"/>
                <a:gd name="T41" fmla="*/ 0 h 2277"/>
                <a:gd name="T42" fmla="*/ 0 w 2477"/>
                <a:gd name="T43" fmla="*/ 0 h 2277"/>
                <a:gd name="T44" fmla="*/ 0 w 2477"/>
                <a:gd name="T45" fmla="*/ 0 h 2277"/>
                <a:gd name="T46" fmla="*/ 0 w 2477"/>
                <a:gd name="T47" fmla="*/ 0 h 2277"/>
                <a:gd name="T48" fmla="*/ 0 w 2477"/>
                <a:gd name="T49" fmla="*/ 0 h 2277"/>
                <a:gd name="T50" fmla="*/ 0 w 2477"/>
                <a:gd name="T51" fmla="*/ 0 h 2277"/>
                <a:gd name="T52" fmla="*/ 0 w 2477"/>
                <a:gd name="T53" fmla="*/ 0 h 2277"/>
                <a:gd name="T54" fmla="*/ 0 w 2477"/>
                <a:gd name="T55" fmla="*/ 0 h 2277"/>
                <a:gd name="T56" fmla="*/ 0 w 2477"/>
                <a:gd name="T57" fmla="*/ 0 h 2277"/>
                <a:gd name="T58" fmla="*/ 0 w 2477"/>
                <a:gd name="T59" fmla="*/ 0 h 2277"/>
                <a:gd name="T60" fmla="*/ 0 w 2477"/>
                <a:gd name="T61" fmla="*/ 0 h 2277"/>
                <a:gd name="T62" fmla="*/ 0 w 2477"/>
                <a:gd name="T63" fmla="*/ 0 h 2277"/>
                <a:gd name="T64" fmla="*/ 0 w 2477"/>
                <a:gd name="T65" fmla="*/ 0 h 2277"/>
                <a:gd name="T66" fmla="*/ 0 w 2477"/>
                <a:gd name="T67" fmla="*/ 0 h 2277"/>
                <a:gd name="T68" fmla="*/ 0 w 2477"/>
                <a:gd name="T69" fmla="*/ 0 h 2277"/>
                <a:gd name="T70" fmla="*/ 0 w 2477"/>
                <a:gd name="T71" fmla="*/ 0 h 2277"/>
                <a:gd name="T72" fmla="*/ 0 w 2477"/>
                <a:gd name="T73" fmla="*/ 0 h 2277"/>
                <a:gd name="T74" fmla="*/ 0 w 2477"/>
                <a:gd name="T75" fmla="*/ 0 h 2277"/>
                <a:gd name="T76" fmla="*/ 0 w 2477"/>
                <a:gd name="T77" fmla="*/ 0 h 2277"/>
                <a:gd name="T78" fmla="*/ 0 w 2477"/>
                <a:gd name="T79" fmla="*/ 0 h 2277"/>
                <a:gd name="T80" fmla="*/ 0 w 2477"/>
                <a:gd name="T81" fmla="*/ 0 h 2277"/>
                <a:gd name="T82" fmla="*/ 0 w 2477"/>
                <a:gd name="T83" fmla="*/ 0 h 2277"/>
                <a:gd name="T84" fmla="*/ 0 w 2477"/>
                <a:gd name="T85" fmla="*/ 0 h 2277"/>
                <a:gd name="T86" fmla="*/ 0 w 2477"/>
                <a:gd name="T87" fmla="*/ 0 h 2277"/>
                <a:gd name="T88" fmla="*/ 0 w 2477"/>
                <a:gd name="T89" fmla="*/ 0 h 2277"/>
                <a:gd name="T90" fmla="*/ 0 w 2477"/>
                <a:gd name="T91" fmla="*/ 0 h 2277"/>
                <a:gd name="T92" fmla="*/ 0 w 2477"/>
                <a:gd name="T93" fmla="*/ 0 h 2277"/>
                <a:gd name="T94" fmla="*/ 0 w 2477"/>
                <a:gd name="T95" fmla="*/ 0 h 2277"/>
                <a:gd name="T96" fmla="*/ 0 w 2477"/>
                <a:gd name="T97" fmla="*/ 0 h 2277"/>
                <a:gd name="T98" fmla="*/ 0 w 2477"/>
                <a:gd name="T99" fmla="*/ 0 h 2277"/>
                <a:gd name="T100" fmla="*/ 0 w 2477"/>
                <a:gd name="T101" fmla="*/ 0 h 2277"/>
                <a:gd name="T102" fmla="*/ 0 w 2477"/>
                <a:gd name="T103" fmla="*/ 0 h 2277"/>
                <a:gd name="T104" fmla="*/ 0 w 2477"/>
                <a:gd name="T105" fmla="*/ 0 h 2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77"/>
                <a:gd name="T160" fmla="*/ 0 h 2277"/>
                <a:gd name="T161" fmla="*/ 2477 w 2477"/>
                <a:gd name="T162" fmla="*/ 2277 h 2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77" h="2277">
                  <a:moveTo>
                    <a:pt x="95" y="0"/>
                  </a:moveTo>
                  <a:lnTo>
                    <a:pt x="95" y="148"/>
                  </a:lnTo>
                  <a:lnTo>
                    <a:pt x="7" y="477"/>
                  </a:lnTo>
                  <a:lnTo>
                    <a:pt x="0" y="575"/>
                  </a:lnTo>
                  <a:lnTo>
                    <a:pt x="7" y="700"/>
                  </a:lnTo>
                  <a:lnTo>
                    <a:pt x="64" y="880"/>
                  </a:lnTo>
                  <a:lnTo>
                    <a:pt x="128" y="1060"/>
                  </a:lnTo>
                  <a:lnTo>
                    <a:pt x="221" y="1506"/>
                  </a:lnTo>
                  <a:lnTo>
                    <a:pt x="297" y="1641"/>
                  </a:lnTo>
                  <a:lnTo>
                    <a:pt x="383" y="1739"/>
                  </a:lnTo>
                  <a:lnTo>
                    <a:pt x="478" y="1778"/>
                  </a:lnTo>
                  <a:lnTo>
                    <a:pt x="595" y="1811"/>
                  </a:lnTo>
                  <a:lnTo>
                    <a:pt x="874" y="1802"/>
                  </a:lnTo>
                  <a:lnTo>
                    <a:pt x="1024" y="1791"/>
                  </a:lnTo>
                  <a:lnTo>
                    <a:pt x="1152" y="1947"/>
                  </a:lnTo>
                  <a:lnTo>
                    <a:pt x="1289" y="2002"/>
                  </a:lnTo>
                  <a:lnTo>
                    <a:pt x="1407" y="2277"/>
                  </a:lnTo>
                  <a:lnTo>
                    <a:pt x="1450" y="1947"/>
                  </a:lnTo>
                  <a:lnTo>
                    <a:pt x="1619" y="1714"/>
                  </a:lnTo>
                  <a:lnTo>
                    <a:pt x="1877" y="1589"/>
                  </a:lnTo>
                  <a:lnTo>
                    <a:pt x="2005" y="1481"/>
                  </a:lnTo>
                  <a:lnTo>
                    <a:pt x="2071" y="1398"/>
                  </a:lnTo>
                  <a:lnTo>
                    <a:pt x="2156" y="1867"/>
                  </a:lnTo>
                  <a:lnTo>
                    <a:pt x="2284" y="1429"/>
                  </a:lnTo>
                  <a:lnTo>
                    <a:pt x="2349" y="867"/>
                  </a:lnTo>
                  <a:lnTo>
                    <a:pt x="2477" y="807"/>
                  </a:lnTo>
                  <a:lnTo>
                    <a:pt x="2356" y="818"/>
                  </a:lnTo>
                  <a:lnTo>
                    <a:pt x="2317" y="786"/>
                  </a:lnTo>
                  <a:lnTo>
                    <a:pt x="2264" y="700"/>
                  </a:lnTo>
                  <a:lnTo>
                    <a:pt x="2103" y="1176"/>
                  </a:lnTo>
                  <a:lnTo>
                    <a:pt x="2019" y="1345"/>
                  </a:lnTo>
                  <a:lnTo>
                    <a:pt x="1921" y="1450"/>
                  </a:lnTo>
                  <a:lnTo>
                    <a:pt x="1813" y="1526"/>
                  </a:lnTo>
                  <a:lnTo>
                    <a:pt x="1675" y="1598"/>
                  </a:lnTo>
                  <a:lnTo>
                    <a:pt x="1501" y="1654"/>
                  </a:lnTo>
                  <a:lnTo>
                    <a:pt x="887" y="1726"/>
                  </a:lnTo>
                  <a:lnTo>
                    <a:pt x="628" y="1739"/>
                  </a:lnTo>
                  <a:lnTo>
                    <a:pt x="478" y="1714"/>
                  </a:lnTo>
                  <a:lnTo>
                    <a:pt x="374" y="1662"/>
                  </a:lnTo>
                  <a:lnTo>
                    <a:pt x="285" y="1569"/>
                  </a:lnTo>
                  <a:lnTo>
                    <a:pt x="258" y="1473"/>
                  </a:lnTo>
                  <a:lnTo>
                    <a:pt x="245" y="1376"/>
                  </a:lnTo>
                  <a:lnTo>
                    <a:pt x="192" y="1152"/>
                  </a:lnTo>
                  <a:lnTo>
                    <a:pt x="180" y="1067"/>
                  </a:lnTo>
                  <a:lnTo>
                    <a:pt x="128" y="910"/>
                  </a:lnTo>
                  <a:lnTo>
                    <a:pt x="64" y="730"/>
                  </a:lnTo>
                  <a:lnTo>
                    <a:pt x="43" y="615"/>
                  </a:lnTo>
                  <a:lnTo>
                    <a:pt x="43" y="510"/>
                  </a:lnTo>
                  <a:lnTo>
                    <a:pt x="71" y="362"/>
                  </a:lnTo>
                  <a:lnTo>
                    <a:pt x="105" y="244"/>
                  </a:lnTo>
                  <a:lnTo>
                    <a:pt x="117" y="162"/>
                  </a:lnTo>
                  <a:lnTo>
                    <a:pt x="117" y="116"/>
                  </a:lnTo>
                  <a:lnTo>
                    <a:pt x="95"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86" name="Freeform 50"/>
            <p:cNvSpPr>
              <a:spLocks/>
            </p:cNvSpPr>
            <p:nvPr/>
          </p:nvSpPr>
          <p:spPr bwMode="auto">
            <a:xfrm>
              <a:off x="4599" y="3419"/>
              <a:ext cx="19" cy="12"/>
            </a:xfrm>
            <a:custGeom>
              <a:avLst/>
              <a:gdLst>
                <a:gd name="T0" fmla="*/ 0 w 151"/>
                <a:gd name="T1" fmla="*/ 0 h 95"/>
                <a:gd name="T2" fmla="*/ 0 w 151"/>
                <a:gd name="T3" fmla="*/ 0 h 95"/>
                <a:gd name="T4" fmla="*/ 0 w 151"/>
                <a:gd name="T5" fmla="*/ 0 h 95"/>
                <a:gd name="T6" fmla="*/ 0 w 151"/>
                <a:gd name="T7" fmla="*/ 0 h 95"/>
                <a:gd name="T8" fmla="*/ 0 w 151"/>
                <a:gd name="T9" fmla="*/ 0 h 95"/>
                <a:gd name="T10" fmla="*/ 0 w 151"/>
                <a:gd name="T11" fmla="*/ 0 h 95"/>
                <a:gd name="T12" fmla="*/ 0 w 151"/>
                <a:gd name="T13" fmla="*/ 0 h 95"/>
                <a:gd name="T14" fmla="*/ 0 w 151"/>
                <a:gd name="T15" fmla="*/ 0 h 95"/>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95"/>
                <a:gd name="T26" fmla="*/ 151 w 151"/>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95">
                  <a:moveTo>
                    <a:pt x="0" y="43"/>
                  </a:moveTo>
                  <a:lnTo>
                    <a:pt x="14" y="12"/>
                  </a:lnTo>
                  <a:lnTo>
                    <a:pt x="109" y="0"/>
                  </a:lnTo>
                  <a:lnTo>
                    <a:pt x="151" y="64"/>
                  </a:lnTo>
                  <a:lnTo>
                    <a:pt x="142" y="95"/>
                  </a:lnTo>
                  <a:lnTo>
                    <a:pt x="66" y="52"/>
                  </a:lnTo>
                  <a:lnTo>
                    <a:pt x="34" y="43"/>
                  </a:lnTo>
                  <a:lnTo>
                    <a:pt x="0" y="43"/>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87" name="Freeform 51"/>
            <p:cNvSpPr>
              <a:spLocks/>
            </p:cNvSpPr>
            <p:nvPr/>
          </p:nvSpPr>
          <p:spPr bwMode="auto">
            <a:xfrm>
              <a:off x="4622" y="3394"/>
              <a:ext cx="25" cy="43"/>
            </a:xfrm>
            <a:custGeom>
              <a:avLst/>
              <a:gdLst>
                <a:gd name="T0" fmla="*/ 0 w 201"/>
                <a:gd name="T1" fmla="*/ 0 h 338"/>
                <a:gd name="T2" fmla="*/ 0 w 201"/>
                <a:gd name="T3" fmla="*/ 0 h 338"/>
                <a:gd name="T4" fmla="*/ 0 w 201"/>
                <a:gd name="T5" fmla="*/ 0 h 338"/>
                <a:gd name="T6" fmla="*/ 0 w 201"/>
                <a:gd name="T7" fmla="*/ 0 h 338"/>
                <a:gd name="T8" fmla="*/ 0 w 201"/>
                <a:gd name="T9" fmla="*/ 0 h 338"/>
                <a:gd name="T10" fmla="*/ 0 w 201"/>
                <a:gd name="T11" fmla="*/ 0 h 338"/>
                <a:gd name="T12" fmla="*/ 0 w 201"/>
                <a:gd name="T13" fmla="*/ 0 h 338"/>
                <a:gd name="T14" fmla="*/ 0 w 201"/>
                <a:gd name="T15" fmla="*/ 0 h 338"/>
                <a:gd name="T16" fmla="*/ 0 w 201"/>
                <a:gd name="T17" fmla="*/ 0 h 338"/>
                <a:gd name="T18" fmla="*/ 0 w 201"/>
                <a:gd name="T19" fmla="*/ 0 h 3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1"/>
                <a:gd name="T31" fmla="*/ 0 h 338"/>
                <a:gd name="T32" fmla="*/ 201 w 201"/>
                <a:gd name="T33" fmla="*/ 338 h 3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1" h="338">
                  <a:moveTo>
                    <a:pt x="0" y="338"/>
                  </a:moveTo>
                  <a:lnTo>
                    <a:pt x="153" y="315"/>
                  </a:lnTo>
                  <a:lnTo>
                    <a:pt x="181" y="265"/>
                  </a:lnTo>
                  <a:lnTo>
                    <a:pt x="201" y="201"/>
                  </a:lnTo>
                  <a:lnTo>
                    <a:pt x="77" y="0"/>
                  </a:lnTo>
                  <a:lnTo>
                    <a:pt x="110" y="160"/>
                  </a:lnTo>
                  <a:lnTo>
                    <a:pt x="110" y="233"/>
                  </a:lnTo>
                  <a:lnTo>
                    <a:pt x="64" y="285"/>
                  </a:lnTo>
                  <a:lnTo>
                    <a:pt x="12" y="315"/>
                  </a:lnTo>
                  <a:lnTo>
                    <a:pt x="0" y="338"/>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88" name="Freeform 52"/>
            <p:cNvSpPr>
              <a:spLocks/>
            </p:cNvSpPr>
            <p:nvPr/>
          </p:nvSpPr>
          <p:spPr bwMode="auto">
            <a:xfrm>
              <a:off x="4590" y="3499"/>
              <a:ext cx="67" cy="20"/>
            </a:xfrm>
            <a:custGeom>
              <a:avLst/>
              <a:gdLst>
                <a:gd name="T0" fmla="*/ 0 w 530"/>
                <a:gd name="T1" fmla="*/ 0 h 161"/>
                <a:gd name="T2" fmla="*/ 0 w 530"/>
                <a:gd name="T3" fmla="*/ 0 h 161"/>
                <a:gd name="T4" fmla="*/ 0 w 530"/>
                <a:gd name="T5" fmla="*/ 0 h 161"/>
                <a:gd name="T6" fmla="*/ 0 w 530"/>
                <a:gd name="T7" fmla="*/ 0 h 161"/>
                <a:gd name="T8" fmla="*/ 0 w 530"/>
                <a:gd name="T9" fmla="*/ 0 h 161"/>
                <a:gd name="T10" fmla="*/ 0 w 530"/>
                <a:gd name="T11" fmla="*/ 0 h 161"/>
                <a:gd name="T12" fmla="*/ 0 w 530"/>
                <a:gd name="T13" fmla="*/ 0 h 161"/>
                <a:gd name="T14" fmla="*/ 0 w 530"/>
                <a:gd name="T15" fmla="*/ 0 h 161"/>
                <a:gd name="T16" fmla="*/ 0 60000 65536"/>
                <a:gd name="T17" fmla="*/ 0 60000 65536"/>
                <a:gd name="T18" fmla="*/ 0 60000 65536"/>
                <a:gd name="T19" fmla="*/ 0 60000 65536"/>
                <a:gd name="T20" fmla="*/ 0 60000 65536"/>
                <a:gd name="T21" fmla="*/ 0 60000 65536"/>
                <a:gd name="T22" fmla="*/ 0 60000 65536"/>
                <a:gd name="T23" fmla="*/ 0 60000 65536"/>
                <a:gd name="T24" fmla="*/ 0 w 530"/>
                <a:gd name="T25" fmla="*/ 0 h 161"/>
                <a:gd name="T26" fmla="*/ 530 w 530"/>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0" h="161">
                  <a:moveTo>
                    <a:pt x="0" y="13"/>
                  </a:moveTo>
                  <a:lnTo>
                    <a:pt x="128" y="161"/>
                  </a:lnTo>
                  <a:lnTo>
                    <a:pt x="445" y="53"/>
                  </a:lnTo>
                  <a:lnTo>
                    <a:pt x="530" y="33"/>
                  </a:lnTo>
                  <a:lnTo>
                    <a:pt x="426" y="0"/>
                  </a:lnTo>
                  <a:lnTo>
                    <a:pt x="317" y="0"/>
                  </a:lnTo>
                  <a:lnTo>
                    <a:pt x="137" y="13"/>
                  </a:lnTo>
                  <a:lnTo>
                    <a:pt x="0" y="13"/>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89" name="Freeform 53"/>
            <p:cNvSpPr>
              <a:spLocks/>
            </p:cNvSpPr>
            <p:nvPr/>
          </p:nvSpPr>
          <p:spPr bwMode="auto">
            <a:xfrm>
              <a:off x="4792" y="2990"/>
              <a:ext cx="95" cy="27"/>
            </a:xfrm>
            <a:custGeom>
              <a:avLst/>
              <a:gdLst>
                <a:gd name="T0" fmla="*/ 0 w 752"/>
                <a:gd name="T1" fmla="*/ 0 h 213"/>
                <a:gd name="T2" fmla="*/ 0 w 752"/>
                <a:gd name="T3" fmla="*/ 0 h 213"/>
                <a:gd name="T4" fmla="*/ 0 w 752"/>
                <a:gd name="T5" fmla="*/ 0 h 213"/>
                <a:gd name="T6" fmla="*/ 0 w 752"/>
                <a:gd name="T7" fmla="*/ 0 h 213"/>
                <a:gd name="T8" fmla="*/ 0 w 752"/>
                <a:gd name="T9" fmla="*/ 0 h 213"/>
                <a:gd name="T10" fmla="*/ 0 w 752"/>
                <a:gd name="T11" fmla="*/ 0 h 213"/>
                <a:gd name="T12" fmla="*/ 0 w 752"/>
                <a:gd name="T13" fmla="*/ 0 h 213"/>
                <a:gd name="T14" fmla="*/ 0 w 752"/>
                <a:gd name="T15" fmla="*/ 0 h 213"/>
                <a:gd name="T16" fmla="*/ 0 w 752"/>
                <a:gd name="T17" fmla="*/ 0 h 213"/>
                <a:gd name="T18" fmla="*/ 0 w 752"/>
                <a:gd name="T19" fmla="*/ 0 h 2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2"/>
                <a:gd name="T31" fmla="*/ 0 h 213"/>
                <a:gd name="T32" fmla="*/ 752 w 752"/>
                <a:gd name="T33" fmla="*/ 213 h 2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2" h="213">
                  <a:moveTo>
                    <a:pt x="0" y="33"/>
                  </a:moveTo>
                  <a:lnTo>
                    <a:pt x="115" y="108"/>
                  </a:lnTo>
                  <a:lnTo>
                    <a:pt x="309" y="137"/>
                  </a:lnTo>
                  <a:lnTo>
                    <a:pt x="455" y="97"/>
                  </a:lnTo>
                  <a:lnTo>
                    <a:pt x="752" y="213"/>
                  </a:lnTo>
                  <a:lnTo>
                    <a:pt x="383" y="0"/>
                  </a:lnTo>
                  <a:lnTo>
                    <a:pt x="276" y="46"/>
                  </a:lnTo>
                  <a:lnTo>
                    <a:pt x="125" y="46"/>
                  </a:lnTo>
                  <a:lnTo>
                    <a:pt x="0" y="20"/>
                  </a:lnTo>
                  <a:lnTo>
                    <a:pt x="0" y="33"/>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90" name="Freeform 54"/>
            <p:cNvSpPr>
              <a:spLocks/>
            </p:cNvSpPr>
            <p:nvPr/>
          </p:nvSpPr>
          <p:spPr bwMode="auto">
            <a:xfrm>
              <a:off x="4812" y="3027"/>
              <a:ext cx="85" cy="41"/>
            </a:xfrm>
            <a:custGeom>
              <a:avLst/>
              <a:gdLst>
                <a:gd name="T0" fmla="*/ 0 w 681"/>
                <a:gd name="T1" fmla="*/ 0 h 325"/>
                <a:gd name="T2" fmla="*/ 0 w 681"/>
                <a:gd name="T3" fmla="*/ 0 h 325"/>
                <a:gd name="T4" fmla="*/ 0 w 681"/>
                <a:gd name="T5" fmla="*/ 0 h 325"/>
                <a:gd name="T6" fmla="*/ 0 w 681"/>
                <a:gd name="T7" fmla="*/ 0 h 325"/>
                <a:gd name="T8" fmla="*/ 0 w 681"/>
                <a:gd name="T9" fmla="*/ 0 h 325"/>
                <a:gd name="T10" fmla="*/ 0 w 681"/>
                <a:gd name="T11" fmla="*/ 0 h 325"/>
                <a:gd name="T12" fmla="*/ 0 w 681"/>
                <a:gd name="T13" fmla="*/ 0 h 325"/>
                <a:gd name="T14" fmla="*/ 0 w 681"/>
                <a:gd name="T15" fmla="*/ 0 h 325"/>
                <a:gd name="T16" fmla="*/ 0 w 681"/>
                <a:gd name="T17" fmla="*/ 0 h 325"/>
                <a:gd name="T18" fmla="*/ 0 w 681"/>
                <a:gd name="T19" fmla="*/ 0 h 325"/>
                <a:gd name="T20" fmla="*/ 0 w 681"/>
                <a:gd name="T21" fmla="*/ 0 h 325"/>
                <a:gd name="T22" fmla="*/ 0 w 681"/>
                <a:gd name="T23" fmla="*/ 0 h 325"/>
                <a:gd name="T24" fmla="*/ 0 w 681"/>
                <a:gd name="T25" fmla="*/ 0 h 325"/>
                <a:gd name="T26" fmla="*/ 0 w 681"/>
                <a:gd name="T27" fmla="*/ 0 h 325"/>
                <a:gd name="T28" fmla="*/ 0 w 681"/>
                <a:gd name="T29" fmla="*/ 0 h 325"/>
                <a:gd name="T30" fmla="*/ 0 w 681"/>
                <a:gd name="T31" fmla="*/ 0 h 325"/>
                <a:gd name="T32" fmla="*/ 0 w 681"/>
                <a:gd name="T33" fmla="*/ 0 h 325"/>
                <a:gd name="T34" fmla="*/ 0 w 681"/>
                <a:gd name="T35" fmla="*/ 0 h 325"/>
                <a:gd name="T36" fmla="*/ 0 w 681"/>
                <a:gd name="T37" fmla="*/ 0 h 325"/>
                <a:gd name="T38" fmla="*/ 0 w 681"/>
                <a:gd name="T39" fmla="*/ 0 h 325"/>
                <a:gd name="T40" fmla="*/ 0 w 681"/>
                <a:gd name="T41" fmla="*/ 0 h 325"/>
                <a:gd name="T42" fmla="*/ 0 w 681"/>
                <a:gd name="T43" fmla="*/ 0 h 325"/>
                <a:gd name="T44" fmla="*/ 0 w 681"/>
                <a:gd name="T45" fmla="*/ 0 h 325"/>
                <a:gd name="T46" fmla="*/ 0 w 681"/>
                <a:gd name="T47" fmla="*/ 0 h 3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1"/>
                <a:gd name="T73" fmla="*/ 0 h 325"/>
                <a:gd name="T74" fmla="*/ 681 w 681"/>
                <a:gd name="T75" fmla="*/ 325 h 3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1" h="325">
                  <a:moveTo>
                    <a:pt x="173" y="63"/>
                  </a:moveTo>
                  <a:lnTo>
                    <a:pt x="11" y="0"/>
                  </a:lnTo>
                  <a:lnTo>
                    <a:pt x="56" y="40"/>
                  </a:lnTo>
                  <a:lnTo>
                    <a:pt x="0" y="83"/>
                  </a:lnTo>
                  <a:lnTo>
                    <a:pt x="152" y="92"/>
                  </a:lnTo>
                  <a:lnTo>
                    <a:pt x="161" y="188"/>
                  </a:lnTo>
                  <a:lnTo>
                    <a:pt x="200" y="229"/>
                  </a:lnTo>
                  <a:lnTo>
                    <a:pt x="200" y="104"/>
                  </a:lnTo>
                  <a:lnTo>
                    <a:pt x="330" y="157"/>
                  </a:lnTo>
                  <a:lnTo>
                    <a:pt x="435" y="177"/>
                  </a:lnTo>
                  <a:lnTo>
                    <a:pt x="387" y="220"/>
                  </a:lnTo>
                  <a:lnTo>
                    <a:pt x="298" y="252"/>
                  </a:lnTo>
                  <a:lnTo>
                    <a:pt x="161" y="273"/>
                  </a:lnTo>
                  <a:lnTo>
                    <a:pt x="141" y="325"/>
                  </a:lnTo>
                  <a:lnTo>
                    <a:pt x="330" y="285"/>
                  </a:lnTo>
                  <a:lnTo>
                    <a:pt x="413" y="240"/>
                  </a:lnTo>
                  <a:lnTo>
                    <a:pt x="478" y="188"/>
                  </a:lnTo>
                  <a:lnTo>
                    <a:pt x="595" y="177"/>
                  </a:lnTo>
                  <a:lnTo>
                    <a:pt x="681" y="111"/>
                  </a:lnTo>
                  <a:lnTo>
                    <a:pt x="583" y="104"/>
                  </a:lnTo>
                  <a:lnTo>
                    <a:pt x="511" y="148"/>
                  </a:lnTo>
                  <a:lnTo>
                    <a:pt x="406" y="92"/>
                  </a:lnTo>
                  <a:lnTo>
                    <a:pt x="257" y="72"/>
                  </a:lnTo>
                  <a:lnTo>
                    <a:pt x="173" y="63"/>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91" name="Freeform 55"/>
            <p:cNvSpPr>
              <a:spLocks/>
            </p:cNvSpPr>
            <p:nvPr/>
          </p:nvSpPr>
          <p:spPr bwMode="auto">
            <a:xfrm>
              <a:off x="4598" y="3010"/>
              <a:ext cx="202" cy="205"/>
            </a:xfrm>
            <a:custGeom>
              <a:avLst/>
              <a:gdLst>
                <a:gd name="T0" fmla="*/ 0 w 1620"/>
                <a:gd name="T1" fmla="*/ 0 h 1637"/>
                <a:gd name="T2" fmla="*/ 0 w 1620"/>
                <a:gd name="T3" fmla="*/ 0 h 1637"/>
                <a:gd name="T4" fmla="*/ 0 w 1620"/>
                <a:gd name="T5" fmla="*/ 0 h 1637"/>
                <a:gd name="T6" fmla="*/ 0 w 1620"/>
                <a:gd name="T7" fmla="*/ 0 h 1637"/>
                <a:gd name="T8" fmla="*/ 0 w 1620"/>
                <a:gd name="T9" fmla="*/ 0 h 1637"/>
                <a:gd name="T10" fmla="*/ 0 w 1620"/>
                <a:gd name="T11" fmla="*/ 0 h 1637"/>
                <a:gd name="T12" fmla="*/ 0 w 1620"/>
                <a:gd name="T13" fmla="*/ 0 h 1637"/>
                <a:gd name="T14" fmla="*/ 0 w 1620"/>
                <a:gd name="T15" fmla="*/ 0 h 1637"/>
                <a:gd name="T16" fmla="*/ 0 w 1620"/>
                <a:gd name="T17" fmla="*/ 0 h 1637"/>
                <a:gd name="T18" fmla="*/ 0 w 1620"/>
                <a:gd name="T19" fmla="*/ 0 h 1637"/>
                <a:gd name="T20" fmla="*/ 0 w 1620"/>
                <a:gd name="T21" fmla="*/ 0 h 1637"/>
                <a:gd name="T22" fmla="*/ 0 w 1620"/>
                <a:gd name="T23" fmla="*/ 0 h 1637"/>
                <a:gd name="T24" fmla="*/ 0 w 1620"/>
                <a:gd name="T25" fmla="*/ 0 h 1637"/>
                <a:gd name="T26" fmla="*/ 0 w 1620"/>
                <a:gd name="T27" fmla="*/ 0 h 1637"/>
                <a:gd name="T28" fmla="*/ 0 w 1620"/>
                <a:gd name="T29" fmla="*/ 0 h 1637"/>
                <a:gd name="T30" fmla="*/ 0 w 1620"/>
                <a:gd name="T31" fmla="*/ 0 h 1637"/>
                <a:gd name="T32" fmla="*/ 0 w 1620"/>
                <a:gd name="T33" fmla="*/ 0 h 1637"/>
                <a:gd name="T34" fmla="*/ 0 w 1620"/>
                <a:gd name="T35" fmla="*/ 0 h 1637"/>
                <a:gd name="T36" fmla="*/ 0 w 1620"/>
                <a:gd name="T37" fmla="*/ 0 h 1637"/>
                <a:gd name="T38" fmla="*/ 0 w 1620"/>
                <a:gd name="T39" fmla="*/ 0 h 1637"/>
                <a:gd name="T40" fmla="*/ 0 w 1620"/>
                <a:gd name="T41" fmla="*/ 0 h 1637"/>
                <a:gd name="T42" fmla="*/ 0 w 1620"/>
                <a:gd name="T43" fmla="*/ 0 h 1637"/>
                <a:gd name="T44" fmla="*/ 0 w 1620"/>
                <a:gd name="T45" fmla="*/ 0 h 1637"/>
                <a:gd name="T46" fmla="*/ 0 w 1620"/>
                <a:gd name="T47" fmla="*/ 0 h 1637"/>
                <a:gd name="T48" fmla="*/ 0 w 1620"/>
                <a:gd name="T49" fmla="*/ 0 h 1637"/>
                <a:gd name="T50" fmla="*/ 0 w 1620"/>
                <a:gd name="T51" fmla="*/ 0 h 1637"/>
                <a:gd name="T52" fmla="*/ 0 w 1620"/>
                <a:gd name="T53" fmla="*/ 0 h 1637"/>
                <a:gd name="T54" fmla="*/ 0 w 1620"/>
                <a:gd name="T55" fmla="*/ 0 h 1637"/>
                <a:gd name="T56" fmla="*/ 0 w 1620"/>
                <a:gd name="T57" fmla="*/ 0 h 1637"/>
                <a:gd name="T58" fmla="*/ 0 w 1620"/>
                <a:gd name="T59" fmla="*/ 0 h 1637"/>
                <a:gd name="T60" fmla="*/ 0 w 1620"/>
                <a:gd name="T61" fmla="*/ 0 h 1637"/>
                <a:gd name="T62" fmla="*/ 0 w 1620"/>
                <a:gd name="T63" fmla="*/ 0 h 1637"/>
                <a:gd name="T64" fmla="*/ 0 w 1620"/>
                <a:gd name="T65" fmla="*/ 0 h 1637"/>
                <a:gd name="T66" fmla="*/ 0 w 1620"/>
                <a:gd name="T67" fmla="*/ 0 h 1637"/>
                <a:gd name="T68" fmla="*/ 0 w 1620"/>
                <a:gd name="T69" fmla="*/ 0 h 1637"/>
                <a:gd name="T70" fmla="*/ 0 w 1620"/>
                <a:gd name="T71" fmla="*/ 0 h 1637"/>
                <a:gd name="T72" fmla="*/ 0 w 1620"/>
                <a:gd name="T73" fmla="*/ 0 h 1637"/>
                <a:gd name="T74" fmla="*/ 0 w 1620"/>
                <a:gd name="T75" fmla="*/ 0 h 1637"/>
                <a:gd name="T76" fmla="*/ 0 w 1620"/>
                <a:gd name="T77" fmla="*/ 0 h 1637"/>
                <a:gd name="T78" fmla="*/ 0 w 1620"/>
                <a:gd name="T79" fmla="*/ 0 h 1637"/>
                <a:gd name="T80" fmla="*/ 0 w 1620"/>
                <a:gd name="T81" fmla="*/ 0 h 1637"/>
                <a:gd name="T82" fmla="*/ 0 w 1620"/>
                <a:gd name="T83" fmla="*/ 0 h 1637"/>
                <a:gd name="T84" fmla="*/ 0 w 1620"/>
                <a:gd name="T85" fmla="*/ 0 h 1637"/>
                <a:gd name="T86" fmla="*/ 0 w 1620"/>
                <a:gd name="T87" fmla="*/ 0 h 1637"/>
                <a:gd name="T88" fmla="*/ 0 w 1620"/>
                <a:gd name="T89" fmla="*/ 0 h 1637"/>
                <a:gd name="T90" fmla="*/ 0 w 1620"/>
                <a:gd name="T91" fmla="*/ 0 h 1637"/>
                <a:gd name="T92" fmla="*/ 0 w 1620"/>
                <a:gd name="T93" fmla="*/ 0 h 1637"/>
                <a:gd name="T94" fmla="*/ 0 w 1620"/>
                <a:gd name="T95" fmla="*/ 0 h 1637"/>
                <a:gd name="T96" fmla="*/ 0 w 1620"/>
                <a:gd name="T97" fmla="*/ 0 h 1637"/>
                <a:gd name="T98" fmla="*/ 0 w 1620"/>
                <a:gd name="T99" fmla="*/ 0 h 1637"/>
                <a:gd name="T100" fmla="*/ 0 w 1620"/>
                <a:gd name="T101" fmla="*/ 0 h 16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20"/>
                <a:gd name="T154" fmla="*/ 0 h 1637"/>
                <a:gd name="T155" fmla="*/ 1620 w 1620"/>
                <a:gd name="T156" fmla="*/ 1637 h 16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20" h="1637">
                  <a:moveTo>
                    <a:pt x="1463" y="160"/>
                  </a:moveTo>
                  <a:lnTo>
                    <a:pt x="1463" y="216"/>
                  </a:lnTo>
                  <a:lnTo>
                    <a:pt x="1443" y="272"/>
                  </a:lnTo>
                  <a:lnTo>
                    <a:pt x="1423" y="372"/>
                  </a:lnTo>
                  <a:lnTo>
                    <a:pt x="1331" y="586"/>
                  </a:lnTo>
                  <a:lnTo>
                    <a:pt x="1210" y="698"/>
                  </a:lnTo>
                  <a:lnTo>
                    <a:pt x="952" y="685"/>
                  </a:lnTo>
                  <a:lnTo>
                    <a:pt x="628" y="694"/>
                  </a:lnTo>
                  <a:lnTo>
                    <a:pt x="288" y="741"/>
                  </a:lnTo>
                  <a:lnTo>
                    <a:pt x="141" y="1115"/>
                  </a:lnTo>
                  <a:lnTo>
                    <a:pt x="49" y="1436"/>
                  </a:lnTo>
                  <a:lnTo>
                    <a:pt x="0" y="1637"/>
                  </a:lnTo>
                  <a:lnTo>
                    <a:pt x="69" y="1564"/>
                  </a:lnTo>
                  <a:lnTo>
                    <a:pt x="206" y="1472"/>
                  </a:lnTo>
                  <a:lnTo>
                    <a:pt x="350" y="1445"/>
                  </a:lnTo>
                  <a:lnTo>
                    <a:pt x="507" y="1436"/>
                  </a:lnTo>
                  <a:lnTo>
                    <a:pt x="694" y="1445"/>
                  </a:lnTo>
                  <a:lnTo>
                    <a:pt x="782" y="1456"/>
                  </a:lnTo>
                  <a:lnTo>
                    <a:pt x="1057" y="1498"/>
                  </a:lnTo>
                  <a:lnTo>
                    <a:pt x="1237" y="1560"/>
                  </a:lnTo>
                  <a:lnTo>
                    <a:pt x="1358" y="1616"/>
                  </a:lnTo>
                  <a:lnTo>
                    <a:pt x="1387" y="1580"/>
                  </a:lnTo>
                  <a:lnTo>
                    <a:pt x="1394" y="1528"/>
                  </a:lnTo>
                  <a:lnTo>
                    <a:pt x="1374" y="1475"/>
                  </a:lnTo>
                  <a:lnTo>
                    <a:pt x="1237" y="1380"/>
                  </a:lnTo>
                  <a:lnTo>
                    <a:pt x="1367" y="1393"/>
                  </a:lnTo>
                  <a:lnTo>
                    <a:pt x="1479" y="1425"/>
                  </a:lnTo>
                  <a:lnTo>
                    <a:pt x="1535" y="1425"/>
                  </a:lnTo>
                  <a:lnTo>
                    <a:pt x="1600" y="1340"/>
                  </a:lnTo>
                  <a:lnTo>
                    <a:pt x="1620" y="1275"/>
                  </a:lnTo>
                  <a:lnTo>
                    <a:pt x="1568" y="1340"/>
                  </a:lnTo>
                  <a:lnTo>
                    <a:pt x="1511" y="1373"/>
                  </a:lnTo>
                  <a:lnTo>
                    <a:pt x="1355" y="1288"/>
                  </a:lnTo>
                  <a:lnTo>
                    <a:pt x="1182" y="1236"/>
                  </a:lnTo>
                  <a:lnTo>
                    <a:pt x="1322" y="1327"/>
                  </a:lnTo>
                  <a:lnTo>
                    <a:pt x="1174" y="1308"/>
                  </a:lnTo>
                  <a:lnTo>
                    <a:pt x="1089" y="1275"/>
                  </a:lnTo>
                  <a:lnTo>
                    <a:pt x="1011" y="1215"/>
                  </a:lnTo>
                  <a:lnTo>
                    <a:pt x="984" y="1151"/>
                  </a:lnTo>
                  <a:lnTo>
                    <a:pt x="984" y="1074"/>
                  </a:lnTo>
                  <a:lnTo>
                    <a:pt x="1004" y="1010"/>
                  </a:lnTo>
                  <a:lnTo>
                    <a:pt x="1064" y="963"/>
                  </a:lnTo>
                  <a:lnTo>
                    <a:pt x="1205" y="814"/>
                  </a:lnTo>
                  <a:lnTo>
                    <a:pt x="1335" y="675"/>
                  </a:lnTo>
                  <a:lnTo>
                    <a:pt x="1414" y="529"/>
                  </a:lnTo>
                  <a:lnTo>
                    <a:pt x="1472" y="413"/>
                  </a:lnTo>
                  <a:lnTo>
                    <a:pt x="1504" y="317"/>
                  </a:lnTo>
                  <a:lnTo>
                    <a:pt x="1511" y="212"/>
                  </a:lnTo>
                  <a:lnTo>
                    <a:pt x="1504" y="128"/>
                  </a:lnTo>
                  <a:lnTo>
                    <a:pt x="1472" y="0"/>
                  </a:lnTo>
                  <a:lnTo>
                    <a:pt x="1463" y="16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92" name="Freeform 56"/>
            <p:cNvSpPr>
              <a:spLocks/>
            </p:cNvSpPr>
            <p:nvPr/>
          </p:nvSpPr>
          <p:spPr bwMode="auto">
            <a:xfrm>
              <a:off x="4583" y="3459"/>
              <a:ext cx="100" cy="24"/>
            </a:xfrm>
            <a:custGeom>
              <a:avLst/>
              <a:gdLst>
                <a:gd name="T0" fmla="*/ 0 w 799"/>
                <a:gd name="T1" fmla="*/ 0 h 191"/>
                <a:gd name="T2" fmla="*/ 0 w 799"/>
                <a:gd name="T3" fmla="*/ 0 h 191"/>
                <a:gd name="T4" fmla="*/ 0 w 799"/>
                <a:gd name="T5" fmla="*/ 0 h 191"/>
                <a:gd name="T6" fmla="*/ 0 w 799"/>
                <a:gd name="T7" fmla="*/ 0 h 191"/>
                <a:gd name="T8" fmla="*/ 0 w 799"/>
                <a:gd name="T9" fmla="*/ 0 h 191"/>
                <a:gd name="T10" fmla="*/ 0 w 799"/>
                <a:gd name="T11" fmla="*/ 0 h 191"/>
                <a:gd name="T12" fmla="*/ 0 w 799"/>
                <a:gd name="T13" fmla="*/ 0 h 191"/>
                <a:gd name="T14" fmla="*/ 0 w 799"/>
                <a:gd name="T15" fmla="*/ 0 h 191"/>
                <a:gd name="T16" fmla="*/ 0 w 799"/>
                <a:gd name="T17" fmla="*/ 0 h 191"/>
                <a:gd name="T18" fmla="*/ 0 w 799"/>
                <a:gd name="T19" fmla="*/ 0 h 191"/>
                <a:gd name="T20" fmla="*/ 0 w 799"/>
                <a:gd name="T21" fmla="*/ 0 h 1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9"/>
                <a:gd name="T34" fmla="*/ 0 h 191"/>
                <a:gd name="T35" fmla="*/ 799 w 799"/>
                <a:gd name="T36" fmla="*/ 191 h 1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9" h="191">
                  <a:moveTo>
                    <a:pt x="0" y="75"/>
                  </a:moveTo>
                  <a:lnTo>
                    <a:pt x="9" y="0"/>
                  </a:lnTo>
                  <a:lnTo>
                    <a:pt x="154" y="0"/>
                  </a:lnTo>
                  <a:lnTo>
                    <a:pt x="272" y="0"/>
                  </a:lnTo>
                  <a:lnTo>
                    <a:pt x="520" y="82"/>
                  </a:lnTo>
                  <a:lnTo>
                    <a:pt x="799" y="171"/>
                  </a:lnTo>
                  <a:lnTo>
                    <a:pt x="507" y="151"/>
                  </a:lnTo>
                  <a:lnTo>
                    <a:pt x="347" y="151"/>
                  </a:lnTo>
                  <a:lnTo>
                    <a:pt x="183" y="191"/>
                  </a:lnTo>
                  <a:lnTo>
                    <a:pt x="29" y="164"/>
                  </a:lnTo>
                  <a:lnTo>
                    <a:pt x="0" y="7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93" name="Freeform 57"/>
            <p:cNvSpPr>
              <a:spLocks/>
            </p:cNvSpPr>
            <p:nvPr/>
          </p:nvSpPr>
          <p:spPr bwMode="auto">
            <a:xfrm>
              <a:off x="4668" y="3469"/>
              <a:ext cx="18" cy="22"/>
            </a:xfrm>
            <a:custGeom>
              <a:avLst/>
              <a:gdLst>
                <a:gd name="T0" fmla="*/ 0 w 146"/>
                <a:gd name="T1" fmla="*/ 0 h 174"/>
                <a:gd name="T2" fmla="*/ 0 w 146"/>
                <a:gd name="T3" fmla="*/ 0 h 174"/>
                <a:gd name="T4" fmla="*/ 0 w 146"/>
                <a:gd name="T5" fmla="*/ 0 h 174"/>
                <a:gd name="T6" fmla="*/ 0 w 146"/>
                <a:gd name="T7" fmla="*/ 0 h 174"/>
                <a:gd name="T8" fmla="*/ 0 w 146"/>
                <a:gd name="T9" fmla="*/ 0 h 174"/>
                <a:gd name="T10" fmla="*/ 0 60000 65536"/>
                <a:gd name="T11" fmla="*/ 0 60000 65536"/>
                <a:gd name="T12" fmla="*/ 0 60000 65536"/>
                <a:gd name="T13" fmla="*/ 0 60000 65536"/>
                <a:gd name="T14" fmla="*/ 0 60000 65536"/>
                <a:gd name="T15" fmla="*/ 0 w 146"/>
                <a:gd name="T16" fmla="*/ 0 h 174"/>
                <a:gd name="T17" fmla="*/ 146 w 146"/>
                <a:gd name="T18" fmla="*/ 174 h 174"/>
              </a:gdLst>
              <a:ahLst/>
              <a:cxnLst>
                <a:cxn ang="T10">
                  <a:pos x="T0" y="T1"/>
                </a:cxn>
                <a:cxn ang="T11">
                  <a:pos x="T2" y="T3"/>
                </a:cxn>
                <a:cxn ang="T12">
                  <a:pos x="T4" y="T5"/>
                </a:cxn>
                <a:cxn ang="T13">
                  <a:pos x="T6" y="T7"/>
                </a:cxn>
                <a:cxn ang="T14">
                  <a:pos x="T8" y="T9"/>
                </a:cxn>
              </a:cxnLst>
              <a:rect l="T15" t="T16" r="T17" b="T18"/>
              <a:pathLst>
                <a:path w="146" h="174">
                  <a:moveTo>
                    <a:pt x="58" y="0"/>
                  </a:moveTo>
                  <a:lnTo>
                    <a:pt x="0" y="82"/>
                  </a:lnTo>
                  <a:lnTo>
                    <a:pt x="137" y="174"/>
                  </a:lnTo>
                  <a:lnTo>
                    <a:pt x="146" y="89"/>
                  </a:lnTo>
                  <a:lnTo>
                    <a:pt x="58"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94" name="Freeform 58"/>
            <p:cNvSpPr>
              <a:spLocks/>
            </p:cNvSpPr>
            <p:nvPr/>
          </p:nvSpPr>
          <p:spPr bwMode="auto">
            <a:xfrm>
              <a:off x="4590" y="3432"/>
              <a:ext cx="18" cy="23"/>
            </a:xfrm>
            <a:custGeom>
              <a:avLst/>
              <a:gdLst>
                <a:gd name="T0" fmla="*/ 0 w 144"/>
                <a:gd name="T1" fmla="*/ 0 h 181"/>
                <a:gd name="T2" fmla="*/ 0 w 144"/>
                <a:gd name="T3" fmla="*/ 0 h 181"/>
                <a:gd name="T4" fmla="*/ 0 w 144"/>
                <a:gd name="T5" fmla="*/ 0 h 181"/>
                <a:gd name="T6" fmla="*/ 0 w 144"/>
                <a:gd name="T7" fmla="*/ 0 h 181"/>
                <a:gd name="T8" fmla="*/ 0 w 144"/>
                <a:gd name="T9" fmla="*/ 0 h 181"/>
                <a:gd name="T10" fmla="*/ 0 w 144"/>
                <a:gd name="T11" fmla="*/ 0 h 181"/>
                <a:gd name="T12" fmla="*/ 0 w 144"/>
                <a:gd name="T13" fmla="*/ 0 h 181"/>
                <a:gd name="T14" fmla="*/ 0 60000 65536"/>
                <a:gd name="T15" fmla="*/ 0 60000 65536"/>
                <a:gd name="T16" fmla="*/ 0 60000 65536"/>
                <a:gd name="T17" fmla="*/ 0 60000 65536"/>
                <a:gd name="T18" fmla="*/ 0 60000 65536"/>
                <a:gd name="T19" fmla="*/ 0 60000 65536"/>
                <a:gd name="T20" fmla="*/ 0 60000 65536"/>
                <a:gd name="T21" fmla="*/ 0 w 144"/>
                <a:gd name="T22" fmla="*/ 0 h 181"/>
                <a:gd name="T23" fmla="*/ 144 w 144"/>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81">
                  <a:moveTo>
                    <a:pt x="59" y="181"/>
                  </a:moveTo>
                  <a:lnTo>
                    <a:pt x="144" y="132"/>
                  </a:lnTo>
                  <a:lnTo>
                    <a:pt x="125" y="64"/>
                  </a:lnTo>
                  <a:lnTo>
                    <a:pt x="0" y="0"/>
                  </a:lnTo>
                  <a:lnTo>
                    <a:pt x="75" y="73"/>
                  </a:lnTo>
                  <a:lnTo>
                    <a:pt x="47" y="123"/>
                  </a:lnTo>
                  <a:lnTo>
                    <a:pt x="59" y="181"/>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95" name="Freeform 59"/>
            <p:cNvSpPr>
              <a:spLocks/>
            </p:cNvSpPr>
            <p:nvPr/>
          </p:nvSpPr>
          <p:spPr bwMode="auto">
            <a:xfrm>
              <a:off x="4660" y="3413"/>
              <a:ext cx="63" cy="80"/>
            </a:xfrm>
            <a:custGeom>
              <a:avLst/>
              <a:gdLst>
                <a:gd name="T0" fmla="*/ 0 w 507"/>
                <a:gd name="T1" fmla="*/ 0 h 639"/>
                <a:gd name="T2" fmla="*/ 0 w 507"/>
                <a:gd name="T3" fmla="*/ 0 h 639"/>
                <a:gd name="T4" fmla="*/ 0 w 507"/>
                <a:gd name="T5" fmla="*/ 0 h 639"/>
                <a:gd name="T6" fmla="*/ 0 w 507"/>
                <a:gd name="T7" fmla="*/ 0 h 639"/>
                <a:gd name="T8" fmla="*/ 0 w 507"/>
                <a:gd name="T9" fmla="*/ 0 h 639"/>
                <a:gd name="T10" fmla="*/ 0 w 507"/>
                <a:gd name="T11" fmla="*/ 0 h 639"/>
                <a:gd name="T12" fmla="*/ 0 w 507"/>
                <a:gd name="T13" fmla="*/ 0 h 639"/>
                <a:gd name="T14" fmla="*/ 0 w 507"/>
                <a:gd name="T15" fmla="*/ 0 h 639"/>
                <a:gd name="T16" fmla="*/ 0 w 507"/>
                <a:gd name="T17" fmla="*/ 0 h 639"/>
                <a:gd name="T18" fmla="*/ 0 w 507"/>
                <a:gd name="T19" fmla="*/ 0 h 639"/>
                <a:gd name="T20" fmla="*/ 0 w 507"/>
                <a:gd name="T21" fmla="*/ 0 h 6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7"/>
                <a:gd name="T34" fmla="*/ 0 h 639"/>
                <a:gd name="T35" fmla="*/ 507 w 507"/>
                <a:gd name="T36" fmla="*/ 639 h 6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7" h="639">
                  <a:moveTo>
                    <a:pt x="0" y="0"/>
                  </a:moveTo>
                  <a:lnTo>
                    <a:pt x="85" y="285"/>
                  </a:lnTo>
                  <a:lnTo>
                    <a:pt x="277" y="445"/>
                  </a:lnTo>
                  <a:lnTo>
                    <a:pt x="347" y="639"/>
                  </a:lnTo>
                  <a:lnTo>
                    <a:pt x="354" y="429"/>
                  </a:lnTo>
                  <a:lnTo>
                    <a:pt x="507" y="321"/>
                  </a:lnTo>
                  <a:lnTo>
                    <a:pt x="430" y="265"/>
                  </a:lnTo>
                  <a:lnTo>
                    <a:pt x="298" y="265"/>
                  </a:lnTo>
                  <a:lnTo>
                    <a:pt x="153" y="209"/>
                  </a:lnTo>
                  <a:lnTo>
                    <a:pt x="76" y="153"/>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96" name="Freeform 60"/>
            <p:cNvSpPr>
              <a:spLocks/>
            </p:cNvSpPr>
            <p:nvPr/>
          </p:nvSpPr>
          <p:spPr bwMode="auto">
            <a:xfrm>
              <a:off x="4780" y="3352"/>
              <a:ext cx="46" cy="61"/>
            </a:xfrm>
            <a:custGeom>
              <a:avLst/>
              <a:gdLst>
                <a:gd name="T0" fmla="*/ 0 w 367"/>
                <a:gd name="T1" fmla="*/ 0 h 489"/>
                <a:gd name="T2" fmla="*/ 0 w 367"/>
                <a:gd name="T3" fmla="*/ 0 h 489"/>
                <a:gd name="T4" fmla="*/ 0 w 367"/>
                <a:gd name="T5" fmla="*/ 0 h 489"/>
                <a:gd name="T6" fmla="*/ 0 w 367"/>
                <a:gd name="T7" fmla="*/ 0 h 489"/>
                <a:gd name="T8" fmla="*/ 0 w 367"/>
                <a:gd name="T9" fmla="*/ 0 h 489"/>
                <a:gd name="T10" fmla="*/ 0 w 367"/>
                <a:gd name="T11" fmla="*/ 0 h 489"/>
                <a:gd name="T12" fmla="*/ 0 w 367"/>
                <a:gd name="T13" fmla="*/ 0 h 489"/>
                <a:gd name="T14" fmla="*/ 0 60000 65536"/>
                <a:gd name="T15" fmla="*/ 0 60000 65536"/>
                <a:gd name="T16" fmla="*/ 0 60000 65536"/>
                <a:gd name="T17" fmla="*/ 0 60000 65536"/>
                <a:gd name="T18" fmla="*/ 0 60000 65536"/>
                <a:gd name="T19" fmla="*/ 0 60000 65536"/>
                <a:gd name="T20" fmla="*/ 0 60000 65536"/>
                <a:gd name="T21" fmla="*/ 0 w 367"/>
                <a:gd name="T22" fmla="*/ 0 h 489"/>
                <a:gd name="T23" fmla="*/ 367 w 367"/>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7" h="489">
                  <a:moveTo>
                    <a:pt x="212" y="95"/>
                  </a:moveTo>
                  <a:lnTo>
                    <a:pt x="0" y="489"/>
                  </a:lnTo>
                  <a:lnTo>
                    <a:pt x="212" y="373"/>
                  </a:lnTo>
                  <a:lnTo>
                    <a:pt x="317" y="227"/>
                  </a:lnTo>
                  <a:lnTo>
                    <a:pt x="367" y="59"/>
                  </a:lnTo>
                  <a:lnTo>
                    <a:pt x="220" y="0"/>
                  </a:lnTo>
                  <a:lnTo>
                    <a:pt x="212" y="9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97" name="Freeform 61"/>
            <p:cNvSpPr>
              <a:spLocks/>
            </p:cNvSpPr>
            <p:nvPr/>
          </p:nvSpPr>
          <p:spPr bwMode="auto">
            <a:xfrm>
              <a:off x="4764" y="3218"/>
              <a:ext cx="49" cy="39"/>
            </a:xfrm>
            <a:custGeom>
              <a:avLst/>
              <a:gdLst>
                <a:gd name="T0" fmla="*/ 0 w 392"/>
                <a:gd name="T1" fmla="*/ 0 h 309"/>
                <a:gd name="T2" fmla="*/ 0 w 392"/>
                <a:gd name="T3" fmla="*/ 0 h 309"/>
                <a:gd name="T4" fmla="*/ 0 w 392"/>
                <a:gd name="T5" fmla="*/ 0 h 309"/>
                <a:gd name="T6" fmla="*/ 0 w 392"/>
                <a:gd name="T7" fmla="*/ 0 h 309"/>
                <a:gd name="T8" fmla="*/ 0 w 392"/>
                <a:gd name="T9" fmla="*/ 0 h 309"/>
                <a:gd name="T10" fmla="*/ 0 w 392"/>
                <a:gd name="T11" fmla="*/ 0 h 309"/>
                <a:gd name="T12" fmla="*/ 0 w 392"/>
                <a:gd name="T13" fmla="*/ 0 h 309"/>
                <a:gd name="T14" fmla="*/ 0 w 392"/>
                <a:gd name="T15" fmla="*/ 0 h 309"/>
                <a:gd name="T16" fmla="*/ 0 w 392"/>
                <a:gd name="T17" fmla="*/ 0 h 309"/>
                <a:gd name="T18" fmla="*/ 0 w 392"/>
                <a:gd name="T19" fmla="*/ 0 h 309"/>
                <a:gd name="T20" fmla="*/ 0 w 392"/>
                <a:gd name="T21" fmla="*/ 0 h 309"/>
                <a:gd name="T22" fmla="*/ 0 w 392"/>
                <a:gd name="T23" fmla="*/ 0 h 3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2"/>
                <a:gd name="T37" fmla="*/ 0 h 309"/>
                <a:gd name="T38" fmla="*/ 392 w 392"/>
                <a:gd name="T39" fmla="*/ 309 h 3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2" h="309">
                  <a:moveTo>
                    <a:pt x="0" y="36"/>
                  </a:moveTo>
                  <a:lnTo>
                    <a:pt x="41" y="118"/>
                  </a:lnTo>
                  <a:lnTo>
                    <a:pt x="117" y="173"/>
                  </a:lnTo>
                  <a:lnTo>
                    <a:pt x="97" y="213"/>
                  </a:lnTo>
                  <a:lnTo>
                    <a:pt x="41" y="309"/>
                  </a:lnTo>
                  <a:lnTo>
                    <a:pt x="137" y="213"/>
                  </a:lnTo>
                  <a:lnTo>
                    <a:pt x="238" y="193"/>
                  </a:lnTo>
                  <a:lnTo>
                    <a:pt x="392" y="193"/>
                  </a:lnTo>
                  <a:lnTo>
                    <a:pt x="274" y="157"/>
                  </a:lnTo>
                  <a:lnTo>
                    <a:pt x="193" y="76"/>
                  </a:lnTo>
                  <a:lnTo>
                    <a:pt x="21" y="0"/>
                  </a:lnTo>
                  <a:lnTo>
                    <a:pt x="0" y="36"/>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98" name="Freeform 62"/>
            <p:cNvSpPr>
              <a:spLocks/>
            </p:cNvSpPr>
            <p:nvPr/>
          </p:nvSpPr>
          <p:spPr bwMode="auto">
            <a:xfrm>
              <a:off x="4769" y="3252"/>
              <a:ext cx="275" cy="256"/>
            </a:xfrm>
            <a:custGeom>
              <a:avLst/>
              <a:gdLst>
                <a:gd name="T0" fmla="*/ 0 w 2203"/>
                <a:gd name="T1" fmla="*/ 0 h 2053"/>
                <a:gd name="T2" fmla="*/ 0 w 2203"/>
                <a:gd name="T3" fmla="*/ 0 h 2053"/>
                <a:gd name="T4" fmla="*/ 0 w 2203"/>
                <a:gd name="T5" fmla="*/ 0 h 2053"/>
                <a:gd name="T6" fmla="*/ 0 w 2203"/>
                <a:gd name="T7" fmla="*/ 0 h 2053"/>
                <a:gd name="T8" fmla="*/ 0 w 2203"/>
                <a:gd name="T9" fmla="*/ 0 h 2053"/>
                <a:gd name="T10" fmla="*/ 0 w 2203"/>
                <a:gd name="T11" fmla="*/ 0 h 2053"/>
                <a:gd name="T12" fmla="*/ 0 w 2203"/>
                <a:gd name="T13" fmla="*/ 0 h 2053"/>
                <a:gd name="T14" fmla="*/ 0 w 2203"/>
                <a:gd name="T15" fmla="*/ 0 h 2053"/>
                <a:gd name="T16" fmla="*/ 0 w 2203"/>
                <a:gd name="T17" fmla="*/ 0 h 2053"/>
                <a:gd name="T18" fmla="*/ 0 w 2203"/>
                <a:gd name="T19" fmla="*/ 0 h 2053"/>
                <a:gd name="T20" fmla="*/ 0 w 2203"/>
                <a:gd name="T21" fmla="*/ 0 h 2053"/>
                <a:gd name="T22" fmla="*/ 0 w 2203"/>
                <a:gd name="T23" fmla="*/ 0 h 2053"/>
                <a:gd name="T24" fmla="*/ 0 w 2203"/>
                <a:gd name="T25" fmla="*/ 0 h 2053"/>
                <a:gd name="T26" fmla="*/ 0 w 2203"/>
                <a:gd name="T27" fmla="*/ 0 h 2053"/>
                <a:gd name="T28" fmla="*/ 0 w 2203"/>
                <a:gd name="T29" fmla="*/ 0 h 2053"/>
                <a:gd name="T30" fmla="*/ 0 w 2203"/>
                <a:gd name="T31" fmla="*/ 0 h 2053"/>
                <a:gd name="T32" fmla="*/ 0 w 2203"/>
                <a:gd name="T33" fmla="*/ 0 h 2053"/>
                <a:gd name="T34" fmla="*/ 0 w 2203"/>
                <a:gd name="T35" fmla="*/ 0 h 2053"/>
                <a:gd name="T36" fmla="*/ 0 w 2203"/>
                <a:gd name="T37" fmla="*/ 0 h 2053"/>
                <a:gd name="T38" fmla="*/ 0 w 2203"/>
                <a:gd name="T39" fmla="*/ 0 h 2053"/>
                <a:gd name="T40" fmla="*/ 0 w 2203"/>
                <a:gd name="T41" fmla="*/ 0 h 2053"/>
                <a:gd name="T42" fmla="*/ 0 w 2203"/>
                <a:gd name="T43" fmla="*/ 0 h 2053"/>
                <a:gd name="T44" fmla="*/ 0 w 2203"/>
                <a:gd name="T45" fmla="*/ 0 h 2053"/>
                <a:gd name="T46" fmla="*/ 0 w 2203"/>
                <a:gd name="T47" fmla="*/ 0 h 2053"/>
                <a:gd name="T48" fmla="*/ 0 w 2203"/>
                <a:gd name="T49" fmla="*/ 0 h 2053"/>
                <a:gd name="T50" fmla="*/ 0 w 2203"/>
                <a:gd name="T51" fmla="*/ 0 h 2053"/>
                <a:gd name="T52" fmla="*/ 0 w 2203"/>
                <a:gd name="T53" fmla="*/ 0 h 2053"/>
                <a:gd name="T54" fmla="*/ 0 w 2203"/>
                <a:gd name="T55" fmla="*/ 0 h 2053"/>
                <a:gd name="T56" fmla="*/ 0 w 2203"/>
                <a:gd name="T57" fmla="*/ 0 h 2053"/>
                <a:gd name="T58" fmla="*/ 0 w 2203"/>
                <a:gd name="T59" fmla="*/ 0 h 2053"/>
                <a:gd name="T60" fmla="*/ 0 w 2203"/>
                <a:gd name="T61" fmla="*/ 0 h 2053"/>
                <a:gd name="T62" fmla="*/ 0 w 2203"/>
                <a:gd name="T63" fmla="*/ 0 h 2053"/>
                <a:gd name="T64" fmla="*/ 0 w 2203"/>
                <a:gd name="T65" fmla="*/ 0 h 2053"/>
                <a:gd name="T66" fmla="*/ 0 w 2203"/>
                <a:gd name="T67" fmla="*/ 0 h 2053"/>
                <a:gd name="T68" fmla="*/ 0 w 2203"/>
                <a:gd name="T69" fmla="*/ 0 h 2053"/>
                <a:gd name="T70" fmla="*/ 0 w 2203"/>
                <a:gd name="T71" fmla="*/ 0 h 2053"/>
                <a:gd name="T72" fmla="*/ 0 w 2203"/>
                <a:gd name="T73" fmla="*/ 0 h 2053"/>
                <a:gd name="T74" fmla="*/ 0 w 2203"/>
                <a:gd name="T75" fmla="*/ 0 h 2053"/>
                <a:gd name="T76" fmla="*/ 0 w 2203"/>
                <a:gd name="T77" fmla="*/ 0 h 2053"/>
                <a:gd name="T78" fmla="*/ 0 w 2203"/>
                <a:gd name="T79" fmla="*/ 0 h 2053"/>
                <a:gd name="T80" fmla="*/ 0 w 2203"/>
                <a:gd name="T81" fmla="*/ 0 h 2053"/>
                <a:gd name="T82" fmla="*/ 0 w 2203"/>
                <a:gd name="T83" fmla="*/ 0 h 2053"/>
                <a:gd name="T84" fmla="*/ 0 w 2203"/>
                <a:gd name="T85" fmla="*/ 0 h 2053"/>
                <a:gd name="T86" fmla="*/ 0 w 2203"/>
                <a:gd name="T87" fmla="*/ 0 h 2053"/>
                <a:gd name="T88" fmla="*/ 0 w 2203"/>
                <a:gd name="T89" fmla="*/ 0 h 2053"/>
                <a:gd name="T90" fmla="*/ 0 w 2203"/>
                <a:gd name="T91" fmla="*/ 0 h 2053"/>
                <a:gd name="T92" fmla="*/ 0 w 2203"/>
                <a:gd name="T93" fmla="*/ 0 h 2053"/>
                <a:gd name="T94" fmla="*/ 0 w 2203"/>
                <a:gd name="T95" fmla="*/ 0 h 2053"/>
                <a:gd name="T96" fmla="*/ 0 w 2203"/>
                <a:gd name="T97" fmla="*/ 0 h 2053"/>
                <a:gd name="T98" fmla="*/ 0 w 2203"/>
                <a:gd name="T99" fmla="*/ 0 h 2053"/>
                <a:gd name="T100" fmla="*/ 0 w 2203"/>
                <a:gd name="T101" fmla="*/ 0 h 2053"/>
                <a:gd name="T102" fmla="*/ 0 w 2203"/>
                <a:gd name="T103" fmla="*/ 0 h 2053"/>
                <a:gd name="T104" fmla="*/ 0 w 2203"/>
                <a:gd name="T105" fmla="*/ 0 h 2053"/>
                <a:gd name="T106" fmla="*/ 0 w 2203"/>
                <a:gd name="T107" fmla="*/ 0 h 2053"/>
                <a:gd name="T108" fmla="*/ 0 w 2203"/>
                <a:gd name="T109" fmla="*/ 0 h 20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03"/>
                <a:gd name="T166" fmla="*/ 0 h 2053"/>
                <a:gd name="T167" fmla="*/ 2203 w 2203"/>
                <a:gd name="T168" fmla="*/ 2053 h 20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03" h="2053">
                  <a:moveTo>
                    <a:pt x="0" y="81"/>
                  </a:moveTo>
                  <a:lnTo>
                    <a:pt x="137" y="40"/>
                  </a:lnTo>
                  <a:lnTo>
                    <a:pt x="233" y="0"/>
                  </a:lnTo>
                  <a:lnTo>
                    <a:pt x="96" y="137"/>
                  </a:lnTo>
                  <a:lnTo>
                    <a:pt x="214" y="253"/>
                  </a:lnTo>
                  <a:lnTo>
                    <a:pt x="214" y="390"/>
                  </a:lnTo>
                  <a:lnTo>
                    <a:pt x="173" y="485"/>
                  </a:lnTo>
                  <a:lnTo>
                    <a:pt x="152" y="562"/>
                  </a:lnTo>
                  <a:lnTo>
                    <a:pt x="152" y="619"/>
                  </a:lnTo>
                  <a:lnTo>
                    <a:pt x="214" y="699"/>
                  </a:lnTo>
                  <a:lnTo>
                    <a:pt x="289" y="735"/>
                  </a:lnTo>
                  <a:lnTo>
                    <a:pt x="447" y="735"/>
                  </a:lnTo>
                  <a:lnTo>
                    <a:pt x="665" y="699"/>
                  </a:lnTo>
                  <a:lnTo>
                    <a:pt x="1091" y="562"/>
                  </a:lnTo>
                  <a:lnTo>
                    <a:pt x="1929" y="293"/>
                  </a:lnTo>
                  <a:lnTo>
                    <a:pt x="1833" y="426"/>
                  </a:lnTo>
                  <a:lnTo>
                    <a:pt x="2046" y="370"/>
                  </a:lnTo>
                  <a:lnTo>
                    <a:pt x="1945" y="501"/>
                  </a:lnTo>
                  <a:lnTo>
                    <a:pt x="2144" y="466"/>
                  </a:lnTo>
                  <a:lnTo>
                    <a:pt x="2046" y="583"/>
                  </a:lnTo>
                  <a:lnTo>
                    <a:pt x="2203" y="562"/>
                  </a:lnTo>
                  <a:lnTo>
                    <a:pt x="1909" y="831"/>
                  </a:lnTo>
                  <a:lnTo>
                    <a:pt x="2026" y="852"/>
                  </a:lnTo>
                  <a:lnTo>
                    <a:pt x="1833" y="948"/>
                  </a:lnTo>
                  <a:lnTo>
                    <a:pt x="1991" y="968"/>
                  </a:lnTo>
                  <a:lnTo>
                    <a:pt x="1929" y="1296"/>
                  </a:lnTo>
                  <a:lnTo>
                    <a:pt x="1599" y="968"/>
                  </a:lnTo>
                  <a:lnTo>
                    <a:pt x="1813" y="1354"/>
                  </a:lnTo>
                  <a:lnTo>
                    <a:pt x="1870" y="1627"/>
                  </a:lnTo>
                  <a:lnTo>
                    <a:pt x="1793" y="1839"/>
                  </a:lnTo>
                  <a:lnTo>
                    <a:pt x="1615" y="1951"/>
                  </a:lnTo>
                  <a:lnTo>
                    <a:pt x="1421" y="2053"/>
                  </a:lnTo>
                  <a:lnTo>
                    <a:pt x="1599" y="1935"/>
                  </a:lnTo>
                  <a:lnTo>
                    <a:pt x="1636" y="1855"/>
                  </a:lnTo>
                  <a:lnTo>
                    <a:pt x="1656" y="1778"/>
                  </a:lnTo>
                  <a:lnTo>
                    <a:pt x="1636" y="1702"/>
                  </a:lnTo>
                  <a:lnTo>
                    <a:pt x="1558" y="1606"/>
                  </a:lnTo>
                  <a:lnTo>
                    <a:pt x="1421" y="1469"/>
                  </a:lnTo>
                  <a:lnTo>
                    <a:pt x="1342" y="1317"/>
                  </a:lnTo>
                  <a:lnTo>
                    <a:pt x="1284" y="1085"/>
                  </a:lnTo>
                  <a:lnTo>
                    <a:pt x="1229" y="968"/>
                  </a:lnTo>
                  <a:lnTo>
                    <a:pt x="1188" y="1125"/>
                  </a:lnTo>
                  <a:lnTo>
                    <a:pt x="1168" y="911"/>
                  </a:lnTo>
                  <a:lnTo>
                    <a:pt x="1091" y="872"/>
                  </a:lnTo>
                  <a:lnTo>
                    <a:pt x="543" y="852"/>
                  </a:lnTo>
                  <a:lnTo>
                    <a:pt x="331" y="816"/>
                  </a:lnTo>
                  <a:lnTo>
                    <a:pt x="197" y="774"/>
                  </a:lnTo>
                  <a:lnTo>
                    <a:pt x="116" y="699"/>
                  </a:lnTo>
                  <a:lnTo>
                    <a:pt x="96" y="603"/>
                  </a:lnTo>
                  <a:lnTo>
                    <a:pt x="116" y="485"/>
                  </a:lnTo>
                  <a:lnTo>
                    <a:pt x="152" y="406"/>
                  </a:lnTo>
                  <a:lnTo>
                    <a:pt x="152" y="350"/>
                  </a:lnTo>
                  <a:lnTo>
                    <a:pt x="137" y="273"/>
                  </a:lnTo>
                  <a:lnTo>
                    <a:pt x="0" y="137"/>
                  </a:lnTo>
                  <a:lnTo>
                    <a:pt x="0" y="81"/>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9999" name="Freeform 63"/>
            <p:cNvSpPr>
              <a:spLocks/>
            </p:cNvSpPr>
            <p:nvPr/>
          </p:nvSpPr>
          <p:spPr bwMode="auto">
            <a:xfrm>
              <a:off x="4715" y="2827"/>
              <a:ext cx="790" cy="860"/>
            </a:xfrm>
            <a:custGeom>
              <a:avLst/>
              <a:gdLst>
                <a:gd name="T0" fmla="*/ 0 w 6318"/>
                <a:gd name="T1" fmla="*/ 0 h 6880"/>
                <a:gd name="T2" fmla="*/ 0 w 6318"/>
                <a:gd name="T3" fmla="*/ 0 h 6880"/>
                <a:gd name="T4" fmla="*/ 0 w 6318"/>
                <a:gd name="T5" fmla="*/ 0 h 6880"/>
                <a:gd name="T6" fmla="*/ 0 w 6318"/>
                <a:gd name="T7" fmla="*/ 0 h 6880"/>
                <a:gd name="T8" fmla="*/ 0 w 6318"/>
                <a:gd name="T9" fmla="*/ 0 h 6880"/>
                <a:gd name="T10" fmla="*/ 0 w 6318"/>
                <a:gd name="T11" fmla="*/ 0 h 6880"/>
                <a:gd name="T12" fmla="*/ 0 w 6318"/>
                <a:gd name="T13" fmla="*/ 0 h 6880"/>
                <a:gd name="T14" fmla="*/ 0 w 6318"/>
                <a:gd name="T15" fmla="*/ 0 h 6880"/>
                <a:gd name="T16" fmla="*/ 0 w 6318"/>
                <a:gd name="T17" fmla="*/ 0 h 6880"/>
                <a:gd name="T18" fmla="*/ 0 w 6318"/>
                <a:gd name="T19" fmla="*/ 0 h 6880"/>
                <a:gd name="T20" fmla="*/ 0 w 6318"/>
                <a:gd name="T21" fmla="*/ 0 h 6880"/>
                <a:gd name="T22" fmla="*/ 0 w 6318"/>
                <a:gd name="T23" fmla="*/ 0 h 6880"/>
                <a:gd name="T24" fmla="*/ 0 w 6318"/>
                <a:gd name="T25" fmla="*/ 0 h 6880"/>
                <a:gd name="T26" fmla="*/ 0 w 6318"/>
                <a:gd name="T27" fmla="*/ 0 h 6880"/>
                <a:gd name="T28" fmla="*/ 0 w 6318"/>
                <a:gd name="T29" fmla="*/ 0 h 6880"/>
                <a:gd name="T30" fmla="*/ 0 w 6318"/>
                <a:gd name="T31" fmla="*/ 0 h 6880"/>
                <a:gd name="T32" fmla="*/ 0 w 6318"/>
                <a:gd name="T33" fmla="*/ 0 h 6880"/>
                <a:gd name="T34" fmla="*/ 0 w 6318"/>
                <a:gd name="T35" fmla="*/ 0 h 6880"/>
                <a:gd name="T36" fmla="*/ 0 w 6318"/>
                <a:gd name="T37" fmla="*/ 0 h 6880"/>
                <a:gd name="T38" fmla="*/ 0 w 6318"/>
                <a:gd name="T39" fmla="*/ 0 h 6880"/>
                <a:gd name="T40" fmla="*/ 0 w 6318"/>
                <a:gd name="T41" fmla="*/ 0 h 6880"/>
                <a:gd name="T42" fmla="*/ 0 w 6318"/>
                <a:gd name="T43" fmla="*/ 0 h 6880"/>
                <a:gd name="T44" fmla="*/ 0 w 6318"/>
                <a:gd name="T45" fmla="*/ 0 h 6880"/>
                <a:gd name="T46" fmla="*/ 0 w 6318"/>
                <a:gd name="T47" fmla="*/ 0 h 6880"/>
                <a:gd name="T48" fmla="*/ 0 w 6318"/>
                <a:gd name="T49" fmla="*/ 0 h 6880"/>
                <a:gd name="T50" fmla="*/ 0 w 6318"/>
                <a:gd name="T51" fmla="*/ 0 h 6880"/>
                <a:gd name="T52" fmla="*/ 0 w 6318"/>
                <a:gd name="T53" fmla="*/ 0 h 6880"/>
                <a:gd name="T54" fmla="*/ 0 w 6318"/>
                <a:gd name="T55" fmla="*/ 0 h 6880"/>
                <a:gd name="T56" fmla="*/ 0 w 6318"/>
                <a:gd name="T57" fmla="*/ 0 h 6880"/>
                <a:gd name="T58" fmla="*/ 0 w 6318"/>
                <a:gd name="T59" fmla="*/ 0 h 6880"/>
                <a:gd name="T60" fmla="*/ 0 w 6318"/>
                <a:gd name="T61" fmla="*/ 0 h 6880"/>
                <a:gd name="T62" fmla="*/ 0 w 6318"/>
                <a:gd name="T63" fmla="*/ 0 h 6880"/>
                <a:gd name="T64" fmla="*/ 0 w 6318"/>
                <a:gd name="T65" fmla="*/ 0 h 6880"/>
                <a:gd name="T66" fmla="*/ 0 w 6318"/>
                <a:gd name="T67" fmla="*/ 0 h 6880"/>
                <a:gd name="T68" fmla="*/ 0 w 6318"/>
                <a:gd name="T69" fmla="*/ 0 h 6880"/>
                <a:gd name="T70" fmla="*/ 0 w 6318"/>
                <a:gd name="T71" fmla="*/ 0 h 6880"/>
                <a:gd name="T72" fmla="*/ 0 w 6318"/>
                <a:gd name="T73" fmla="*/ 0 h 6880"/>
                <a:gd name="T74" fmla="*/ 0 w 6318"/>
                <a:gd name="T75" fmla="*/ 0 h 6880"/>
                <a:gd name="T76" fmla="*/ 0 w 6318"/>
                <a:gd name="T77" fmla="*/ 0 h 6880"/>
                <a:gd name="T78" fmla="*/ 0 w 6318"/>
                <a:gd name="T79" fmla="*/ 0 h 6880"/>
                <a:gd name="T80" fmla="*/ 0 w 6318"/>
                <a:gd name="T81" fmla="*/ 0 h 6880"/>
                <a:gd name="T82" fmla="*/ 0 w 6318"/>
                <a:gd name="T83" fmla="*/ 0 h 6880"/>
                <a:gd name="T84" fmla="*/ 0 w 6318"/>
                <a:gd name="T85" fmla="*/ 0 h 6880"/>
                <a:gd name="T86" fmla="*/ 0 w 6318"/>
                <a:gd name="T87" fmla="*/ 0 h 6880"/>
                <a:gd name="T88" fmla="*/ 0 w 6318"/>
                <a:gd name="T89" fmla="*/ 0 h 6880"/>
                <a:gd name="T90" fmla="*/ 0 w 6318"/>
                <a:gd name="T91" fmla="*/ 0 h 6880"/>
                <a:gd name="T92" fmla="*/ 0 w 6318"/>
                <a:gd name="T93" fmla="*/ 0 h 6880"/>
                <a:gd name="T94" fmla="*/ 0 w 6318"/>
                <a:gd name="T95" fmla="*/ 0 h 6880"/>
                <a:gd name="T96" fmla="*/ 0 w 6318"/>
                <a:gd name="T97" fmla="*/ 0 h 6880"/>
                <a:gd name="T98" fmla="*/ 0 w 6318"/>
                <a:gd name="T99" fmla="*/ 0 h 6880"/>
                <a:gd name="T100" fmla="*/ 0 w 6318"/>
                <a:gd name="T101" fmla="*/ 0 h 6880"/>
                <a:gd name="T102" fmla="*/ 0 w 6318"/>
                <a:gd name="T103" fmla="*/ 0 h 6880"/>
                <a:gd name="T104" fmla="*/ 0 w 6318"/>
                <a:gd name="T105" fmla="*/ 0 h 6880"/>
                <a:gd name="T106" fmla="*/ 0 w 6318"/>
                <a:gd name="T107" fmla="*/ 0 h 6880"/>
                <a:gd name="T108" fmla="*/ 0 w 6318"/>
                <a:gd name="T109" fmla="*/ 0 h 6880"/>
                <a:gd name="T110" fmla="*/ 0 w 6318"/>
                <a:gd name="T111" fmla="*/ 0 h 6880"/>
                <a:gd name="T112" fmla="*/ 0 w 6318"/>
                <a:gd name="T113" fmla="*/ 0 h 6880"/>
                <a:gd name="T114" fmla="*/ 0 w 6318"/>
                <a:gd name="T115" fmla="*/ 0 h 6880"/>
                <a:gd name="T116" fmla="*/ 0 w 6318"/>
                <a:gd name="T117" fmla="*/ 0 h 6880"/>
                <a:gd name="T118" fmla="*/ 0 w 6318"/>
                <a:gd name="T119" fmla="*/ 0 h 6880"/>
                <a:gd name="T120" fmla="*/ 0 w 6318"/>
                <a:gd name="T121" fmla="*/ 0 h 6880"/>
                <a:gd name="T122" fmla="*/ 0 w 6318"/>
                <a:gd name="T123" fmla="*/ 0 h 6880"/>
                <a:gd name="T124" fmla="*/ 0 w 6318"/>
                <a:gd name="T125" fmla="*/ 0 h 6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18"/>
                <a:gd name="T190" fmla="*/ 0 h 6880"/>
                <a:gd name="T191" fmla="*/ 6318 w 6318"/>
                <a:gd name="T192" fmla="*/ 6880 h 68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18" h="6880">
                  <a:moveTo>
                    <a:pt x="2376" y="1626"/>
                  </a:moveTo>
                  <a:lnTo>
                    <a:pt x="2614" y="1855"/>
                  </a:lnTo>
                  <a:lnTo>
                    <a:pt x="2671" y="2088"/>
                  </a:lnTo>
                  <a:lnTo>
                    <a:pt x="2614" y="2321"/>
                  </a:lnTo>
                  <a:lnTo>
                    <a:pt x="2575" y="2512"/>
                  </a:lnTo>
                  <a:lnTo>
                    <a:pt x="2634" y="2629"/>
                  </a:lnTo>
                  <a:lnTo>
                    <a:pt x="2768" y="2766"/>
                  </a:lnTo>
                  <a:lnTo>
                    <a:pt x="2985" y="2843"/>
                  </a:lnTo>
                  <a:lnTo>
                    <a:pt x="2808" y="2706"/>
                  </a:lnTo>
                  <a:lnTo>
                    <a:pt x="2828" y="2512"/>
                  </a:lnTo>
                  <a:lnTo>
                    <a:pt x="3004" y="2396"/>
                  </a:lnTo>
                  <a:lnTo>
                    <a:pt x="3082" y="2164"/>
                  </a:lnTo>
                  <a:lnTo>
                    <a:pt x="3122" y="2376"/>
                  </a:lnTo>
                  <a:lnTo>
                    <a:pt x="3200" y="2610"/>
                  </a:lnTo>
                  <a:lnTo>
                    <a:pt x="3393" y="2781"/>
                  </a:lnTo>
                  <a:lnTo>
                    <a:pt x="3393" y="2843"/>
                  </a:lnTo>
                  <a:lnTo>
                    <a:pt x="3220" y="3055"/>
                  </a:lnTo>
                  <a:lnTo>
                    <a:pt x="3102" y="3075"/>
                  </a:lnTo>
                  <a:lnTo>
                    <a:pt x="2926" y="2994"/>
                  </a:lnTo>
                  <a:lnTo>
                    <a:pt x="3082" y="3112"/>
                  </a:lnTo>
                  <a:lnTo>
                    <a:pt x="3220" y="3112"/>
                  </a:lnTo>
                  <a:lnTo>
                    <a:pt x="3279" y="3269"/>
                  </a:lnTo>
                  <a:lnTo>
                    <a:pt x="3220" y="3537"/>
                  </a:lnTo>
                  <a:lnTo>
                    <a:pt x="3063" y="3693"/>
                  </a:lnTo>
                  <a:lnTo>
                    <a:pt x="2634" y="4079"/>
                  </a:lnTo>
                  <a:lnTo>
                    <a:pt x="2497" y="4427"/>
                  </a:lnTo>
                  <a:lnTo>
                    <a:pt x="2533" y="4774"/>
                  </a:lnTo>
                  <a:lnTo>
                    <a:pt x="2712" y="5043"/>
                  </a:lnTo>
                  <a:lnTo>
                    <a:pt x="2828" y="5102"/>
                  </a:lnTo>
                  <a:lnTo>
                    <a:pt x="2808" y="5255"/>
                  </a:lnTo>
                  <a:lnTo>
                    <a:pt x="2691" y="5351"/>
                  </a:lnTo>
                  <a:lnTo>
                    <a:pt x="2517" y="5410"/>
                  </a:lnTo>
                  <a:lnTo>
                    <a:pt x="2397" y="5351"/>
                  </a:lnTo>
                  <a:lnTo>
                    <a:pt x="2360" y="5141"/>
                  </a:lnTo>
                  <a:lnTo>
                    <a:pt x="2340" y="5351"/>
                  </a:lnTo>
                  <a:lnTo>
                    <a:pt x="2477" y="5584"/>
                  </a:lnTo>
                  <a:lnTo>
                    <a:pt x="2752" y="5624"/>
                  </a:lnTo>
                  <a:lnTo>
                    <a:pt x="3004" y="5488"/>
                  </a:lnTo>
                  <a:lnTo>
                    <a:pt x="2808" y="5912"/>
                  </a:lnTo>
                  <a:lnTo>
                    <a:pt x="2847" y="6279"/>
                  </a:lnTo>
                  <a:lnTo>
                    <a:pt x="2945" y="6492"/>
                  </a:lnTo>
                  <a:lnTo>
                    <a:pt x="2945" y="6647"/>
                  </a:lnTo>
                  <a:lnTo>
                    <a:pt x="2808" y="6840"/>
                  </a:lnTo>
                  <a:lnTo>
                    <a:pt x="2712" y="6880"/>
                  </a:lnTo>
                  <a:lnTo>
                    <a:pt x="3102" y="6784"/>
                  </a:lnTo>
                  <a:lnTo>
                    <a:pt x="3279" y="6591"/>
                  </a:lnTo>
                  <a:lnTo>
                    <a:pt x="3335" y="6415"/>
                  </a:lnTo>
                  <a:lnTo>
                    <a:pt x="3687" y="6552"/>
                  </a:lnTo>
                  <a:lnTo>
                    <a:pt x="3393" y="6338"/>
                  </a:lnTo>
                  <a:lnTo>
                    <a:pt x="3295" y="6105"/>
                  </a:lnTo>
                  <a:lnTo>
                    <a:pt x="3279" y="5837"/>
                  </a:lnTo>
                  <a:lnTo>
                    <a:pt x="3158" y="6167"/>
                  </a:lnTo>
                  <a:lnTo>
                    <a:pt x="3082" y="5797"/>
                  </a:lnTo>
                  <a:lnTo>
                    <a:pt x="3138" y="5488"/>
                  </a:lnTo>
                  <a:lnTo>
                    <a:pt x="3158" y="5239"/>
                  </a:lnTo>
                  <a:lnTo>
                    <a:pt x="3063" y="5351"/>
                  </a:lnTo>
                  <a:lnTo>
                    <a:pt x="2926" y="4849"/>
                  </a:lnTo>
                  <a:lnTo>
                    <a:pt x="3138" y="5082"/>
                  </a:lnTo>
                  <a:lnTo>
                    <a:pt x="3063" y="4696"/>
                  </a:lnTo>
                  <a:lnTo>
                    <a:pt x="3357" y="4909"/>
                  </a:lnTo>
                  <a:lnTo>
                    <a:pt x="3514" y="5296"/>
                  </a:lnTo>
                  <a:lnTo>
                    <a:pt x="3528" y="5679"/>
                  </a:lnTo>
                  <a:lnTo>
                    <a:pt x="3665" y="5433"/>
                  </a:lnTo>
                  <a:lnTo>
                    <a:pt x="3687" y="5178"/>
                  </a:lnTo>
                  <a:lnTo>
                    <a:pt x="3783" y="5547"/>
                  </a:lnTo>
                  <a:lnTo>
                    <a:pt x="3743" y="5877"/>
                  </a:lnTo>
                  <a:lnTo>
                    <a:pt x="3880" y="5643"/>
                  </a:lnTo>
                  <a:lnTo>
                    <a:pt x="3880" y="5912"/>
                  </a:lnTo>
                  <a:lnTo>
                    <a:pt x="3763" y="6242"/>
                  </a:lnTo>
                  <a:lnTo>
                    <a:pt x="4113" y="5837"/>
                  </a:lnTo>
                  <a:lnTo>
                    <a:pt x="4388" y="5624"/>
                  </a:lnTo>
                  <a:lnTo>
                    <a:pt x="4484" y="5374"/>
                  </a:lnTo>
                  <a:lnTo>
                    <a:pt x="4427" y="5102"/>
                  </a:lnTo>
                  <a:lnTo>
                    <a:pt x="4231" y="4849"/>
                  </a:lnTo>
                  <a:lnTo>
                    <a:pt x="4251" y="5043"/>
                  </a:lnTo>
                  <a:lnTo>
                    <a:pt x="4057" y="4849"/>
                  </a:lnTo>
                  <a:lnTo>
                    <a:pt x="3920" y="4676"/>
                  </a:lnTo>
                  <a:lnTo>
                    <a:pt x="3802" y="4525"/>
                  </a:lnTo>
                  <a:lnTo>
                    <a:pt x="3900" y="4849"/>
                  </a:lnTo>
                  <a:lnTo>
                    <a:pt x="3939" y="5063"/>
                  </a:lnTo>
                  <a:lnTo>
                    <a:pt x="3707" y="4909"/>
                  </a:lnTo>
                  <a:lnTo>
                    <a:pt x="3492" y="4676"/>
                  </a:lnTo>
                  <a:lnTo>
                    <a:pt x="3393" y="4407"/>
                  </a:lnTo>
                  <a:lnTo>
                    <a:pt x="3393" y="4774"/>
                  </a:lnTo>
                  <a:lnTo>
                    <a:pt x="3259" y="4505"/>
                  </a:lnTo>
                  <a:lnTo>
                    <a:pt x="3259" y="4216"/>
                  </a:lnTo>
                  <a:lnTo>
                    <a:pt x="3472" y="3714"/>
                  </a:lnTo>
                  <a:lnTo>
                    <a:pt x="3549" y="4059"/>
                  </a:lnTo>
                  <a:lnTo>
                    <a:pt x="3687" y="3901"/>
                  </a:lnTo>
                  <a:lnTo>
                    <a:pt x="4016" y="4443"/>
                  </a:lnTo>
                  <a:lnTo>
                    <a:pt x="4016" y="4115"/>
                  </a:lnTo>
                  <a:lnTo>
                    <a:pt x="4427" y="4427"/>
                  </a:lnTo>
                  <a:lnTo>
                    <a:pt x="4601" y="4737"/>
                  </a:lnTo>
                  <a:lnTo>
                    <a:pt x="4601" y="5239"/>
                  </a:lnTo>
                  <a:lnTo>
                    <a:pt x="4545" y="5469"/>
                  </a:lnTo>
                  <a:lnTo>
                    <a:pt x="4817" y="5027"/>
                  </a:lnTo>
                  <a:lnTo>
                    <a:pt x="4798" y="4656"/>
                  </a:lnTo>
                  <a:lnTo>
                    <a:pt x="4641" y="4231"/>
                  </a:lnTo>
                  <a:lnTo>
                    <a:pt x="4545" y="3826"/>
                  </a:lnTo>
                  <a:lnTo>
                    <a:pt x="4951" y="4560"/>
                  </a:lnTo>
                  <a:lnTo>
                    <a:pt x="5032" y="4794"/>
                  </a:lnTo>
                  <a:lnTo>
                    <a:pt x="5013" y="5027"/>
                  </a:lnTo>
                  <a:lnTo>
                    <a:pt x="4876" y="5275"/>
                  </a:lnTo>
                  <a:lnTo>
                    <a:pt x="5285" y="5162"/>
                  </a:lnTo>
                  <a:lnTo>
                    <a:pt x="5753" y="5239"/>
                  </a:lnTo>
                  <a:lnTo>
                    <a:pt x="6297" y="5528"/>
                  </a:lnTo>
                  <a:lnTo>
                    <a:pt x="6318" y="5239"/>
                  </a:lnTo>
                  <a:lnTo>
                    <a:pt x="6257" y="4813"/>
                  </a:lnTo>
                  <a:lnTo>
                    <a:pt x="6083" y="4485"/>
                  </a:lnTo>
                  <a:lnTo>
                    <a:pt x="6064" y="4774"/>
                  </a:lnTo>
                  <a:lnTo>
                    <a:pt x="5891" y="4311"/>
                  </a:lnTo>
                  <a:lnTo>
                    <a:pt x="5636" y="3922"/>
                  </a:lnTo>
                  <a:lnTo>
                    <a:pt x="5576" y="3770"/>
                  </a:lnTo>
                  <a:lnTo>
                    <a:pt x="5733" y="4272"/>
                  </a:lnTo>
                  <a:lnTo>
                    <a:pt x="5458" y="4019"/>
                  </a:lnTo>
                  <a:lnTo>
                    <a:pt x="5226" y="3557"/>
                  </a:lnTo>
                  <a:lnTo>
                    <a:pt x="5226" y="3885"/>
                  </a:lnTo>
                  <a:lnTo>
                    <a:pt x="5032" y="3613"/>
                  </a:lnTo>
                  <a:lnTo>
                    <a:pt x="4972" y="3207"/>
                  </a:lnTo>
                  <a:lnTo>
                    <a:pt x="4839" y="3324"/>
                  </a:lnTo>
                  <a:lnTo>
                    <a:pt x="4798" y="2994"/>
                  </a:lnTo>
                  <a:lnTo>
                    <a:pt x="4388" y="2184"/>
                  </a:lnTo>
                  <a:lnTo>
                    <a:pt x="4408" y="2492"/>
                  </a:lnTo>
                  <a:lnTo>
                    <a:pt x="4270" y="2862"/>
                  </a:lnTo>
                  <a:lnTo>
                    <a:pt x="4189" y="2665"/>
                  </a:lnTo>
                  <a:lnTo>
                    <a:pt x="4153" y="2978"/>
                  </a:lnTo>
                  <a:lnTo>
                    <a:pt x="4037" y="2823"/>
                  </a:lnTo>
                  <a:lnTo>
                    <a:pt x="4037" y="3055"/>
                  </a:lnTo>
                  <a:lnTo>
                    <a:pt x="4270" y="3501"/>
                  </a:lnTo>
                  <a:lnTo>
                    <a:pt x="4057" y="3269"/>
                  </a:lnTo>
                  <a:lnTo>
                    <a:pt x="3900" y="3035"/>
                  </a:lnTo>
                  <a:lnTo>
                    <a:pt x="3783" y="2725"/>
                  </a:lnTo>
                  <a:lnTo>
                    <a:pt x="3763" y="3035"/>
                  </a:lnTo>
                  <a:lnTo>
                    <a:pt x="3645" y="2766"/>
                  </a:lnTo>
                  <a:lnTo>
                    <a:pt x="3626" y="2492"/>
                  </a:lnTo>
                  <a:lnTo>
                    <a:pt x="3687" y="2164"/>
                  </a:lnTo>
                  <a:lnTo>
                    <a:pt x="3610" y="1931"/>
                  </a:lnTo>
                  <a:lnTo>
                    <a:pt x="3357" y="1606"/>
                  </a:lnTo>
                  <a:lnTo>
                    <a:pt x="3082" y="1373"/>
                  </a:lnTo>
                  <a:lnTo>
                    <a:pt x="3665" y="1738"/>
                  </a:lnTo>
                  <a:lnTo>
                    <a:pt x="3939" y="2052"/>
                  </a:lnTo>
                  <a:lnTo>
                    <a:pt x="3976" y="1838"/>
                  </a:lnTo>
                  <a:lnTo>
                    <a:pt x="4310" y="2011"/>
                  </a:lnTo>
                  <a:lnTo>
                    <a:pt x="4113" y="1469"/>
                  </a:lnTo>
                  <a:lnTo>
                    <a:pt x="3645" y="871"/>
                  </a:lnTo>
                  <a:lnTo>
                    <a:pt x="2752" y="582"/>
                  </a:lnTo>
                  <a:lnTo>
                    <a:pt x="2284" y="602"/>
                  </a:lnTo>
                  <a:lnTo>
                    <a:pt x="2497" y="810"/>
                  </a:lnTo>
                  <a:lnTo>
                    <a:pt x="2926" y="967"/>
                  </a:lnTo>
                  <a:lnTo>
                    <a:pt x="2438" y="908"/>
                  </a:lnTo>
                  <a:lnTo>
                    <a:pt x="2163" y="714"/>
                  </a:lnTo>
                  <a:lnTo>
                    <a:pt x="1737" y="582"/>
                  </a:lnTo>
                  <a:lnTo>
                    <a:pt x="1911" y="561"/>
                  </a:lnTo>
                  <a:lnTo>
                    <a:pt x="1639" y="370"/>
                  </a:lnTo>
                  <a:lnTo>
                    <a:pt x="1076" y="288"/>
                  </a:lnTo>
                  <a:lnTo>
                    <a:pt x="1364" y="481"/>
                  </a:lnTo>
                  <a:lnTo>
                    <a:pt x="994" y="406"/>
                  </a:lnTo>
                  <a:lnTo>
                    <a:pt x="878" y="212"/>
                  </a:lnTo>
                  <a:lnTo>
                    <a:pt x="1035" y="0"/>
                  </a:lnTo>
                  <a:lnTo>
                    <a:pt x="583" y="117"/>
                  </a:lnTo>
                  <a:lnTo>
                    <a:pt x="100" y="253"/>
                  </a:lnTo>
                  <a:lnTo>
                    <a:pt x="0" y="602"/>
                  </a:lnTo>
                  <a:lnTo>
                    <a:pt x="157" y="851"/>
                  </a:lnTo>
                  <a:lnTo>
                    <a:pt x="568" y="1104"/>
                  </a:lnTo>
                  <a:lnTo>
                    <a:pt x="314" y="830"/>
                  </a:lnTo>
                  <a:lnTo>
                    <a:pt x="333" y="541"/>
                  </a:lnTo>
                  <a:lnTo>
                    <a:pt x="604" y="390"/>
                  </a:lnTo>
                  <a:lnTo>
                    <a:pt x="487" y="639"/>
                  </a:lnTo>
                  <a:lnTo>
                    <a:pt x="547" y="928"/>
                  </a:lnTo>
                  <a:lnTo>
                    <a:pt x="704" y="678"/>
                  </a:lnTo>
                  <a:lnTo>
                    <a:pt x="801" y="928"/>
                  </a:lnTo>
                  <a:lnTo>
                    <a:pt x="974" y="1104"/>
                  </a:lnTo>
                  <a:lnTo>
                    <a:pt x="1270" y="1140"/>
                  </a:lnTo>
                  <a:lnTo>
                    <a:pt x="994" y="1023"/>
                  </a:lnTo>
                  <a:lnTo>
                    <a:pt x="897" y="851"/>
                  </a:lnTo>
                  <a:lnTo>
                    <a:pt x="1172" y="947"/>
                  </a:lnTo>
                  <a:lnTo>
                    <a:pt x="1443" y="928"/>
                  </a:lnTo>
                  <a:lnTo>
                    <a:pt x="1599" y="851"/>
                  </a:lnTo>
                  <a:lnTo>
                    <a:pt x="1345" y="851"/>
                  </a:lnTo>
                  <a:lnTo>
                    <a:pt x="1132" y="754"/>
                  </a:lnTo>
                  <a:lnTo>
                    <a:pt x="1522" y="734"/>
                  </a:lnTo>
                  <a:lnTo>
                    <a:pt x="1756" y="695"/>
                  </a:lnTo>
                  <a:lnTo>
                    <a:pt x="1676" y="774"/>
                  </a:lnTo>
                  <a:lnTo>
                    <a:pt x="1833" y="891"/>
                  </a:lnTo>
                  <a:lnTo>
                    <a:pt x="1639" y="908"/>
                  </a:lnTo>
                  <a:lnTo>
                    <a:pt x="1872" y="1104"/>
                  </a:lnTo>
                  <a:lnTo>
                    <a:pt x="1756" y="1181"/>
                  </a:lnTo>
                  <a:lnTo>
                    <a:pt x="2340" y="1505"/>
                  </a:lnTo>
                  <a:lnTo>
                    <a:pt x="2376" y="1626"/>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00" name="Freeform 64"/>
            <p:cNvSpPr>
              <a:spLocks/>
            </p:cNvSpPr>
            <p:nvPr/>
          </p:nvSpPr>
          <p:spPr bwMode="auto">
            <a:xfrm>
              <a:off x="4839" y="2708"/>
              <a:ext cx="631" cy="655"/>
            </a:xfrm>
            <a:custGeom>
              <a:avLst/>
              <a:gdLst>
                <a:gd name="T0" fmla="*/ 0 w 5050"/>
                <a:gd name="T1" fmla="*/ 0 h 5239"/>
                <a:gd name="T2" fmla="*/ 0 w 5050"/>
                <a:gd name="T3" fmla="*/ 0 h 5239"/>
                <a:gd name="T4" fmla="*/ 0 w 5050"/>
                <a:gd name="T5" fmla="*/ 0 h 5239"/>
                <a:gd name="T6" fmla="*/ 0 w 5050"/>
                <a:gd name="T7" fmla="*/ 0 h 5239"/>
                <a:gd name="T8" fmla="*/ 0 w 5050"/>
                <a:gd name="T9" fmla="*/ 0 h 5239"/>
                <a:gd name="T10" fmla="*/ 0 w 5050"/>
                <a:gd name="T11" fmla="*/ 0 h 5239"/>
                <a:gd name="T12" fmla="*/ 0 w 5050"/>
                <a:gd name="T13" fmla="*/ 0 h 5239"/>
                <a:gd name="T14" fmla="*/ 0 w 5050"/>
                <a:gd name="T15" fmla="*/ 0 h 5239"/>
                <a:gd name="T16" fmla="*/ 0 w 5050"/>
                <a:gd name="T17" fmla="*/ 0 h 5239"/>
                <a:gd name="T18" fmla="*/ 0 w 5050"/>
                <a:gd name="T19" fmla="*/ 0 h 5239"/>
                <a:gd name="T20" fmla="*/ 0 w 5050"/>
                <a:gd name="T21" fmla="*/ 0 h 5239"/>
                <a:gd name="T22" fmla="*/ 0 w 5050"/>
                <a:gd name="T23" fmla="*/ 0 h 5239"/>
                <a:gd name="T24" fmla="*/ 0 w 5050"/>
                <a:gd name="T25" fmla="*/ 0 h 5239"/>
                <a:gd name="T26" fmla="*/ 0 w 5050"/>
                <a:gd name="T27" fmla="*/ 0 h 5239"/>
                <a:gd name="T28" fmla="*/ 0 w 5050"/>
                <a:gd name="T29" fmla="*/ 0 h 5239"/>
                <a:gd name="T30" fmla="*/ 0 w 5050"/>
                <a:gd name="T31" fmla="*/ 0 h 5239"/>
                <a:gd name="T32" fmla="*/ 0 w 5050"/>
                <a:gd name="T33" fmla="*/ 0 h 5239"/>
                <a:gd name="T34" fmla="*/ 0 w 5050"/>
                <a:gd name="T35" fmla="*/ 0 h 5239"/>
                <a:gd name="T36" fmla="*/ 0 w 5050"/>
                <a:gd name="T37" fmla="*/ 0 h 5239"/>
                <a:gd name="T38" fmla="*/ 0 w 5050"/>
                <a:gd name="T39" fmla="*/ 0 h 5239"/>
                <a:gd name="T40" fmla="*/ 0 w 5050"/>
                <a:gd name="T41" fmla="*/ 0 h 5239"/>
                <a:gd name="T42" fmla="*/ 0 w 5050"/>
                <a:gd name="T43" fmla="*/ 0 h 5239"/>
                <a:gd name="T44" fmla="*/ 0 w 5050"/>
                <a:gd name="T45" fmla="*/ 0 h 5239"/>
                <a:gd name="T46" fmla="*/ 0 w 5050"/>
                <a:gd name="T47" fmla="*/ 0 h 5239"/>
                <a:gd name="T48" fmla="*/ 0 w 5050"/>
                <a:gd name="T49" fmla="*/ 0 h 5239"/>
                <a:gd name="T50" fmla="*/ 0 w 5050"/>
                <a:gd name="T51" fmla="*/ 0 h 5239"/>
                <a:gd name="T52" fmla="*/ 0 w 5050"/>
                <a:gd name="T53" fmla="*/ 0 h 5239"/>
                <a:gd name="T54" fmla="*/ 0 w 5050"/>
                <a:gd name="T55" fmla="*/ 0 h 5239"/>
                <a:gd name="T56" fmla="*/ 0 w 5050"/>
                <a:gd name="T57" fmla="*/ 0 h 5239"/>
                <a:gd name="T58" fmla="*/ 0 w 5050"/>
                <a:gd name="T59" fmla="*/ 0 h 5239"/>
                <a:gd name="T60" fmla="*/ 0 w 5050"/>
                <a:gd name="T61" fmla="*/ 0 h 5239"/>
                <a:gd name="T62" fmla="*/ 0 w 5050"/>
                <a:gd name="T63" fmla="*/ 0 h 52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50"/>
                <a:gd name="T97" fmla="*/ 0 h 5239"/>
                <a:gd name="T98" fmla="*/ 5050 w 5050"/>
                <a:gd name="T99" fmla="*/ 5239 h 52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50" h="5239">
                  <a:moveTo>
                    <a:pt x="0" y="967"/>
                  </a:moveTo>
                  <a:lnTo>
                    <a:pt x="351" y="891"/>
                  </a:lnTo>
                  <a:lnTo>
                    <a:pt x="118" y="1065"/>
                  </a:lnTo>
                  <a:lnTo>
                    <a:pt x="331" y="1105"/>
                  </a:lnTo>
                  <a:lnTo>
                    <a:pt x="779" y="1065"/>
                  </a:lnTo>
                  <a:lnTo>
                    <a:pt x="1209" y="1065"/>
                  </a:lnTo>
                  <a:lnTo>
                    <a:pt x="1601" y="1201"/>
                  </a:lnTo>
                  <a:lnTo>
                    <a:pt x="1169" y="1160"/>
                  </a:lnTo>
                  <a:lnTo>
                    <a:pt x="799" y="1181"/>
                  </a:lnTo>
                  <a:lnTo>
                    <a:pt x="1113" y="1413"/>
                  </a:lnTo>
                  <a:lnTo>
                    <a:pt x="1640" y="1566"/>
                  </a:lnTo>
                  <a:lnTo>
                    <a:pt x="2478" y="1819"/>
                  </a:lnTo>
                  <a:lnTo>
                    <a:pt x="3276" y="2918"/>
                  </a:lnTo>
                  <a:lnTo>
                    <a:pt x="3509" y="3344"/>
                  </a:lnTo>
                  <a:lnTo>
                    <a:pt x="3845" y="4272"/>
                  </a:lnTo>
                  <a:lnTo>
                    <a:pt x="3823" y="3791"/>
                  </a:lnTo>
                  <a:lnTo>
                    <a:pt x="3978" y="4039"/>
                  </a:lnTo>
                  <a:lnTo>
                    <a:pt x="4038" y="3926"/>
                  </a:lnTo>
                  <a:lnTo>
                    <a:pt x="4192" y="4272"/>
                  </a:lnTo>
                  <a:lnTo>
                    <a:pt x="4272" y="4060"/>
                  </a:lnTo>
                  <a:lnTo>
                    <a:pt x="4507" y="4485"/>
                  </a:lnTo>
                  <a:lnTo>
                    <a:pt x="4582" y="4039"/>
                  </a:lnTo>
                  <a:lnTo>
                    <a:pt x="4601" y="3460"/>
                  </a:lnTo>
                  <a:lnTo>
                    <a:pt x="4683" y="4039"/>
                  </a:lnTo>
                  <a:lnTo>
                    <a:pt x="4719" y="4407"/>
                  </a:lnTo>
                  <a:lnTo>
                    <a:pt x="4820" y="4718"/>
                  </a:lnTo>
                  <a:lnTo>
                    <a:pt x="5050" y="5239"/>
                  </a:lnTo>
                  <a:lnTo>
                    <a:pt x="4856" y="4580"/>
                  </a:lnTo>
                  <a:lnTo>
                    <a:pt x="4799" y="4115"/>
                  </a:lnTo>
                  <a:lnTo>
                    <a:pt x="4759" y="3558"/>
                  </a:lnTo>
                  <a:lnTo>
                    <a:pt x="4759" y="2879"/>
                  </a:lnTo>
                  <a:lnTo>
                    <a:pt x="4699" y="2223"/>
                  </a:lnTo>
                  <a:lnTo>
                    <a:pt x="4546" y="1778"/>
                  </a:lnTo>
                  <a:lnTo>
                    <a:pt x="4311" y="1374"/>
                  </a:lnTo>
                  <a:lnTo>
                    <a:pt x="4507" y="1799"/>
                  </a:lnTo>
                  <a:lnTo>
                    <a:pt x="4582" y="2266"/>
                  </a:lnTo>
                  <a:lnTo>
                    <a:pt x="4176" y="1643"/>
                  </a:lnTo>
                  <a:lnTo>
                    <a:pt x="4176" y="1971"/>
                  </a:lnTo>
                  <a:lnTo>
                    <a:pt x="4019" y="1626"/>
                  </a:lnTo>
                  <a:lnTo>
                    <a:pt x="3845" y="1429"/>
                  </a:lnTo>
                  <a:lnTo>
                    <a:pt x="3823" y="1587"/>
                  </a:lnTo>
                  <a:lnTo>
                    <a:pt x="3688" y="1318"/>
                  </a:lnTo>
                  <a:lnTo>
                    <a:pt x="3921" y="1338"/>
                  </a:lnTo>
                  <a:lnTo>
                    <a:pt x="3937" y="1085"/>
                  </a:lnTo>
                  <a:lnTo>
                    <a:pt x="4115" y="1217"/>
                  </a:lnTo>
                  <a:lnTo>
                    <a:pt x="3957" y="948"/>
                  </a:lnTo>
                  <a:lnTo>
                    <a:pt x="3845" y="563"/>
                  </a:lnTo>
                  <a:lnTo>
                    <a:pt x="3627" y="330"/>
                  </a:lnTo>
                  <a:lnTo>
                    <a:pt x="3221" y="118"/>
                  </a:lnTo>
                  <a:lnTo>
                    <a:pt x="2789" y="213"/>
                  </a:lnTo>
                  <a:lnTo>
                    <a:pt x="2399" y="0"/>
                  </a:lnTo>
                  <a:lnTo>
                    <a:pt x="1853" y="0"/>
                  </a:lnTo>
                  <a:lnTo>
                    <a:pt x="1561" y="137"/>
                  </a:lnTo>
                  <a:lnTo>
                    <a:pt x="2032" y="177"/>
                  </a:lnTo>
                  <a:lnTo>
                    <a:pt x="1640" y="308"/>
                  </a:lnTo>
                  <a:lnTo>
                    <a:pt x="1403" y="370"/>
                  </a:lnTo>
                  <a:lnTo>
                    <a:pt x="1189" y="273"/>
                  </a:lnTo>
                  <a:lnTo>
                    <a:pt x="779" y="273"/>
                  </a:lnTo>
                  <a:lnTo>
                    <a:pt x="586" y="351"/>
                  </a:lnTo>
                  <a:lnTo>
                    <a:pt x="799" y="522"/>
                  </a:lnTo>
                  <a:lnTo>
                    <a:pt x="370" y="502"/>
                  </a:lnTo>
                  <a:lnTo>
                    <a:pt x="118" y="734"/>
                  </a:lnTo>
                  <a:lnTo>
                    <a:pt x="255" y="832"/>
                  </a:lnTo>
                  <a:lnTo>
                    <a:pt x="0" y="967"/>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01" name="Freeform 65"/>
            <p:cNvSpPr>
              <a:spLocks/>
            </p:cNvSpPr>
            <p:nvPr/>
          </p:nvSpPr>
          <p:spPr bwMode="auto">
            <a:xfrm>
              <a:off x="4764" y="2677"/>
              <a:ext cx="450" cy="164"/>
            </a:xfrm>
            <a:custGeom>
              <a:avLst/>
              <a:gdLst>
                <a:gd name="T0" fmla="*/ 0 w 3606"/>
                <a:gd name="T1" fmla="*/ 0 h 1314"/>
                <a:gd name="T2" fmla="*/ 0 w 3606"/>
                <a:gd name="T3" fmla="*/ 0 h 1314"/>
                <a:gd name="T4" fmla="*/ 0 w 3606"/>
                <a:gd name="T5" fmla="*/ 0 h 1314"/>
                <a:gd name="T6" fmla="*/ 0 w 3606"/>
                <a:gd name="T7" fmla="*/ 0 h 1314"/>
                <a:gd name="T8" fmla="*/ 0 w 3606"/>
                <a:gd name="T9" fmla="*/ 0 h 1314"/>
                <a:gd name="T10" fmla="*/ 0 w 3606"/>
                <a:gd name="T11" fmla="*/ 0 h 1314"/>
                <a:gd name="T12" fmla="*/ 0 w 3606"/>
                <a:gd name="T13" fmla="*/ 0 h 1314"/>
                <a:gd name="T14" fmla="*/ 0 w 3606"/>
                <a:gd name="T15" fmla="*/ 0 h 1314"/>
                <a:gd name="T16" fmla="*/ 0 w 3606"/>
                <a:gd name="T17" fmla="*/ 0 h 1314"/>
                <a:gd name="T18" fmla="*/ 0 w 3606"/>
                <a:gd name="T19" fmla="*/ 0 h 1314"/>
                <a:gd name="T20" fmla="*/ 0 w 3606"/>
                <a:gd name="T21" fmla="*/ 0 h 1314"/>
                <a:gd name="T22" fmla="*/ 0 w 3606"/>
                <a:gd name="T23" fmla="*/ 0 h 1314"/>
                <a:gd name="T24" fmla="*/ 0 w 3606"/>
                <a:gd name="T25" fmla="*/ 0 h 1314"/>
                <a:gd name="T26" fmla="*/ 0 w 3606"/>
                <a:gd name="T27" fmla="*/ 0 h 1314"/>
                <a:gd name="T28" fmla="*/ 0 w 3606"/>
                <a:gd name="T29" fmla="*/ 0 h 1314"/>
                <a:gd name="T30" fmla="*/ 0 w 3606"/>
                <a:gd name="T31" fmla="*/ 0 h 1314"/>
                <a:gd name="T32" fmla="*/ 0 w 3606"/>
                <a:gd name="T33" fmla="*/ 0 h 1314"/>
                <a:gd name="T34" fmla="*/ 0 w 3606"/>
                <a:gd name="T35" fmla="*/ 0 h 1314"/>
                <a:gd name="T36" fmla="*/ 0 w 3606"/>
                <a:gd name="T37" fmla="*/ 0 h 1314"/>
                <a:gd name="T38" fmla="*/ 0 w 3606"/>
                <a:gd name="T39" fmla="*/ 0 h 1314"/>
                <a:gd name="T40" fmla="*/ 0 w 3606"/>
                <a:gd name="T41" fmla="*/ 0 h 1314"/>
                <a:gd name="T42" fmla="*/ 0 w 3606"/>
                <a:gd name="T43" fmla="*/ 0 h 1314"/>
                <a:gd name="T44" fmla="*/ 0 w 3606"/>
                <a:gd name="T45" fmla="*/ 0 h 1314"/>
                <a:gd name="T46" fmla="*/ 0 w 3606"/>
                <a:gd name="T47" fmla="*/ 0 h 1314"/>
                <a:gd name="T48" fmla="*/ 0 w 3606"/>
                <a:gd name="T49" fmla="*/ 0 h 1314"/>
                <a:gd name="T50" fmla="*/ 0 w 3606"/>
                <a:gd name="T51" fmla="*/ 0 h 1314"/>
                <a:gd name="T52" fmla="*/ 0 w 3606"/>
                <a:gd name="T53" fmla="*/ 0 h 1314"/>
                <a:gd name="T54" fmla="*/ 0 w 3606"/>
                <a:gd name="T55" fmla="*/ 0 h 1314"/>
                <a:gd name="T56" fmla="*/ 0 w 3606"/>
                <a:gd name="T57" fmla="*/ 0 h 13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06"/>
                <a:gd name="T88" fmla="*/ 0 h 1314"/>
                <a:gd name="T89" fmla="*/ 3606 w 3606"/>
                <a:gd name="T90" fmla="*/ 1314 h 13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06" h="1314">
                  <a:moveTo>
                    <a:pt x="372" y="1293"/>
                  </a:moveTo>
                  <a:lnTo>
                    <a:pt x="0" y="1120"/>
                  </a:lnTo>
                  <a:lnTo>
                    <a:pt x="137" y="639"/>
                  </a:lnTo>
                  <a:lnTo>
                    <a:pt x="451" y="462"/>
                  </a:lnTo>
                  <a:lnTo>
                    <a:pt x="274" y="812"/>
                  </a:lnTo>
                  <a:lnTo>
                    <a:pt x="722" y="386"/>
                  </a:lnTo>
                  <a:lnTo>
                    <a:pt x="1092" y="386"/>
                  </a:lnTo>
                  <a:lnTo>
                    <a:pt x="1540" y="98"/>
                  </a:lnTo>
                  <a:lnTo>
                    <a:pt x="2127" y="98"/>
                  </a:lnTo>
                  <a:lnTo>
                    <a:pt x="2515" y="0"/>
                  </a:lnTo>
                  <a:lnTo>
                    <a:pt x="2849" y="98"/>
                  </a:lnTo>
                  <a:lnTo>
                    <a:pt x="3275" y="137"/>
                  </a:lnTo>
                  <a:lnTo>
                    <a:pt x="3606" y="482"/>
                  </a:lnTo>
                  <a:lnTo>
                    <a:pt x="3180" y="229"/>
                  </a:lnTo>
                  <a:lnTo>
                    <a:pt x="2905" y="249"/>
                  </a:lnTo>
                  <a:lnTo>
                    <a:pt x="2515" y="137"/>
                  </a:lnTo>
                  <a:lnTo>
                    <a:pt x="2067" y="229"/>
                  </a:lnTo>
                  <a:lnTo>
                    <a:pt x="1753" y="269"/>
                  </a:lnTo>
                  <a:lnTo>
                    <a:pt x="1930" y="347"/>
                  </a:lnTo>
                  <a:lnTo>
                    <a:pt x="1521" y="367"/>
                  </a:lnTo>
                  <a:lnTo>
                    <a:pt x="1270" y="386"/>
                  </a:lnTo>
                  <a:lnTo>
                    <a:pt x="974" y="600"/>
                  </a:lnTo>
                  <a:lnTo>
                    <a:pt x="899" y="462"/>
                  </a:lnTo>
                  <a:lnTo>
                    <a:pt x="568" y="695"/>
                  </a:lnTo>
                  <a:lnTo>
                    <a:pt x="471" y="1060"/>
                  </a:lnTo>
                  <a:lnTo>
                    <a:pt x="411" y="812"/>
                  </a:lnTo>
                  <a:lnTo>
                    <a:pt x="314" y="983"/>
                  </a:lnTo>
                  <a:lnTo>
                    <a:pt x="431" y="1314"/>
                  </a:lnTo>
                  <a:lnTo>
                    <a:pt x="372" y="1293"/>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02" name="Freeform 66"/>
            <p:cNvSpPr>
              <a:spLocks/>
            </p:cNvSpPr>
            <p:nvPr/>
          </p:nvSpPr>
          <p:spPr bwMode="auto">
            <a:xfrm>
              <a:off x="4976" y="3054"/>
              <a:ext cx="83" cy="92"/>
            </a:xfrm>
            <a:custGeom>
              <a:avLst/>
              <a:gdLst>
                <a:gd name="T0" fmla="*/ 0 w 665"/>
                <a:gd name="T1" fmla="*/ 0 h 735"/>
                <a:gd name="T2" fmla="*/ 0 w 665"/>
                <a:gd name="T3" fmla="*/ 0 h 735"/>
                <a:gd name="T4" fmla="*/ 0 w 665"/>
                <a:gd name="T5" fmla="*/ 0 h 735"/>
                <a:gd name="T6" fmla="*/ 0 w 665"/>
                <a:gd name="T7" fmla="*/ 0 h 735"/>
                <a:gd name="T8" fmla="*/ 0 w 665"/>
                <a:gd name="T9" fmla="*/ 0 h 735"/>
                <a:gd name="T10" fmla="*/ 0 60000 65536"/>
                <a:gd name="T11" fmla="*/ 0 60000 65536"/>
                <a:gd name="T12" fmla="*/ 0 60000 65536"/>
                <a:gd name="T13" fmla="*/ 0 60000 65536"/>
                <a:gd name="T14" fmla="*/ 0 60000 65536"/>
                <a:gd name="T15" fmla="*/ 0 w 665"/>
                <a:gd name="T16" fmla="*/ 0 h 735"/>
                <a:gd name="T17" fmla="*/ 665 w 665"/>
                <a:gd name="T18" fmla="*/ 735 h 735"/>
              </a:gdLst>
              <a:ahLst/>
              <a:cxnLst>
                <a:cxn ang="T10">
                  <a:pos x="T0" y="T1"/>
                </a:cxn>
                <a:cxn ang="T11">
                  <a:pos x="T2" y="T3"/>
                </a:cxn>
                <a:cxn ang="T12">
                  <a:pos x="T4" y="T5"/>
                </a:cxn>
                <a:cxn ang="T13">
                  <a:pos x="T6" y="T7"/>
                </a:cxn>
                <a:cxn ang="T14">
                  <a:pos x="T8" y="T9"/>
                </a:cxn>
              </a:cxnLst>
              <a:rect l="T15" t="T16" r="T17" b="T18"/>
              <a:pathLst>
                <a:path w="665" h="735">
                  <a:moveTo>
                    <a:pt x="547" y="0"/>
                  </a:moveTo>
                  <a:lnTo>
                    <a:pt x="0" y="735"/>
                  </a:lnTo>
                  <a:lnTo>
                    <a:pt x="584" y="420"/>
                  </a:lnTo>
                  <a:lnTo>
                    <a:pt x="665" y="151"/>
                  </a:lnTo>
                  <a:lnTo>
                    <a:pt x="547"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03" name="Freeform 67"/>
            <p:cNvSpPr>
              <a:spLocks/>
            </p:cNvSpPr>
            <p:nvPr/>
          </p:nvSpPr>
          <p:spPr bwMode="auto">
            <a:xfrm>
              <a:off x="5095" y="3088"/>
              <a:ext cx="27" cy="85"/>
            </a:xfrm>
            <a:custGeom>
              <a:avLst/>
              <a:gdLst>
                <a:gd name="T0" fmla="*/ 0 w 217"/>
                <a:gd name="T1" fmla="*/ 0 h 678"/>
                <a:gd name="T2" fmla="*/ 0 w 217"/>
                <a:gd name="T3" fmla="*/ 0 h 678"/>
                <a:gd name="T4" fmla="*/ 0 w 217"/>
                <a:gd name="T5" fmla="*/ 0 h 678"/>
                <a:gd name="T6" fmla="*/ 0 w 217"/>
                <a:gd name="T7" fmla="*/ 0 h 678"/>
                <a:gd name="T8" fmla="*/ 0 w 217"/>
                <a:gd name="T9" fmla="*/ 0 h 678"/>
                <a:gd name="T10" fmla="*/ 0 w 217"/>
                <a:gd name="T11" fmla="*/ 0 h 678"/>
                <a:gd name="T12" fmla="*/ 0 w 217"/>
                <a:gd name="T13" fmla="*/ 0 h 678"/>
                <a:gd name="T14" fmla="*/ 0 w 217"/>
                <a:gd name="T15" fmla="*/ 0 h 678"/>
                <a:gd name="T16" fmla="*/ 0 w 217"/>
                <a:gd name="T17" fmla="*/ 0 h 678"/>
                <a:gd name="T18" fmla="*/ 0 w 217"/>
                <a:gd name="T19" fmla="*/ 0 h 6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7"/>
                <a:gd name="T31" fmla="*/ 0 h 678"/>
                <a:gd name="T32" fmla="*/ 217 w 217"/>
                <a:gd name="T33" fmla="*/ 678 h 6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7" h="678">
                  <a:moveTo>
                    <a:pt x="0" y="253"/>
                  </a:moveTo>
                  <a:lnTo>
                    <a:pt x="60" y="349"/>
                  </a:lnTo>
                  <a:lnTo>
                    <a:pt x="0" y="522"/>
                  </a:lnTo>
                  <a:lnTo>
                    <a:pt x="21" y="657"/>
                  </a:lnTo>
                  <a:lnTo>
                    <a:pt x="60" y="678"/>
                  </a:lnTo>
                  <a:lnTo>
                    <a:pt x="80" y="541"/>
                  </a:lnTo>
                  <a:lnTo>
                    <a:pt x="197" y="502"/>
                  </a:lnTo>
                  <a:lnTo>
                    <a:pt x="217" y="269"/>
                  </a:lnTo>
                  <a:lnTo>
                    <a:pt x="40" y="0"/>
                  </a:lnTo>
                  <a:lnTo>
                    <a:pt x="0" y="253"/>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04" name="Freeform 68"/>
            <p:cNvSpPr>
              <a:spLocks/>
            </p:cNvSpPr>
            <p:nvPr/>
          </p:nvSpPr>
          <p:spPr bwMode="auto">
            <a:xfrm>
              <a:off x="5120" y="3155"/>
              <a:ext cx="12" cy="22"/>
            </a:xfrm>
            <a:custGeom>
              <a:avLst/>
              <a:gdLst>
                <a:gd name="T0" fmla="*/ 0 w 96"/>
                <a:gd name="T1" fmla="*/ 0 h 173"/>
                <a:gd name="T2" fmla="*/ 0 w 96"/>
                <a:gd name="T3" fmla="*/ 0 h 173"/>
                <a:gd name="T4" fmla="*/ 0 w 96"/>
                <a:gd name="T5" fmla="*/ 0 h 173"/>
                <a:gd name="T6" fmla="*/ 0 w 96"/>
                <a:gd name="T7" fmla="*/ 0 h 173"/>
                <a:gd name="T8" fmla="*/ 0 60000 65536"/>
                <a:gd name="T9" fmla="*/ 0 60000 65536"/>
                <a:gd name="T10" fmla="*/ 0 60000 65536"/>
                <a:gd name="T11" fmla="*/ 0 60000 65536"/>
                <a:gd name="T12" fmla="*/ 0 w 96"/>
                <a:gd name="T13" fmla="*/ 0 h 173"/>
                <a:gd name="T14" fmla="*/ 96 w 96"/>
                <a:gd name="T15" fmla="*/ 173 h 173"/>
              </a:gdLst>
              <a:ahLst/>
              <a:cxnLst>
                <a:cxn ang="T8">
                  <a:pos x="T0" y="T1"/>
                </a:cxn>
                <a:cxn ang="T9">
                  <a:pos x="T2" y="T3"/>
                </a:cxn>
                <a:cxn ang="T10">
                  <a:pos x="T4" y="T5"/>
                </a:cxn>
                <a:cxn ang="T11">
                  <a:pos x="T6" y="T7"/>
                </a:cxn>
              </a:cxnLst>
              <a:rect l="T12" t="T13" r="T14" b="T15"/>
              <a:pathLst>
                <a:path w="96" h="173">
                  <a:moveTo>
                    <a:pt x="40" y="0"/>
                  </a:moveTo>
                  <a:lnTo>
                    <a:pt x="0" y="173"/>
                  </a:lnTo>
                  <a:lnTo>
                    <a:pt x="96" y="20"/>
                  </a:lnTo>
                  <a:lnTo>
                    <a:pt x="4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05" name="Freeform 69"/>
            <p:cNvSpPr>
              <a:spLocks/>
            </p:cNvSpPr>
            <p:nvPr/>
          </p:nvSpPr>
          <p:spPr bwMode="auto">
            <a:xfrm>
              <a:off x="4778" y="2907"/>
              <a:ext cx="27" cy="74"/>
            </a:xfrm>
            <a:custGeom>
              <a:avLst/>
              <a:gdLst>
                <a:gd name="T0" fmla="*/ 0 w 213"/>
                <a:gd name="T1" fmla="*/ 0 h 597"/>
                <a:gd name="T2" fmla="*/ 0 w 213"/>
                <a:gd name="T3" fmla="*/ 0 h 597"/>
                <a:gd name="T4" fmla="*/ 0 w 213"/>
                <a:gd name="T5" fmla="*/ 0 h 597"/>
                <a:gd name="T6" fmla="*/ 0 w 213"/>
                <a:gd name="T7" fmla="*/ 0 h 597"/>
                <a:gd name="T8" fmla="*/ 0 w 213"/>
                <a:gd name="T9" fmla="*/ 0 h 597"/>
                <a:gd name="T10" fmla="*/ 0 w 213"/>
                <a:gd name="T11" fmla="*/ 0 h 597"/>
                <a:gd name="T12" fmla="*/ 0 60000 65536"/>
                <a:gd name="T13" fmla="*/ 0 60000 65536"/>
                <a:gd name="T14" fmla="*/ 0 60000 65536"/>
                <a:gd name="T15" fmla="*/ 0 60000 65536"/>
                <a:gd name="T16" fmla="*/ 0 60000 65536"/>
                <a:gd name="T17" fmla="*/ 0 60000 65536"/>
                <a:gd name="T18" fmla="*/ 0 w 213"/>
                <a:gd name="T19" fmla="*/ 0 h 597"/>
                <a:gd name="T20" fmla="*/ 213 w 213"/>
                <a:gd name="T21" fmla="*/ 597 h 597"/>
              </a:gdLst>
              <a:ahLst/>
              <a:cxnLst>
                <a:cxn ang="T12">
                  <a:pos x="T0" y="T1"/>
                </a:cxn>
                <a:cxn ang="T13">
                  <a:pos x="T2" y="T3"/>
                </a:cxn>
                <a:cxn ang="T14">
                  <a:pos x="T4" y="T5"/>
                </a:cxn>
                <a:cxn ang="T15">
                  <a:pos x="T6" y="T7"/>
                </a:cxn>
                <a:cxn ang="T16">
                  <a:pos x="T8" y="T9"/>
                </a:cxn>
                <a:cxn ang="T17">
                  <a:pos x="T10" y="T11"/>
                </a:cxn>
              </a:cxnLst>
              <a:rect l="T18" t="T19" r="T20" b="T21"/>
              <a:pathLst>
                <a:path w="213" h="597">
                  <a:moveTo>
                    <a:pt x="0" y="597"/>
                  </a:moveTo>
                  <a:lnTo>
                    <a:pt x="0" y="404"/>
                  </a:lnTo>
                  <a:lnTo>
                    <a:pt x="97" y="75"/>
                  </a:lnTo>
                  <a:lnTo>
                    <a:pt x="213" y="0"/>
                  </a:lnTo>
                  <a:lnTo>
                    <a:pt x="61" y="348"/>
                  </a:lnTo>
                  <a:lnTo>
                    <a:pt x="0" y="597"/>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06" name="Freeform 70"/>
            <p:cNvSpPr>
              <a:spLocks/>
            </p:cNvSpPr>
            <p:nvPr/>
          </p:nvSpPr>
          <p:spPr bwMode="auto">
            <a:xfrm>
              <a:off x="5178" y="3065"/>
              <a:ext cx="89" cy="144"/>
            </a:xfrm>
            <a:custGeom>
              <a:avLst/>
              <a:gdLst>
                <a:gd name="T0" fmla="*/ 0 w 713"/>
                <a:gd name="T1" fmla="*/ 0 h 1147"/>
                <a:gd name="T2" fmla="*/ 0 w 713"/>
                <a:gd name="T3" fmla="*/ 0 h 1147"/>
                <a:gd name="T4" fmla="*/ 0 w 713"/>
                <a:gd name="T5" fmla="*/ 0 h 1147"/>
                <a:gd name="T6" fmla="*/ 0 w 713"/>
                <a:gd name="T7" fmla="*/ 0 h 1147"/>
                <a:gd name="T8" fmla="*/ 0 w 713"/>
                <a:gd name="T9" fmla="*/ 0 h 1147"/>
                <a:gd name="T10" fmla="*/ 0 w 713"/>
                <a:gd name="T11" fmla="*/ 0 h 1147"/>
                <a:gd name="T12" fmla="*/ 0 w 713"/>
                <a:gd name="T13" fmla="*/ 0 h 1147"/>
                <a:gd name="T14" fmla="*/ 0 w 713"/>
                <a:gd name="T15" fmla="*/ 0 h 1147"/>
                <a:gd name="T16" fmla="*/ 0 60000 65536"/>
                <a:gd name="T17" fmla="*/ 0 60000 65536"/>
                <a:gd name="T18" fmla="*/ 0 60000 65536"/>
                <a:gd name="T19" fmla="*/ 0 60000 65536"/>
                <a:gd name="T20" fmla="*/ 0 60000 65536"/>
                <a:gd name="T21" fmla="*/ 0 60000 65536"/>
                <a:gd name="T22" fmla="*/ 0 60000 65536"/>
                <a:gd name="T23" fmla="*/ 0 60000 65536"/>
                <a:gd name="T24" fmla="*/ 0 w 713"/>
                <a:gd name="T25" fmla="*/ 0 h 1147"/>
                <a:gd name="T26" fmla="*/ 713 w 713"/>
                <a:gd name="T27" fmla="*/ 1147 h 1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 h="1147">
                  <a:moveTo>
                    <a:pt x="0" y="0"/>
                  </a:moveTo>
                  <a:lnTo>
                    <a:pt x="269" y="472"/>
                  </a:lnTo>
                  <a:lnTo>
                    <a:pt x="354" y="764"/>
                  </a:lnTo>
                  <a:lnTo>
                    <a:pt x="596" y="1147"/>
                  </a:lnTo>
                  <a:lnTo>
                    <a:pt x="713" y="764"/>
                  </a:lnTo>
                  <a:lnTo>
                    <a:pt x="475" y="413"/>
                  </a:lnTo>
                  <a:lnTo>
                    <a:pt x="236" y="147"/>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07" name="Freeform 71"/>
            <p:cNvSpPr>
              <a:spLocks/>
            </p:cNvSpPr>
            <p:nvPr/>
          </p:nvSpPr>
          <p:spPr bwMode="auto">
            <a:xfrm>
              <a:off x="4847" y="3356"/>
              <a:ext cx="36" cy="50"/>
            </a:xfrm>
            <a:custGeom>
              <a:avLst/>
              <a:gdLst>
                <a:gd name="T0" fmla="*/ 0 w 281"/>
                <a:gd name="T1" fmla="*/ 0 h 406"/>
                <a:gd name="T2" fmla="*/ 0 w 281"/>
                <a:gd name="T3" fmla="*/ 0 h 406"/>
                <a:gd name="T4" fmla="*/ 0 w 281"/>
                <a:gd name="T5" fmla="*/ 0 h 406"/>
                <a:gd name="T6" fmla="*/ 0 w 281"/>
                <a:gd name="T7" fmla="*/ 0 h 406"/>
                <a:gd name="T8" fmla="*/ 0 w 281"/>
                <a:gd name="T9" fmla="*/ 0 h 406"/>
                <a:gd name="T10" fmla="*/ 0 w 281"/>
                <a:gd name="T11" fmla="*/ 0 h 406"/>
                <a:gd name="T12" fmla="*/ 0 w 281"/>
                <a:gd name="T13" fmla="*/ 0 h 406"/>
                <a:gd name="T14" fmla="*/ 0 w 281"/>
                <a:gd name="T15" fmla="*/ 0 h 406"/>
                <a:gd name="T16" fmla="*/ 0 w 281"/>
                <a:gd name="T17" fmla="*/ 0 h 406"/>
                <a:gd name="T18" fmla="*/ 0 w 281"/>
                <a:gd name="T19" fmla="*/ 0 h 406"/>
                <a:gd name="T20" fmla="*/ 0 w 281"/>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
                <a:gd name="T34" fmla="*/ 0 h 406"/>
                <a:gd name="T35" fmla="*/ 281 w 281"/>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 h="406">
                  <a:moveTo>
                    <a:pt x="52" y="21"/>
                  </a:moveTo>
                  <a:lnTo>
                    <a:pt x="52" y="71"/>
                  </a:lnTo>
                  <a:lnTo>
                    <a:pt x="92" y="208"/>
                  </a:lnTo>
                  <a:lnTo>
                    <a:pt x="92" y="242"/>
                  </a:lnTo>
                  <a:lnTo>
                    <a:pt x="0" y="406"/>
                  </a:lnTo>
                  <a:lnTo>
                    <a:pt x="85" y="353"/>
                  </a:lnTo>
                  <a:lnTo>
                    <a:pt x="269" y="346"/>
                  </a:lnTo>
                  <a:lnTo>
                    <a:pt x="281" y="268"/>
                  </a:lnTo>
                  <a:lnTo>
                    <a:pt x="189" y="84"/>
                  </a:lnTo>
                  <a:lnTo>
                    <a:pt x="189" y="0"/>
                  </a:lnTo>
                  <a:lnTo>
                    <a:pt x="52" y="21"/>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08" name="Freeform 72"/>
            <p:cNvSpPr>
              <a:spLocks/>
            </p:cNvSpPr>
            <p:nvPr/>
          </p:nvSpPr>
          <p:spPr bwMode="auto">
            <a:xfrm>
              <a:off x="4883" y="3357"/>
              <a:ext cx="21" cy="66"/>
            </a:xfrm>
            <a:custGeom>
              <a:avLst/>
              <a:gdLst>
                <a:gd name="T0" fmla="*/ 0 w 163"/>
                <a:gd name="T1" fmla="*/ 0 h 531"/>
                <a:gd name="T2" fmla="*/ 0 w 163"/>
                <a:gd name="T3" fmla="*/ 0 h 531"/>
                <a:gd name="T4" fmla="*/ 0 w 163"/>
                <a:gd name="T5" fmla="*/ 0 h 531"/>
                <a:gd name="T6" fmla="*/ 0 w 163"/>
                <a:gd name="T7" fmla="*/ 0 h 531"/>
                <a:gd name="T8" fmla="*/ 0 w 163"/>
                <a:gd name="T9" fmla="*/ 0 h 531"/>
                <a:gd name="T10" fmla="*/ 0 w 163"/>
                <a:gd name="T11" fmla="*/ 0 h 531"/>
                <a:gd name="T12" fmla="*/ 0 w 163"/>
                <a:gd name="T13" fmla="*/ 0 h 531"/>
                <a:gd name="T14" fmla="*/ 0 w 163"/>
                <a:gd name="T15" fmla="*/ 0 h 531"/>
                <a:gd name="T16" fmla="*/ 0 60000 65536"/>
                <a:gd name="T17" fmla="*/ 0 60000 65536"/>
                <a:gd name="T18" fmla="*/ 0 60000 65536"/>
                <a:gd name="T19" fmla="*/ 0 60000 65536"/>
                <a:gd name="T20" fmla="*/ 0 60000 65536"/>
                <a:gd name="T21" fmla="*/ 0 60000 65536"/>
                <a:gd name="T22" fmla="*/ 0 60000 65536"/>
                <a:gd name="T23" fmla="*/ 0 60000 65536"/>
                <a:gd name="T24" fmla="*/ 0 w 163"/>
                <a:gd name="T25" fmla="*/ 0 h 531"/>
                <a:gd name="T26" fmla="*/ 163 w 163"/>
                <a:gd name="T27" fmla="*/ 531 h 5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 h="531">
                  <a:moveTo>
                    <a:pt x="0" y="0"/>
                  </a:moveTo>
                  <a:lnTo>
                    <a:pt x="111" y="205"/>
                  </a:lnTo>
                  <a:lnTo>
                    <a:pt x="111" y="361"/>
                  </a:lnTo>
                  <a:lnTo>
                    <a:pt x="36" y="531"/>
                  </a:lnTo>
                  <a:lnTo>
                    <a:pt x="163" y="334"/>
                  </a:lnTo>
                  <a:lnTo>
                    <a:pt x="163" y="205"/>
                  </a:lnTo>
                  <a:lnTo>
                    <a:pt x="118" y="29"/>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09" name="Freeform 73"/>
            <p:cNvSpPr>
              <a:spLocks/>
            </p:cNvSpPr>
            <p:nvPr/>
          </p:nvSpPr>
          <p:spPr bwMode="auto">
            <a:xfrm>
              <a:off x="4808" y="3400"/>
              <a:ext cx="182" cy="287"/>
            </a:xfrm>
            <a:custGeom>
              <a:avLst/>
              <a:gdLst>
                <a:gd name="T0" fmla="*/ 0 w 1453"/>
                <a:gd name="T1" fmla="*/ 0 h 2296"/>
                <a:gd name="T2" fmla="*/ 0 w 1453"/>
                <a:gd name="T3" fmla="*/ 0 h 2296"/>
                <a:gd name="T4" fmla="*/ 0 w 1453"/>
                <a:gd name="T5" fmla="*/ 0 h 2296"/>
                <a:gd name="T6" fmla="*/ 0 w 1453"/>
                <a:gd name="T7" fmla="*/ 0 h 2296"/>
                <a:gd name="T8" fmla="*/ 0 w 1453"/>
                <a:gd name="T9" fmla="*/ 0 h 2296"/>
                <a:gd name="T10" fmla="*/ 0 w 1453"/>
                <a:gd name="T11" fmla="*/ 0 h 2296"/>
                <a:gd name="T12" fmla="*/ 0 w 1453"/>
                <a:gd name="T13" fmla="*/ 0 h 2296"/>
                <a:gd name="T14" fmla="*/ 0 w 1453"/>
                <a:gd name="T15" fmla="*/ 0 h 2296"/>
                <a:gd name="T16" fmla="*/ 0 w 1453"/>
                <a:gd name="T17" fmla="*/ 0 h 2296"/>
                <a:gd name="T18" fmla="*/ 0 w 1453"/>
                <a:gd name="T19" fmla="*/ 0 h 2296"/>
                <a:gd name="T20" fmla="*/ 0 w 1453"/>
                <a:gd name="T21" fmla="*/ 0 h 2296"/>
                <a:gd name="T22" fmla="*/ 0 w 1453"/>
                <a:gd name="T23" fmla="*/ 0 h 2296"/>
                <a:gd name="T24" fmla="*/ 0 w 1453"/>
                <a:gd name="T25" fmla="*/ 0 h 2296"/>
                <a:gd name="T26" fmla="*/ 0 w 1453"/>
                <a:gd name="T27" fmla="*/ 0 h 2296"/>
                <a:gd name="T28" fmla="*/ 0 w 1453"/>
                <a:gd name="T29" fmla="*/ 0 h 2296"/>
                <a:gd name="T30" fmla="*/ 0 w 1453"/>
                <a:gd name="T31" fmla="*/ 0 h 2296"/>
                <a:gd name="T32" fmla="*/ 0 w 1453"/>
                <a:gd name="T33" fmla="*/ 0 h 2296"/>
                <a:gd name="T34" fmla="*/ 0 w 1453"/>
                <a:gd name="T35" fmla="*/ 0 h 2296"/>
                <a:gd name="T36" fmla="*/ 0 w 1453"/>
                <a:gd name="T37" fmla="*/ 0 h 2296"/>
                <a:gd name="T38" fmla="*/ 0 w 1453"/>
                <a:gd name="T39" fmla="*/ 0 h 2296"/>
                <a:gd name="T40" fmla="*/ 0 w 1453"/>
                <a:gd name="T41" fmla="*/ 0 h 2296"/>
                <a:gd name="T42" fmla="*/ 0 w 1453"/>
                <a:gd name="T43" fmla="*/ 0 h 2296"/>
                <a:gd name="T44" fmla="*/ 0 w 1453"/>
                <a:gd name="T45" fmla="*/ 0 h 2296"/>
                <a:gd name="T46" fmla="*/ 0 w 1453"/>
                <a:gd name="T47" fmla="*/ 0 h 2296"/>
                <a:gd name="T48" fmla="*/ 0 w 1453"/>
                <a:gd name="T49" fmla="*/ 0 h 2296"/>
                <a:gd name="T50" fmla="*/ 0 w 1453"/>
                <a:gd name="T51" fmla="*/ 0 h 2296"/>
                <a:gd name="T52" fmla="*/ 0 w 1453"/>
                <a:gd name="T53" fmla="*/ 0 h 22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53"/>
                <a:gd name="T82" fmla="*/ 0 h 2296"/>
                <a:gd name="T83" fmla="*/ 1453 w 1453"/>
                <a:gd name="T84" fmla="*/ 2296 h 22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53" h="2296">
                  <a:moveTo>
                    <a:pt x="857" y="0"/>
                  </a:moveTo>
                  <a:lnTo>
                    <a:pt x="713" y="249"/>
                  </a:lnTo>
                  <a:lnTo>
                    <a:pt x="426" y="418"/>
                  </a:lnTo>
                  <a:lnTo>
                    <a:pt x="445" y="963"/>
                  </a:lnTo>
                  <a:lnTo>
                    <a:pt x="524" y="1257"/>
                  </a:lnTo>
                  <a:lnTo>
                    <a:pt x="353" y="1827"/>
                  </a:lnTo>
                  <a:lnTo>
                    <a:pt x="0" y="2296"/>
                  </a:lnTo>
                  <a:lnTo>
                    <a:pt x="732" y="1433"/>
                  </a:lnTo>
                  <a:lnTo>
                    <a:pt x="720" y="1000"/>
                  </a:lnTo>
                  <a:lnTo>
                    <a:pt x="785" y="1029"/>
                  </a:lnTo>
                  <a:lnTo>
                    <a:pt x="962" y="1423"/>
                  </a:lnTo>
                  <a:lnTo>
                    <a:pt x="917" y="1204"/>
                  </a:lnTo>
                  <a:lnTo>
                    <a:pt x="1079" y="1318"/>
                  </a:lnTo>
                  <a:lnTo>
                    <a:pt x="982" y="1702"/>
                  </a:lnTo>
                  <a:lnTo>
                    <a:pt x="503" y="2151"/>
                  </a:lnTo>
                  <a:lnTo>
                    <a:pt x="1035" y="1747"/>
                  </a:lnTo>
                  <a:lnTo>
                    <a:pt x="1106" y="1590"/>
                  </a:lnTo>
                  <a:lnTo>
                    <a:pt x="1138" y="1361"/>
                  </a:lnTo>
                  <a:lnTo>
                    <a:pt x="1434" y="1433"/>
                  </a:lnTo>
                  <a:lnTo>
                    <a:pt x="1453" y="1414"/>
                  </a:lnTo>
                  <a:lnTo>
                    <a:pt x="1152" y="1318"/>
                  </a:lnTo>
                  <a:lnTo>
                    <a:pt x="942" y="1164"/>
                  </a:lnTo>
                  <a:lnTo>
                    <a:pt x="785" y="944"/>
                  </a:lnTo>
                  <a:lnTo>
                    <a:pt x="510" y="852"/>
                  </a:lnTo>
                  <a:lnTo>
                    <a:pt x="503" y="574"/>
                  </a:lnTo>
                  <a:lnTo>
                    <a:pt x="740" y="261"/>
                  </a:lnTo>
                  <a:lnTo>
                    <a:pt x="857"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10" name="Freeform 74"/>
            <p:cNvSpPr>
              <a:spLocks/>
            </p:cNvSpPr>
            <p:nvPr/>
          </p:nvSpPr>
          <p:spPr bwMode="auto">
            <a:xfrm>
              <a:off x="4631" y="3590"/>
              <a:ext cx="262" cy="255"/>
            </a:xfrm>
            <a:custGeom>
              <a:avLst/>
              <a:gdLst>
                <a:gd name="T0" fmla="*/ 0 w 2095"/>
                <a:gd name="T1" fmla="*/ 0 h 2039"/>
                <a:gd name="T2" fmla="*/ 0 w 2095"/>
                <a:gd name="T3" fmla="*/ 0 h 2039"/>
                <a:gd name="T4" fmla="*/ 0 w 2095"/>
                <a:gd name="T5" fmla="*/ 0 h 2039"/>
                <a:gd name="T6" fmla="*/ 0 w 2095"/>
                <a:gd name="T7" fmla="*/ 0 h 2039"/>
                <a:gd name="T8" fmla="*/ 0 w 2095"/>
                <a:gd name="T9" fmla="*/ 0 h 2039"/>
                <a:gd name="T10" fmla="*/ 0 w 2095"/>
                <a:gd name="T11" fmla="*/ 0 h 2039"/>
                <a:gd name="T12" fmla="*/ 0 w 2095"/>
                <a:gd name="T13" fmla="*/ 0 h 2039"/>
                <a:gd name="T14" fmla="*/ 0 w 2095"/>
                <a:gd name="T15" fmla="*/ 0 h 2039"/>
                <a:gd name="T16" fmla="*/ 0 w 2095"/>
                <a:gd name="T17" fmla="*/ 0 h 2039"/>
                <a:gd name="T18" fmla="*/ 0 w 2095"/>
                <a:gd name="T19" fmla="*/ 0 h 2039"/>
                <a:gd name="T20" fmla="*/ 0 w 2095"/>
                <a:gd name="T21" fmla="*/ 0 h 2039"/>
                <a:gd name="T22" fmla="*/ 0 w 2095"/>
                <a:gd name="T23" fmla="*/ 0 h 2039"/>
                <a:gd name="T24" fmla="*/ 0 w 2095"/>
                <a:gd name="T25" fmla="*/ 0 h 2039"/>
                <a:gd name="T26" fmla="*/ 0 w 2095"/>
                <a:gd name="T27" fmla="*/ 0 h 2039"/>
                <a:gd name="T28" fmla="*/ 0 w 2095"/>
                <a:gd name="T29" fmla="*/ 0 h 2039"/>
                <a:gd name="T30" fmla="*/ 0 w 2095"/>
                <a:gd name="T31" fmla="*/ 0 h 2039"/>
                <a:gd name="T32" fmla="*/ 0 w 2095"/>
                <a:gd name="T33" fmla="*/ 0 h 2039"/>
                <a:gd name="T34" fmla="*/ 0 w 2095"/>
                <a:gd name="T35" fmla="*/ 0 h 2039"/>
                <a:gd name="T36" fmla="*/ 0 w 2095"/>
                <a:gd name="T37" fmla="*/ 0 h 2039"/>
                <a:gd name="T38" fmla="*/ 0 w 2095"/>
                <a:gd name="T39" fmla="*/ 0 h 2039"/>
                <a:gd name="T40" fmla="*/ 0 w 2095"/>
                <a:gd name="T41" fmla="*/ 0 h 2039"/>
                <a:gd name="T42" fmla="*/ 0 w 2095"/>
                <a:gd name="T43" fmla="*/ 0 h 2039"/>
                <a:gd name="T44" fmla="*/ 0 w 2095"/>
                <a:gd name="T45" fmla="*/ 0 h 2039"/>
                <a:gd name="T46" fmla="*/ 0 w 2095"/>
                <a:gd name="T47" fmla="*/ 0 h 2039"/>
                <a:gd name="T48" fmla="*/ 0 w 2095"/>
                <a:gd name="T49" fmla="*/ 0 h 2039"/>
                <a:gd name="T50" fmla="*/ 0 w 2095"/>
                <a:gd name="T51" fmla="*/ 0 h 2039"/>
                <a:gd name="T52" fmla="*/ 0 w 2095"/>
                <a:gd name="T53" fmla="*/ 0 h 2039"/>
                <a:gd name="T54" fmla="*/ 0 w 2095"/>
                <a:gd name="T55" fmla="*/ 0 h 2039"/>
                <a:gd name="T56" fmla="*/ 0 w 2095"/>
                <a:gd name="T57" fmla="*/ 0 h 2039"/>
                <a:gd name="T58" fmla="*/ 0 w 2095"/>
                <a:gd name="T59" fmla="*/ 0 h 2039"/>
                <a:gd name="T60" fmla="*/ 0 w 2095"/>
                <a:gd name="T61" fmla="*/ 0 h 2039"/>
                <a:gd name="T62" fmla="*/ 0 w 2095"/>
                <a:gd name="T63" fmla="*/ 0 h 20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95"/>
                <a:gd name="T97" fmla="*/ 0 h 2039"/>
                <a:gd name="T98" fmla="*/ 2095 w 2095"/>
                <a:gd name="T99" fmla="*/ 2039 h 20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95" h="2039">
                  <a:moveTo>
                    <a:pt x="532" y="0"/>
                  </a:moveTo>
                  <a:lnTo>
                    <a:pt x="322" y="386"/>
                  </a:lnTo>
                  <a:lnTo>
                    <a:pt x="249" y="780"/>
                  </a:lnTo>
                  <a:lnTo>
                    <a:pt x="354" y="1321"/>
                  </a:lnTo>
                  <a:lnTo>
                    <a:pt x="165" y="845"/>
                  </a:lnTo>
                  <a:lnTo>
                    <a:pt x="0" y="616"/>
                  </a:lnTo>
                  <a:lnTo>
                    <a:pt x="165" y="924"/>
                  </a:lnTo>
                  <a:lnTo>
                    <a:pt x="345" y="1558"/>
                  </a:lnTo>
                  <a:lnTo>
                    <a:pt x="230" y="1859"/>
                  </a:lnTo>
                  <a:lnTo>
                    <a:pt x="577" y="1374"/>
                  </a:lnTo>
                  <a:lnTo>
                    <a:pt x="911" y="1145"/>
                  </a:lnTo>
                  <a:lnTo>
                    <a:pt x="1120" y="1350"/>
                  </a:lnTo>
                  <a:lnTo>
                    <a:pt x="689" y="1603"/>
                  </a:lnTo>
                  <a:lnTo>
                    <a:pt x="237" y="2039"/>
                  </a:lnTo>
                  <a:lnTo>
                    <a:pt x="760" y="1603"/>
                  </a:lnTo>
                  <a:lnTo>
                    <a:pt x="1173" y="1387"/>
                  </a:lnTo>
                  <a:lnTo>
                    <a:pt x="1467" y="1361"/>
                  </a:lnTo>
                  <a:lnTo>
                    <a:pt x="1591" y="1206"/>
                  </a:lnTo>
                  <a:lnTo>
                    <a:pt x="1768" y="1269"/>
                  </a:lnTo>
                  <a:lnTo>
                    <a:pt x="1834" y="751"/>
                  </a:lnTo>
                  <a:lnTo>
                    <a:pt x="2095" y="130"/>
                  </a:lnTo>
                  <a:lnTo>
                    <a:pt x="1801" y="708"/>
                  </a:lnTo>
                  <a:lnTo>
                    <a:pt x="1684" y="1145"/>
                  </a:lnTo>
                  <a:lnTo>
                    <a:pt x="1277" y="1164"/>
                  </a:lnTo>
                  <a:lnTo>
                    <a:pt x="970" y="1114"/>
                  </a:lnTo>
                  <a:lnTo>
                    <a:pt x="1257" y="908"/>
                  </a:lnTo>
                  <a:lnTo>
                    <a:pt x="525" y="1334"/>
                  </a:lnTo>
                  <a:lnTo>
                    <a:pt x="407" y="1092"/>
                  </a:lnTo>
                  <a:lnTo>
                    <a:pt x="354" y="731"/>
                  </a:lnTo>
                  <a:lnTo>
                    <a:pt x="420" y="354"/>
                  </a:lnTo>
                  <a:lnTo>
                    <a:pt x="596" y="13"/>
                  </a:lnTo>
                  <a:lnTo>
                    <a:pt x="532"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11" name="Freeform 75"/>
            <p:cNvSpPr>
              <a:spLocks/>
            </p:cNvSpPr>
            <p:nvPr/>
          </p:nvSpPr>
          <p:spPr bwMode="auto">
            <a:xfrm>
              <a:off x="4560" y="3571"/>
              <a:ext cx="84" cy="72"/>
            </a:xfrm>
            <a:custGeom>
              <a:avLst/>
              <a:gdLst>
                <a:gd name="T0" fmla="*/ 0 w 673"/>
                <a:gd name="T1" fmla="*/ 0 h 574"/>
                <a:gd name="T2" fmla="*/ 0 w 673"/>
                <a:gd name="T3" fmla="*/ 0 h 574"/>
                <a:gd name="T4" fmla="*/ 0 w 673"/>
                <a:gd name="T5" fmla="*/ 0 h 574"/>
                <a:gd name="T6" fmla="*/ 0 w 673"/>
                <a:gd name="T7" fmla="*/ 0 h 574"/>
                <a:gd name="T8" fmla="*/ 0 w 673"/>
                <a:gd name="T9" fmla="*/ 0 h 574"/>
                <a:gd name="T10" fmla="*/ 0 w 673"/>
                <a:gd name="T11" fmla="*/ 0 h 574"/>
                <a:gd name="T12" fmla="*/ 0 w 673"/>
                <a:gd name="T13" fmla="*/ 0 h 574"/>
                <a:gd name="T14" fmla="*/ 0 w 673"/>
                <a:gd name="T15" fmla="*/ 0 h 574"/>
                <a:gd name="T16" fmla="*/ 0 60000 65536"/>
                <a:gd name="T17" fmla="*/ 0 60000 65536"/>
                <a:gd name="T18" fmla="*/ 0 60000 65536"/>
                <a:gd name="T19" fmla="*/ 0 60000 65536"/>
                <a:gd name="T20" fmla="*/ 0 60000 65536"/>
                <a:gd name="T21" fmla="*/ 0 60000 65536"/>
                <a:gd name="T22" fmla="*/ 0 60000 65536"/>
                <a:gd name="T23" fmla="*/ 0 60000 65536"/>
                <a:gd name="T24" fmla="*/ 0 w 673"/>
                <a:gd name="T25" fmla="*/ 0 h 574"/>
                <a:gd name="T26" fmla="*/ 673 w 673"/>
                <a:gd name="T27" fmla="*/ 574 h 5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3" h="574">
                  <a:moveTo>
                    <a:pt x="673" y="10"/>
                  </a:moveTo>
                  <a:lnTo>
                    <a:pt x="438" y="208"/>
                  </a:lnTo>
                  <a:lnTo>
                    <a:pt x="105" y="489"/>
                  </a:lnTo>
                  <a:lnTo>
                    <a:pt x="359" y="574"/>
                  </a:lnTo>
                  <a:lnTo>
                    <a:pt x="0" y="521"/>
                  </a:lnTo>
                  <a:lnTo>
                    <a:pt x="399" y="177"/>
                  </a:lnTo>
                  <a:lnTo>
                    <a:pt x="546" y="0"/>
                  </a:lnTo>
                  <a:lnTo>
                    <a:pt x="673" y="1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12" name="Freeform 76"/>
            <p:cNvSpPr>
              <a:spLocks/>
            </p:cNvSpPr>
            <p:nvPr/>
          </p:nvSpPr>
          <p:spPr bwMode="auto">
            <a:xfrm>
              <a:off x="4581" y="3640"/>
              <a:ext cx="79" cy="218"/>
            </a:xfrm>
            <a:custGeom>
              <a:avLst/>
              <a:gdLst>
                <a:gd name="T0" fmla="*/ 0 w 629"/>
                <a:gd name="T1" fmla="*/ 0 h 1745"/>
                <a:gd name="T2" fmla="*/ 0 w 629"/>
                <a:gd name="T3" fmla="*/ 0 h 1745"/>
                <a:gd name="T4" fmla="*/ 0 w 629"/>
                <a:gd name="T5" fmla="*/ 0 h 1745"/>
                <a:gd name="T6" fmla="*/ 0 w 629"/>
                <a:gd name="T7" fmla="*/ 0 h 1745"/>
                <a:gd name="T8" fmla="*/ 0 w 629"/>
                <a:gd name="T9" fmla="*/ 0 h 1745"/>
                <a:gd name="T10" fmla="*/ 0 w 629"/>
                <a:gd name="T11" fmla="*/ 0 h 1745"/>
                <a:gd name="T12" fmla="*/ 0 w 629"/>
                <a:gd name="T13" fmla="*/ 0 h 1745"/>
                <a:gd name="T14" fmla="*/ 0 w 629"/>
                <a:gd name="T15" fmla="*/ 0 h 1745"/>
                <a:gd name="T16" fmla="*/ 0 w 629"/>
                <a:gd name="T17" fmla="*/ 0 h 1745"/>
                <a:gd name="T18" fmla="*/ 0 w 629"/>
                <a:gd name="T19" fmla="*/ 0 h 1745"/>
                <a:gd name="T20" fmla="*/ 0 w 629"/>
                <a:gd name="T21" fmla="*/ 0 h 1745"/>
                <a:gd name="T22" fmla="*/ 0 w 629"/>
                <a:gd name="T23" fmla="*/ 0 h 17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9"/>
                <a:gd name="T37" fmla="*/ 0 h 1745"/>
                <a:gd name="T38" fmla="*/ 629 w 629"/>
                <a:gd name="T39" fmla="*/ 1745 h 17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9" h="1745">
                  <a:moveTo>
                    <a:pt x="629" y="738"/>
                  </a:moveTo>
                  <a:lnTo>
                    <a:pt x="427" y="538"/>
                  </a:lnTo>
                  <a:lnTo>
                    <a:pt x="190" y="413"/>
                  </a:lnTo>
                  <a:lnTo>
                    <a:pt x="334" y="1745"/>
                  </a:lnTo>
                  <a:lnTo>
                    <a:pt x="249" y="1702"/>
                  </a:lnTo>
                  <a:lnTo>
                    <a:pt x="112" y="393"/>
                  </a:lnTo>
                  <a:lnTo>
                    <a:pt x="0" y="332"/>
                  </a:lnTo>
                  <a:lnTo>
                    <a:pt x="60" y="0"/>
                  </a:lnTo>
                  <a:lnTo>
                    <a:pt x="210" y="20"/>
                  </a:lnTo>
                  <a:lnTo>
                    <a:pt x="420" y="227"/>
                  </a:lnTo>
                  <a:lnTo>
                    <a:pt x="596" y="525"/>
                  </a:lnTo>
                  <a:lnTo>
                    <a:pt x="629" y="738"/>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13" name="Freeform 77"/>
            <p:cNvSpPr>
              <a:spLocks/>
            </p:cNvSpPr>
            <p:nvPr/>
          </p:nvSpPr>
          <p:spPr bwMode="auto">
            <a:xfrm>
              <a:off x="4559" y="3679"/>
              <a:ext cx="43" cy="170"/>
            </a:xfrm>
            <a:custGeom>
              <a:avLst/>
              <a:gdLst>
                <a:gd name="T0" fmla="*/ 0 w 343"/>
                <a:gd name="T1" fmla="*/ 0 h 1361"/>
                <a:gd name="T2" fmla="*/ 0 w 343"/>
                <a:gd name="T3" fmla="*/ 0 h 1361"/>
                <a:gd name="T4" fmla="*/ 0 w 343"/>
                <a:gd name="T5" fmla="*/ 0 h 1361"/>
                <a:gd name="T6" fmla="*/ 0 w 343"/>
                <a:gd name="T7" fmla="*/ 0 h 1361"/>
                <a:gd name="T8" fmla="*/ 0 60000 65536"/>
                <a:gd name="T9" fmla="*/ 0 60000 65536"/>
                <a:gd name="T10" fmla="*/ 0 60000 65536"/>
                <a:gd name="T11" fmla="*/ 0 60000 65536"/>
                <a:gd name="T12" fmla="*/ 0 w 343"/>
                <a:gd name="T13" fmla="*/ 0 h 1361"/>
                <a:gd name="T14" fmla="*/ 343 w 343"/>
                <a:gd name="T15" fmla="*/ 1361 h 1361"/>
              </a:gdLst>
              <a:ahLst/>
              <a:cxnLst>
                <a:cxn ang="T8">
                  <a:pos x="T0" y="T1"/>
                </a:cxn>
                <a:cxn ang="T9">
                  <a:pos x="T2" y="T3"/>
                </a:cxn>
                <a:cxn ang="T10">
                  <a:pos x="T4" y="T5"/>
                </a:cxn>
                <a:cxn ang="T11">
                  <a:pos x="T6" y="T7"/>
                </a:cxn>
              </a:cxnLst>
              <a:rect l="T12" t="T13" r="T14" b="T15"/>
              <a:pathLst>
                <a:path w="343" h="1361">
                  <a:moveTo>
                    <a:pt x="343" y="1361"/>
                  </a:moveTo>
                  <a:lnTo>
                    <a:pt x="0" y="0"/>
                  </a:lnTo>
                  <a:lnTo>
                    <a:pt x="137" y="1301"/>
                  </a:lnTo>
                  <a:lnTo>
                    <a:pt x="343" y="1361"/>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14" name="Freeform 78"/>
            <p:cNvSpPr>
              <a:spLocks/>
            </p:cNvSpPr>
            <p:nvPr/>
          </p:nvSpPr>
          <p:spPr bwMode="auto">
            <a:xfrm>
              <a:off x="4634" y="3784"/>
              <a:ext cx="21" cy="67"/>
            </a:xfrm>
            <a:custGeom>
              <a:avLst/>
              <a:gdLst>
                <a:gd name="T0" fmla="*/ 0 w 167"/>
                <a:gd name="T1" fmla="*/ 0 h 531"/>
                <a:gd name="T2" fmla="*/ 0 w 167"/>
                <a:gd name="T3" fmla="*/ 0 h 531"/>
                <a:gd name="T4" fmla="*/ 0 w 167"/>
                <a:gd name="T5" fmla="*/ 0 h 531"/>
                <a:gd name="T6" fmla="*/ 0 w 167"/>
                <a:gd name="T7" fmla="*/ 0 h 531"/>
                <a:gd name="T8" fmla="*/ 0 60000 65536"/>
                <a:gd name="T9" fmla="*/ 0 60000 65536"/>
                <a:gd name="T10" fmla="*/ 0 60000 65536"/>
                <a:gd name="T11" fmla="*/ 0 60000 65536"/>
                <a:gd name="T12" fmla="*/ 0 w 167"/>
                <a:gd name="T13" fmla="*/ 0 h 531"/>
                <a:gd name="T14" fmla="*/ 167 w 167"/>
                <a:gd name="T15" fmla="*/ 531 h 531"/>
              </a:gdLst>
              <a:ahLst/>
              <a:cxnLst>
                <a:cxn ang="T8">
                  <a:pos x="T0" y="T1"/>
                </a:cxn>
                <a:cxn ang="T9">
                  <a:pos x="T2" y="T3"/>
                </a:cxn>
                <a:cxn ang="T10">
                  <a:pos x="T4" y="T5"/>
                </a:cxn>
                <a:cxn ang="T11">
                  <a:pos x="T6" y="T7"/>
                </a:cxn>
              </a:cxnLst>
              <a:rect l="T12" t="T13" r="T14" b="T15"/>
              <a:pathLst>
                <a:path w="167" h="531">
                  <a:moveTo>
                    <a:pt x="167" y="436"/>
                  </a:moveTo>
                  <a:lnTo>
                    <a:pt x="0" y="0"/>
                  </a:lnTo>
                  <a:lnTo>
                    <a:pt x="111" y="531"/>
                  </a:lnTo>
                  <a:lnTo>
                    <a:pt x="167" y="436"/>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15" name="Freeform 79"/>
            <p:cNvSpPr>
              <a:spLocks/>
            </p:cNvSpPr>
            <p:nvPr/>
          </p:nvSpPr>
          <p:spPr bwMode="auto">
            <a:xfrm>
              <a:off x="4733" y="3807"/>
              <a:ext cx="171" cy="155"/>
            </a:xfrm>
            <a:custGeom>
              <a:avLst/>
              <a:gdLst>
                <a:gd name="T0" fmla="*/ 0 w 1367"/>
                <a:gd name="T1" fmla="*/ 0 h 1236"/>
                <a:gd name="T2" fmla="*/ 0 w 1367"/>
                <a:gd name="T3" fmla="*/ 0 h 1236"/>
                <a:gd name="T4" fmla="*/ 0 w 1367"/>
                <a:gd name="T5" fmla="*/ 0 h 1236"/>
                <a:gd name="T6" fmla="*/ 0 w 1367"/>
                <a:gd name="T7" fmla="*/ 0 h 1236"/>
                <a:gd name="T8" fmla="*/ 0 60000 65536"/>
                <a:gd name="T9" fmla="*/ 0 60000 65536"/>
                <a:gd name="T10" fmla="*/ 0 60000 65536"/>
                <a:gd name="T11" fmla="*/ 0 60000 65536"/>
                <a:gd name="T12" fmla="*/ 0 w 1367"/>
                <a:gd name="T13" fmla="*/ 0 h 1236"/>
                <a:gd name="T14" fmla="*/ 1367 w 1367"/>
                <a:gd name="T15" fmla="*/ 1236 h 1236"/>
              </a:gdLst>
              <a:ahLst/>
              <a:cxnLst>
                <a:cxn ang="T8">
                  <a:pos x="T0" y="T1"/>
                </a:cxn>
                <a:cxn ang="T9">
                  <a:pos x="T2" y="T3"/>
                </a:cxn>
                <a:cxn ang="T10">
                  <a:pos x="T4" y="T5"/>
                </a:cxn>
                <a:cxn ang="T11">
                  <a:pos x="T6" y="T7"/>
                </a:cxn>
              </a:cxnLst>
              <a:rect l="T12" t="T13" r="T14" b="T15"/>
              <a:pathLst>
                <a:path w="1367" h="1236">
                  <a:moveTo>
                    <a:pt x="178" y="1236"/>
                  </a:moveTo>
                  <a:lnTo>
                    <a:pt x="1367" y="0"/>
                  </a:lnTo>
                  <a:lnTo>
                    <a:pt x="0" y="1177"/>
                  </a:lnTo>
                  <a:lnTo>
                    <a:pt x="178" y="1236"/>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16" name="Freeform 80"/>
            <p:cNvSpPr>
              <a:spLocks/>
            </p:cNvSpPr>
            <p:nvPr/>
          </p:nvSpPr>
          <p:spPr bwMode="auto">
            <a:xfrm>
              <a:off x="4811" y="3796"/>
              <a:ext cx="123" cy="246"/>
            </a:xfrm>
            <a:custGeom>
              <a:avLst/>
              <a:gdLst>
                <a:gd name="T0" fmla="*/ 0 w 980"/>
                <a:gd name="T1" fmla="*/ 0 h 1970"/>
                <a:gd name="T2" fmla="*/ 0 w 980"/>
                <a:gd name="T3" fmla="*/ 0 h 1970"/>
                <a:gd name="T4" fmla="*/ 0 w 980"/>
                <a:gd name="T5" fmla="*/ 0 h 1970"/>
                <a:gd name="T6" fmla="*/ 0 w 980"/>
                <a:gd name="T7" fmla="*/ 0 h 1970"/>
                <a:gd name="T8" fmla="*/ 0 w 980"/>
                <a:gd name="T9" fmla="*/ 0 h 1970"/>
                <a:gd name="T10" fmla="*/ 0 w 980"/>
                <a:gd name="T11" fmla="*/ 0 h 1970"/>
                <a:gd name="T12" fmla="*/ 0 w 980"/>
                <a:gd name="T13" fmla="*/ 0 h 1970"/>
                <a:gd name="T14" fmla="*/ 0 w 980"/>
                <a:gd name="T15" fmla="*/ 0 h 1970"/>
                <a:gd name="T16" fmla="*/ 0 w 980"/>
                <a:gd name="T17" fmla="*/ 0 h 1970"/>
                <a:gd name="T18" fmla="*/ 0 w 980"/>
                <a:gd name="T19" fmla="*/ 0 h 1970"/>
                <a:gd name="T20" fmla="*/ 0 w 980"/>
                <a:gd name="T21" fmla="*/ 0 h 1970"/>
                <a:gd name="T22" fmla="*/ 0 w 980"/>
                <a:gd name="T23" fmla="*/ 0 h 1970"/>
                <a:gd name="T24" fmla="*/ 0 w 980"/>
                <a:gd name="T25" fmla="*/ 0 h 1970"/>
                <a:gd name="T26" fmla="*/ 0 w 980"/>
                <a:gd name="T27" fmla="*/ 0 h 1970"/>
                <a:gd name="T28" fmla="*/ 0 w 980"/>
                <a:gd name="T29" fmla="*/ 0 h 1970"/>
                <a:gd name="T30" fmla="*/ 0 w 980"/>
                <a:gd name="T31" fmla="*/ 0 h 19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0"/>
                <a:gd name="T49" fmla="*/ 0 h 1970"/>
                <a:gd name="T50" fmla="*/ 980 w 980"/>
                <a:gd name="T51" fmla="*/ 1970 h 19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0" h="1970">
                  <a:moveTo>
                    <a:pt x="980" y="0"/>
                  </a:moveTo>
                  <a:lnTo>
                    <a:pt x="680" y="353"/>
                  </a:lnTo>
                  <a:lnTo>
                    <a:pt x="565" y="618"/>
                  </a:lnTo>
                  <a:lnTo>
                    <a:pt x="149" y="1205"/>
                  </a:lnTo>
                  <a:lnTo>
                    <a:pt x="0" y="1796"/>
                  </a:lnTo>
                  <a:lnTo>
                    <a:pt x="178" y="1970"/>
                  </a:lnTo>
                  <a:lnTo>
                    <a:pt x="355" y="1883"/>
                  </a:lnTo>
                  <a:lnTo>
                    <a:pt x="591" y="1970"/>
                  </a:lnTo>
                  <a:lnTo>
                    <a:pt x="326" y="1707"/>
                  </a:lnTo>
                  <a:lnTo>
                    <a:pt x="476" y="1324"/>
                  </a:lnTo>
                  <a:lnTo>
                    <a:pt x="476" y="1087"/>
                  </a:lnTo>
                  <a:lnTo>
                    <a:pt x="383" y="1353"/>
                  </a:lnTo>
                  <a:lnTo>
                    <a:pt x="238" y="1265"/>
                  </a:lnTo>
                  <a:lnTo>
                    <a:pt x="591" y="734"/>
                  </a:lnTo>
                  <a:lnTo>
                    <a:pt x="742" y="353"/>
                  </a:lnTo>
                  <a:lnTo>
                    <a:pt x="98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17" name="Freeform 81"/>
            <p:cNvSpPr>
              <a:spLocks/>
            </p:cNvSpPr>
            <p:nvPr/>
          </p:nvSpPr>
          <p:spPr bwMode="auto">
            <a:xfrm>
              <a:off x="5015" y="3437"/>
              <a:ext cx="56" cy="66"/>
            </a:xfrm>
            <a:custGeom>
              <a:avLst/>
              <a:gdLst>
                <a:gd name="T0" fmla="*/ 0 w 446"/>
                <a:gd name="T1" fmla="*/ 0 h 528"/>
                <a:gd name="T2" fmla="*/ 0 w 446"/>
                <a:gd name="T3" fmla="*/ 0 h 528"/>
                <a:gd name="T4" fmla="*/ 0 w 446"/>
                <a:gd name="T5" fmla="*/ 0 h 528"/>
                <a:gd name="T6" fmla="*/ 0 w 446"/>
                <a:gd name="T7" fmla="*/ 0 h 528"/>
                <a:gd name="T8" fmla="*/ 0 w 446"/>
                <a:gd name="T9" fmla="*/ 0 h 528"/>
                <a:gd name="T10" fmla="*/ 0 w 446"/>
                <a:gd name="T11" fmla="*/ 0 h 528"/>
                <a:gd name="T12" fmla="*/ 0 w 446"/>
                <a:gd name="T13" fmla="*/ 0 h 528"/>
                <a:gd name="T14" fmla="*/ 0 60000 65536"/>
                <a:gd name="T15" fmla="*/ 0 60000 65536"/>
                <a:gd name="T16" fmla="*/ 0 60000 65536"/>
                <a:gd name="T17" fmla="*/ 0 60000 65536"/>
                <a:gd name="T18" fmla="*/ 0 60000 65536"/>
                <a:gd name="T19" fmla="*/ 0 60000 65536"/>
                <a:gd name="T20" fmla="*/ 0 60000 65536"/>
                <a:gd name="T21" fmla="*/ 0 w 446"/>
                <a:gd name="T22" fmla="*/ 0 h 528"/>
                <a:gd name="T23" fmla="*/ 446 w 446"/>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28">
                  <a:moveTo>
                    <a:pt x="0" y="0"/>
                  </a:moveTo>
                  <a:lnTo>
                    <a:pt x="89" y="351"/>
                  </a:lnTo>
                  <a:lnTo>
                    <a:pt x="416" y="528"/>
                  </a:lnTo>
                  <a:lnTo>
                    <a:pt x="446" y="380"/>
                  </a:lnTo>
                  <a:lnTo>
                    <a:pt x="237" y="321"/>
                  </a:lnTo>
                  <a:lnTo>
                    <a:pt x="89" y="175"/>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18" name="Freeform 82"/>
            <p:cNvSpPr>
              <a:spLocks/>
            </p:cNvSpPr>
            <p:nvPr/>
          </p:nvSpPr>
          <p:spPr bwMode="auto">
            <a:xfrm>
              <a:off x="4424" y="3308"/>
              <a:ext cx="48" cy="21"/>
            </a:xfrm>
            <a:custGeom>
              <a:avLst/>
              <a:gdLst>
                <a:gd name="T0" fmla="*/ 0 w 386"/>
                <a:gd name="T1" fmla="*/ 0 h 165"/>
                <a:gd name="T2" fmla="*/ 0 w 386"/>
                <a:gd name="T3" fmla="*/ 0 h 165"/>
                <a:gd name="T4" fmla="*/ 0 w 386"/>
                <a:gd name="T5" fmla="*/ 0 h 165"/>
                <a:gd name="T6" fmla="*/ 0 w 386"/>
                <a:gd name="T7" fmla="*/ 0 h 165"/>
                <a:gd name="T8" fmla="*/ 0 w 386"/>
                <a:gd name="T9" fmla="*/ 0 h 165"/>
                <a:gd name="T10" fmla="*/ 0 w 386"/>
                <a:gd name="T11" fmla="*/ 0 h 165"/>
                <a:gd name="T12" fmla="*/ 0 w 386"/>
                <a:gd name="T13" fmla="*/ 0 h 165"/>
                <a:gd name="T14" fmla="*/ 0 60000 65536"/>
                <a:gd name="T15" fmla="*/ 0 60000 65536"/>
                <a:gd name="T16" fmla="*/ 0 60000 65536"/>
                <a:gd name="T17" fmla="*/ 0 60000 65536"/>
                <a:gd name="T18" fmla="*/ 0 60000 65536"/>
                <a:gd name="T19" fmla="*/ 0 60000 65536"/>
                <a:gd name="T20" fmla="*/ 0 60000 65536"/>
                <a:gd name="T21" fmla="*/ 0 w 386"/>
                <a:gd name="T22" fmla="*/ 0 h 165"/>
                <a:gd name="T23" fmla="*/ 386 w 386"/>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165">
                  <a:moveTo>
                    <a:pt x="0" y="0"/>
                  </a:moveTo>
                  <a:lnTo>
                    <a:pt x="85" y="65"/>
                  </a:lnTo>
                  <a:lnTo>
                    <a:pt x="320" y="129"/>
                  </a:lnTo>
                  <a:lnTo>
                    <a:pt x="386" y="165"/>
                  </a:lnTo>
                  <a:lnTo>
                    <a:pt x="330" y="105"/>
                  </a:lnTo>
                  <a:lnTo>
                    <a:pt x="97" y="20"/>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19" name="Freeform 83"/>
            <p:cNvSpPr>
              <a:spLocks/>
            </p:cNvSpPr>
            <p:nvPr/>
          </p:nvSpPr>
          <p:spPr bwMode="auto">
            <a:xfrm>
              <a:off x="4304" y="3277"/>
              <a:ext cx="57" cy="17"/>
            </a:xfrm>
            <a:custGeom>
              <a:avLst/>
              <a:gdLst>
                <a:gd name="T0" fmla="*/ 0 w 456"/>
                <a:gd name="T1" fmla="*/ 0 h 133"/>
                <a:gd name="T2" fmla="*/ 0 w 456"/>
                <a:gd name="T3" fmla="*/ 0 h 133"/>
                <a:gd name="T4" fmla="*/ 0 w 456"/>
                <a:gd name="T5" fmla="*/ 0 h 133"/>
                <a:gd name="T6" fmla="*/ 0 w 456"/>
                <a:gd name="T7" fmla="*/ 0 h 133"/>
                <a:gd name="T8" fmla="*/ 0 w 456"/>
                <a:gd name="T9" fmla="*/ 0 h 133"/>
                <a:gd name="T10" fmla="*/ 0 w 456"/>
                <a:gd name="T11" fmla="*/ 0 h 133"/>
                <a:gd name="T12" fmla="*/ 0 w 456"/>
                <a:gd name="T13" fmla="*/ 0 h 133"/>
                <a:gd name="T14" fmla="*/ 0 w 456"/>
                <a:gd name="T15" fmla="*/ 0 h 133"/>
                <a:gd name="T16" fmla="*/ 0 60000 65536"/>
                <a:gd name="T17" fmla="*/ 0 60000 65536"/>
                <a:gd name="T18" fmla="*/ 0 60000 65536"/>
                <a:gd name="T19" fmla="*/ 0 60000 65536"/>
                <a:gd name="T20" fmla="*/ 0 60000 65536"/>
                <a:gd name="T21" fmla="*/ 0 60000 65536"/>
                <a:gd name="T22" fmla="*/ 0 60000 65536"/>
                <a:gd name="T23" fmla="*/ 0 60000 65536"/>
                <a:gd name="T24" fmla="*/ 0 w 456"/>
                <a:gd name="T25" fmla="*/ 0 h 133"/>
                <a:gd name="T26" fmla="*/ 456 w 456"/>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 h="133">
                  <a:moveTo>
                    <a:pt x="0" y="21"/>
                  </a:moveTo>
                  <a:lnTo>
                    <a:pt x="166" y="0"/>
                  </a:lnTo>
                  <a:lnTo>
                    <a:pt x="363" y="101"/>
                  </a:lnTo>
                  <a:lnTo>
                    <a:pt x="456" y="114"/>
                  </a:lnTo>
                  <a:lnTo>
                    <a:pt x="351" y="133"/>
                  </a:lnTo>
                  <a:lnTo>
                    <a:pt x="154" y="49"/>
                  </a:lnTo>
                  <a:lnTo>
                    <a:pt x="61" y="42"/>
                  </a:lnTo>
                  <a:lnTo>
                    <a:pt x="0" y="21"/>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20" name="Freeform 84"/>
            <p:cNvSpPr>
              <a:spLocks/>
            </p:cNvSpPr>
            <p:nvPr/>
          </p:nvSpPr>
          <p:spPr bwMode="auto">
            <a:xfrm>
              <a:off x="4354" y="3301"/>
              <a:ext cx="12" cy="36"/>
            </a:xfrm>
            <a:custGeom>
              <a:avLst/>
              <a:gdLst>
                <a:gd name="T0" fmla="*/ 0 w 102"/>
                <a:gd name="T1" fmla="*/ 0 h 288"/>
                <a:gd name="T2" fmla="*/ 0 w 102"/>
                <a:gd name="T3" fmla="*/ 0 h 288"/>
                <a:gd name="T4" fmla="*/ 0 w 102"/>
                <a:gd name="T5" fmla="*/ 0 h 288"/>
                <a:gd name="T6" fmla="*/ 0 w 102"/>
                <a:gd name="T7" fmla="*/ 0 h 288"/>
                <a:gd name="T8" fmla="*/ 0 w 102"/>
                <a:gd name="T9" fmla="*/ 0 h 288"/>
                <a:gd name="T10" fmla="*/ 0 w 102"/>
                <a:gd name="T11" fmla="*/ 0 h 288"/>
                <a:gd name="T12" fmla="*/ 0 w 102"/>
                <a:gd name="T13" fmla="*/ 0 h 288"/>
                <a:gd name="T14" fmla="*/ 0 w 102"/>
                <a:gd name="T15" fmla="*/ 0 h 288"/>
                <a:gd name="T16" fmla="*/ 0 w 102"/>
                <a:gd name="T17" fmla="*/ 0 h 288"/>
                <a:gd name="T18" fmla="*/ 0 w 102"/>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288"/>
                <a:gd name="T32" fmla="*/ 102 w 102"/>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288">
                  <a:moveTo>
                    <a:pt x="57" y="0"/>
                  </a:moveTo>
                  <a:lnTo>
                    <a:pt x="98" y="107"/>
                  </a:lnTo>
                  <a:lnTo>
                    <a:pt x="102" y="149"/>
                  </a:lnTo>
                  <a:lnTo>
                    <a:pt x="98" y="216"/>
                  </a:lnTo>
                  <a:lnTo>
                    <a:pt x="73" y="248"/>
                  </a:lnTo>
                  <a:lnTo>
                    <a:pt x="0" y="288"/>
                  </a:lnTo>
                  <a:lnTo>
                    <a:pt x="40" y="224"/>
                  </a:lnTo>
                  <a:lnTo>
                    <a:pt x="49" y="180"/>
                  </a:lnTo>
                  <a:lnTo>
                    <a:pt x="57" y="116"/>
                  </a:lnTo>
                  <a:lnTo>
                    <a:pt x="57"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21" name="Freeform 85"/>
            <p:cNvSpPr>
              <a:spLocks/>
            </p:cNvSpPr>
            <p:nvPr/>
          </p:nvSpPr>
          <p:spPr bwMode="auto">
            <a:xfrm>
              <a:off x="4404" y="3329"/>
              <a:ext cx="57" cy="27"/>
            </a:xfrm>
            <a:custGeom>
              <a:avLst/>
              <a:gdLst>
                <a:gd name="T0" fmla="*/ 0 w 455"/>
                <a:gd name="T1" fmla="*/ 0 h 217"/>
                <a:gd name="T2" fmla="*/ 0 w 455"/>
                <a:gd name="T3" fmla="*/ 0 h 217"/>
                <a:gd name="T4" fmla="*/ 0 w 455"/>
                <a:gd name="T5" fmla="*/ 0 h 217"/>
                <a:gd name="T6" fmla="*/ 0 w 455"/>
                <a:gd name="T7" fmla="*/ 0 h 217"/>
                <a:gd name="T8" fmla="*/ 0 w 455"/>
                <a:gd name="T9" fmla="*/ 0 h 217"/>
                <a:gd name="T10" fmla="*/ 0 w 455"/>
                <a:gd name="T11" fmla="*/ 0 h 217"/>
                <a:gd name="T12" fmla="*/ 0 w 455"/>
                <a:gd name="T13" fmla="*/ 0 h 217"/>
                <a:gd name="T14" fmla="*/ 0 w 455"/>
                <a:gd name="T15" fmla="*/ 0 h 217"/>
                <a:gd name="T16" fmla="*/ 0 w 455"/>
                <a:gd name="T17" fmla="*/ 0 h 217"/>
                <a:gd name="T18" fmla="*/ 0 w 455"/>
                <a:gd name="T19" fmla="*/ 0 h 217"/>
                <a:gd name="T20" fmla="*/ 0 w 455"/>
                <a:gd name="T21" fmla="*/ 0 h 217"/>
                <a:gd name="T22" fmla="*/ 0 w 455"/>
                <a:gd name="T23" fmla="*/ 0 h 217"/>
                <a:gd name="T24" fmla="*/ 0 w 455"/>
                <a:gd name="T25" fmla="*/ 0 h 217"/>
                <a:gd name="T26" fmla="*/ 0 w 455"/>
                <a:gd name="T27" fmla="*/ 0 h 217"/>
                <a:gd name="T28" fmla="*/ 0 w 455"/>
                <a:gd name="T29" fmla="*/ 0 h 217"/>
                <a:gd name="T30" fmla="*/ 0 w 455"/>
                <a:gd name="T31" fmla="*/ 0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5"/>
                <a:gd name="T49" fmla="*/ 0 h 217"/>
                <a:gd name="T50" fmla="*/ 455 w 455"/>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5" h="217">
                  <a:moveTo>
                    <a:pt x="0" y="85"/>
                  </a:moveTo>
                  <a:lnTo>
                    <a:pt x="62" y="49"/>
                  </a:lnTo>
                  <a:lnTo>
                    <a:pt x="53" y="0"/>
                  </a:lnTo>
                  <a:lnTo>
                    <a:pt x="133" y="0"/>
                  </a:lnTo>
                  <a:lnTo>
                    <a:pt x="274" y="42"/>
                  </a:lnTo>
                  <a:lnTo>
                    <a:pt x="425" y="124"/>
                  </a:lnTo>
                  <a:lnTo>
                    <a:pt x="455" y="213"/>
                  </a:lnTo>
                  <a:lnTo>
                    <a:pt x="350" y="217"/>
                  </a:lnTo>
                  <a:lnTo>
                    <a:pt x="281" y="197"/>
                  </a:lnTo>
                  <a:lnTo>
                    <a:pt x="334" y="190"/>
                  </a:lnTo>
                  <a:lnTo>
                    <a:pt x="383" y="165"/>
                  </a:lnTo>
                  <a:lnTo>
                    <a:pt x="343" y="121"/>
                  </a:lnTo>
                  <a:lnTo>
                    <a:pt x="210" y="72"/>
                  </a:lnTo>
                  <a:lnTo>
                    <a:pt x="124" y="61"/>
                  </a:lnTo>
                  <a:lnTo>
                    <a:pt x="53" y="97"/>
                  </a:lnTo>
                  <a:lnTo>
                    <a:pt x="0" y="8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22" name="Freeform 86"/>
            <p:cNvSpPr>
              <a:spLocks/>
            </p:cNvSpPr>
            <p:nvPr/>
          </p:nvSpPr>
          <p:spPr bwMode="auto">
            <a:xfrm>
              <a:off x="4420" y="3335"/>
              <a:ext cx="17" cy="15"/>
            </a:xfrm>
            <a:custGeom>
              <a:avLst/>
              <a:gdLst>
                <a:gd name="T0" fmla="*/ 0 w 143"/>
                <a:gd name="T1" fmla="*/ 0 h 117"/>
                <a:gd name="T2" fmla="*/ 0 w 143"/>
                <a:gd name="T3" fmla="*/ 0 h 117"/>
                <a:gd name="T4" fmla="*/ 0 w 143"/>
                <a:gd name="T5" fmla="*/ 0 h 117"/>
                <a:gd name="T6" fmla="*/ 0 w 143"/>
                <a:gd name="T7" fmla="*/ 0 h 117"/>
                <a:gd name="T8" fmla="*/ 0 w 143"/>
                <a:gd name="T9" fmla="*/ 0 h 117"/>
                <a:gd name="T10" fmla="*/ 0 w 143"/>
                <a:gd name="T11" fmla="*/ 0 h 117"/>
                <a:gd name="T12" fmla="*/ 0 w 143"/>
                <a:gd name="T13" fmla="*/ 0 h 117"/>
                <a:gd name="T14" fmla="*/ 0 w 143"/>
                <a:gd name="T15" fmla="*/ 0 h 117"/>
                <a:gd name="T16" fmla="*/ 0 w 143"/>
                <a:gd name="T17" fmla="*/ 0 h 117"/>
                <a:gd name="T18" fmla="*/ 0 w 143"/>
                <a:gd name="T19" fmla="*/ 0 h 117"/>
                <a:gd name="T20" fmla="*/ 0 w 143"/>
                <a:gd name="T21" fmla="*/ 0 h 117"/>
                <a:gd name="T22" fmla="*/ 0 w 143"/>
                <a:gd name="T23" fmla="*/ 0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3"/>
                <a:gd name="T37" fmla="*/ 0 h 117"/>
                <a:gd name="T38" fmla="*/ 143 w 143"/>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3" h="117">
                  <a:moveTo>
                    <a:pt x="0" y="5"/>
                  </a:moveTo>
                  <a:lnTo>
                    <a:pt x="0" y="68"/>
                  </a:lnTo>
                  <a:lnTo>
                    <a:pt x="95" y="117"/>
                  </a:lnTo>
                  <a:lnTo>
                    <a:pt x="143" y="77"/>
                  </a:lnTo>
                  <a:lnTo>
                    <a:pt x="143" y="29"/>
                  </a:lnTo>
                  <a:lnTo>
                    <a:pt x="118" y="25"/>
                  </a:lnTo>
                  <a:lnTo>
                    <a:pt x="111" y="65"/>
                  </a:lnTo>
                  <a:lnTo>
                    <a:pt x="75" y="68"/>
                  </a:lnTo>
                  <a:lnTo>
                    <a:pt x="75" y="29"/>
                  </a:lnTo>
                  <a:lnTo>
                    <a:pt x="50" y="41"/>
                  </a:lnTo>
                  <a:lnTo>
                    <a:pt x="39" y="0"/>
                  </a:lnTo>
                  <a:lnTo>
                    <a:pt x="0" y="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23" name="Freeform 87"/>
            <p:cNvSpPr>
              <a:spLocks/>
            </p:cNvSpPr>
            <p:nvPr/>
          </p:nvSpPr>
          <p:spPr bwMode="auto">
            <a:xfrm>
              <a:off x="4306" y="3297"/>
              <a:ext cx="50" cy="24"/>
            </a:xfrm>
            <a:custGeom>
              <a:avLst/>
              <a:gdLst>
                <a:gd name="T0" fmla="*/ 0 w 399"/>
                <a:gd name="T1" fmla="*/ 0 h 190"/>
                <a:gd name="T2" fmla="*/ 0 w 399"/>
                <a:gd name="T3" fmla="*/ 0 h 190"/>
                <a:gd name="T4" fmla="*/ 0 w 399"/>
                <a:gd name="T5" fmla="*/ 0 h 190"/>
                <a:gd name="T6" fmla="*/ 0 w 399"/>
                <a:gd name="T7" fmla="*/ 0 h 190"/>
                <a:gd name="T8" fmla="*/ 0 w 399"/>
                <a:gd name="T9" fmla="*/ 0 h 190"/>
                <a:gd name="T10" fmla="*/ 0 w 399"/>
                <a:gd name="T11" fmla="*/ 0 h 190"/>
                <a:gd name="T12" fmla="*/ 0 w 399"/>
                <a:gd name="T13" fmla="*/ 0 h 190"/>
                <a:gd name="T14" fmla="*/ 0 w 399"/>
                <a:gd name="T15" fmla="*/ 0 h 190"/>
                <a:gd name="T16" fmla="*/ 0 w 399"/>
                <a:gd name="T17" fmla="*/ 0 h 190"/>
                <a:gd name="T18" fmla="*/ 0 w 399"/>
                <a:gd name="T19" fmla="*/ 0 h 190"/>
                <a:gd name="T20" fmla="*/ 0 w 399"/>
                <a:gd name="T21" fmla="*/ 0 h 190"/>
                <a:gd name="T22" fmla="*/ 0 w 399"/>
                <a:gd name="T23" fmla="*/ 0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9"/>
                <a:gd name="T37" fmla="*/ 0 h 190"/>
                <a:gd name="T38" fmla="*/ 399 w 399"/>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9" h="190">
                  <a:moveTo>
                    <a:pt x="356" y="190"/>
                  </a:moveTo>
                  <a:lnTo>
                    <a:pt x="324" y="109"/>
                  </a:lnTo>
                  <a:lnTo>
                    <a:pt x="399" y="125"/>
                  </a:lnTo>
                  <a:lnTo>
                    <a:pt x="383" y="85"/>
                  </a:lnTo>
                  <a:lnTo>
                    <a:pt x="250" y="34"/>
                  </a:lnTo>
                  <a:lnTo>
                    <a:pt x="125" y="0"/>
                  </a:lnTo>
                  <a:lnTo>
                    <a:pt x="0" y="34"/>
                  </a:lnTo>
                  <a:lnTo>
                    <a:pt x="36" y="85"/>
                  </a:lnTo>
                  <a:lnTo>
                    <a:pt x="134" y="50"/>
                  </a:lnTo>
                  <a:lnTo>
                    <a:pt x="291" y="102"/>
                  </a:lnTo>
                  <a:lnTo>
                    <a:pt x="298" y="158"/>
                  </a:lnTo>
                  <a:lnTo>
                    <a:pt x="356" y="19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24" name="Freeform 88"/>
            <p:cNvSpPr>
              <a:spLocks/>
            </p:cNvSpPr>
            <p:nvPr/>
          </p:nvSpPr>
          <p:spPr bwMode="auto">
            <a:xfrm>
              <a:off x="4317" y="3301"/>
              <a:ext cx="20" cy="15"/>
            </a:xfrm>
            <a:custGeom>
              <a:avLst/>
              <a:gdLst>
                <a:gd name="T0" fmla="*/ 0 w 157"/>
                <a:gd name="T1" fmla="*/ 0 h 116"/>
                <a:gd name="T2" fmla="*/ 0 w 157"/>
                <a:gd name="T3" fmla="*/ 0 h 116"/>
                <a:gd name="T4" fmla="*/ 0 w 157"/>
                <a:gd name="T5" fmla="*/ 0 h 116"/>
                <a:gd name="T6" fmla="*/ 0 w 157"/>
                <a:gd name="T7" fmla="*/ 0 h 116"/>
                <a:gd name="T8" fmla="*/ 0 w 157"/>
                <a:gd name="T9" fmla="*/ 0 h 116"/>
                <a:gd name="T10" fmla="*/ 0 w 157"/>
                <a:gd name="T11" fmla="*/ 0 h 116"/>
                <a:gd name="T12" fmla="*/ 0 w 157"/>
                <a:gd name="T13" fmla="*/ 0 h 116"/>
                <a:gd name="T14" fmla="*/ 0 w 157"/>
                <a:gd name="T15" fmla="*/ 0 h 116"/>
                <a:gd name="T16" fmla="*/ 0 w 157"/>
                <a:gd name="T17" fmla="*/ 0 h 116"/>
                <a:gd name="T18" fmla="*/ 0 w 157"/>
                <a:gd name="T19" fmla="*/ 0 h 116"/>
                <a:gd name="T20" fmla="*/ 0 w 157"/>
                <a:gd name="T21" fmla="*/ 0 h 116"/>
                <a:gd name="T22" fmla="*/ 0 w 157"/>
                <a:gd name="T23" fmla="*/ 0 h 116"/>
                <a:gd name="T24" fmla="*/ 0 w 157"/>
                <a:gd name="T25" fmla="*/ 0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7"/>
                <a:gd name="T40" fmla="*/ 0 h 116"/>
                <a:gd name="T41" fmla="*/ 157 w 157"/>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7" h="116">
                  <a:moveTo>
                    <a:pt x="0" y="25"/>
                  </a:moveTo>
                  <a:lnTo>
                    <a:pt x="16" y="84"/>
                  </a:lnTo>
                  <a:lnTo>
                    <a:pt x="130" y="116"/>
                  </a:lnTo>
                  <a:lnTo>
                    <a:pt x="153" y="75"/>
                  </a:lnTo>
                  <a:lnTo>
                    <a:pt x="157" y="44"/>
                  </a:lnTo>
                  <a:lnTo>
                    <a:pt x="101" y="25"/>
                  </a:lnTo>
                  <a:lnTo>
                    <a:pt x="101" y="51"/>
                  </a:lnTo>
                  <a:lnTo>
                    <a:pt x="77" y="68"/>
                  </a:lnTo>
                  <a:lnTo>
                    <a:pt x="57" y="64"/>
                  </a:lnTo>
                  <a:lnTo>
                    <a:pt x="41" y="44"/>
                  </a:lnTo>
                  <a:lnTo>
                    <a:pt x="57" y="25"/>
                  </a:lnTo>
                  <a:lnTo>
                    <a:pt x="41" y="0"/>
                  </a:lnTo>
                  <a:lnTo>
                    <a:pt x="0" y="2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25" name="Freeform 89"/>
            <p:cNvSpPr>
              <a:spLocks/>
            </p:cNvSpPr>
            <p:nvPr/>
          </p:nvSpPr>
          <p:spPr bwMode="auto">
            <a:xfrm>
              <a:off x="4345" y="3360"/>
              <a:ext cx="4" cy="10"/>
            </a:xfrm>
            <a:custGeom>
              <a:avLst/>
              <a:gdLst>
                <a:gd name="T0" fmla="*/ 0 w 35"/>
                <a:gd name="T1" fmla="*/ 0 h 85"/>
                <a:gd name="T2" fmla="*/ 0 w 35"/>
                <a:gd name="T3" fmla="*/ 0 h 85"/>
                <a:gd name="T4" fmla="*/ 0 w 35"/>
                <a:gd name="T5" fmla="*/ 0 h 85"/>
                <a:gd name="T6" fmla="*/ 0 w 35"/>
                <a:gd name="T7" fmla="*/ 0 h 85"/>
                <a:gd name="T8" fmla="*/ 0 w 35"/>
                <a:gd name="T9" fmla="*/ 0 h 85"/>
                <a:gd name="T10" fmla="*/ 0 60000 65536"/>
                <a:gd name="T11" fmla="*/ 0 60000 65536"/>
                <a:gd name="T12" fmla="*/ 0 60000 65536"/>
                <a:gd name="T13" fmla="*/ 0 60000 65536"/>
                <a:gd name="T14" fmla="*/ 0 60000 65536"/>
                <a:gd name="T15" fmla="*/ 0 w 35"/>
                <a:gd name="T16" fmla="*/ 0 h 85"/>
                <a:gd name="T17" fmla="*/ 35 w 35"/>
                <a:gd name="T18" fmla="*/ 85 h 85"/>
              </a:gdLst>
              <a:ahLst/>
              <a:cxnLst>
                <a:cxn ang="T10">
                  <a:pos x="T0" y="T1"/>
                </a:cxn>
                <a:cxn ang="T11">
                  <a:pos x="T2" y="T3"/>
                </a:cxn>
                <a:cxn ang="T12">
                  <a:pos x="T4" y="T5"/>
                </a:cxn>
                <a:cxn ang="T13">
                  <a:pos x="T6" y="T7"/>
                </a:cxn>
                <a:cxn ang="T14">
                  <a:pos x="T8" y="T9"/>
                </a:cxn>
              </a:cxnLst>
              <a:rect l="T15" t="T16" r="T17" b="T18"/>
              <a:pathLst>
                <a:path w="35" h="85">
                  <a:moveTo>
                    <a:pt x="0" y="32"/>
                  </a:moveTo>
                  <a:lnTo>
                    <a:pt x="0" y="85"/>
                  </a:lnTo>
                  <a:lnTo>
                    <a:pt x="35" y="39"/>
                  </a:lnTo>
                  <a:lnTo>
                    <a:pt x="35" y="0"/>
                  </a:lnTo>
                  <a:lnTo>
                    <a:pt x="0" y="32"/>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26" name="Freeform 90"/>
            <p:cNvSpPr>
              <a:spLocks/>
            </p:cNvSpPr>
            <p:nvPr/>
          </p:nvSpPr>
          <p:spPr bwMode="auto">
            <a:xfrm>
              <a:off x="4335" y="3377"/>
              <a:ext cx="15" cy="7"/>
            </a:xfrm>
            <a:custGeom>
              <a:avLst/>
              <a:gdLst>
                <a:gd name="T0" fmla="*/ 0 w 121"/>
                <a:gd name="T1" fmla="*/ 0 h 55"/>
                <a:gd name="T2" fmla="*/ 0 w 121"/>
                <a:gd name="T3" fmla="*/ 0 h 55"/>
                <a:gd name="T4" fmla="*/ 0 w 121"/>
                <a:gd name="T5" fmla="*/ 0 h 55"/>
                <a:gd name="T6" fmla="*/ 0 w 121"/>
                <a:gd name="T7" fmla="*/ 0 h 55"/>
                <a:gd name="T8" fmla="*/ 0 w 121"/>
                <a:gd name="T9" fmla="*/ 0 h 55"/>
                <a:gd name="T10" fmla="*/ 0 w 121"/>
                <a:gd name="T11" fmla="*/ 0 h 55"/>
                <a:gd name="T12" fmla="*/ 0 60000 65536"/>
                <a:gd name="T13" fmla="*/ 0 60000 65536"/>
                <a:gd name="T14" fmla="*/ 0 60000 65536"/>
                <a:gd name="T15" fmla="*/ 0 60000 65536"/>
                <a:gd name="T16" fmla="*/ 0 60000 65536"/>
                <a:gd name="T17" fmla="*/ 0 60000 65536"/>
                <a:gd name="T18" fmla="*/ 0 w 121"/>
                <a:gd name="T19" fmla="*/ 0 h 55"/>
                <a:gd name="T20" fmla="*/ 121 w 121"/>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21" h="55">
                  <a:moveTo>
                    <a:pt x="0" y="16"/>
                  </a:moveTo>
                  <a:lnTo>
                    <a:pt x="89" y="0"/>
                  </a:lnTo>
                  <a:lnTo>
                    <a:pt x="121" y="55"/>
                  </a:lnTo>
                  <a:lnTo>
                    <a:pt x="89" y="44"/>
                  </a:lnTo>
                  <a:lnTo>
                    <a:pt x="31" y="55"/>
                  </a:lnTo>
                  <a:lnTo>
                    <a:pt x="0" y="16"/>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27" name="Freeform 91"/>
            <p:cNvSpPr>
              <a:spLocks/>
            </p:cNvSpPr>
            <p:nvPr/>
          </p:nvSpPr>
          <p:spPr bwMode="auto">
            <a:xfrm>
              <a:off x="4358" y="3382"/>
              <a:ext cx="28" cy="15"/>
            </a:xfrm>
            <a:custGeom>
              <a:avLst/>
              <a:gdLst>
                <a:gd name="T0" fmla="*/ 0 w 223"/>
                <a:gd name="T1" fmla="*/ 0 h 117"/>
                <a:gd name="T2" fmla="*/ 0 w 223"/>
                <a:gd name="T3" fmla="*/ 0 h 117"/>
                <a:gd name="T4" fmla="*/ 0 w 223"/>
                <a:gd name="T5" fmla="*/ 0 h 117"/>
                <a:gd name="T6" fmla="*/ 0 w 223"/>
                <a:gd name="T7" fmla="*/ 0 h 117"/>
                <a:gd name="T8" fmla="*/ 0 w 223"/>
                <a:gd name="T9" fmla="*/ 0 h 117"/>
                <a:gd name="T10" fmla="*/ 0 w 223"/>
                <a:gd name="T11" fmla="*/ 0 h 117"/>
                <a:gd name="T12" fmla="*/ 0 w 223"/>
                <a:gd name="T13" fmla="*/ 0 h 117"/>
                <a:gd name="T14" fmla="*/ 0 w 223"/>
                <a:gd name="T15" fmla="*/ 0 h 117"/>
                <a:gd name="T16" fmla="*/ 0 w 223"/>
                <a:gd name="T17" fmla="*/ 0 h 117"/>
                <a:gd name="T18" fmla="*/ 0 w 223"/>
                <a:gd name="T19" fmla="*/ 0 h 117"/>
                <a:gd name="T20" fmla="*/ 0 w 223"/>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3"/>
                <a:gd name="T34" fmla="*/ 0 h 117"/>
                <a:gd name="T35" fmla="*/ 223 w 223"/>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3" h="117">
                  <a:moveTo>
                    <a:pt x="0" y="46"/>
                  </a:moveTo>
                  <a:lnTo>
                    <a:pt x="70" y="37"/>
                  </a:lnTo>
                  <a:lnTo>
                    <a:pt x="105" y="26"/>
                  </a:lnTo>
                  <a:lnTo>
                    <a:pt x="158" y="62"/>
                  </a:lnTo>
                  <a:lnTo>
                    <a:pt x="223" y="0"/>
                  </a:lnTo>
                  <a:lnTo>
                    <a:pt x="223" y="62"/>
                  </a:lnTo>
                  <a:lnTo>
                    <a:pt x="182" y="117"/>
                  </a:lnTo>
                  <a:lnTo>
                    <a:pt x="118" y="108"/>
                  </a:lnTo>
                  <a:lnTo>
                    <a:pt x="105" y="62"/>
                  </a:lnTo>
                  <a:lnTo>
                    <a:pt x="34" y="69"/>
                  </a:lnTo>
                  <a:lnTo>
                    <a:pt x="0" y="46"/>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28" name="Freeform 92"/>
            <p:cNvSpPr>
              <a:spLocks/>
            </p:cNvSpPr>
            <p:nvPr/>
          </p:nvSpPr>
          <p:spPr bwMode="auto">
            <a:xfrm>
              <a:off x="4313" y="3418"/>
              <a:ext cx="77" cy="28"/>
            </a:xfrm>
            <a:custGeom>
              <a:avLst/>
              <a:gdLst>
                <a:gd name="T0" fmla="*/ 0 w 612"/>
                <a:gd name="T1" fmla="*/ 0 h 218"/>
                <a:gd name="T2" fmla="*/ 0 w 612"/>
                <a:gd name="T3" fmla="*/ 0 h 218"/>
                <a:gd name="T4" fmla="*/ 0 w 612"/>
                <a:gd name="T5" fmla="*/ 0 h 218"/>
                <a:gd name="T6" fmla="*/ 0 w 612"/>
                <a:gd name="T7" fmla="*/ 0 h 218"/>
                <a:gd name="T8" fmla="*/ 0 w 612"/>
                <a:gd name="T9" fmla="*/ 0 h 218"/>
                <a:gd name="T10" fmla="*/ 0 w 612"/>
                <a:gd name="T11" fmla="*/ 0 h 218"/>
                <a:gd name="T12" fmla="*/ 0 w 612"/>
                <a:gd name="T13" fmla="*/ 0 h 218"/>
                <a:gd name="T14" fmla="*/ 0 w 612"/>
                <a:gd name="T15" fmla="*/ 0 h 218"/>
                <a:gd name="T16" fmla="*/ 0 w 612"/>
                <a:gd name="T17" fmla="*/ 0 h 218"/>
                <a:gd name="T18" fmla="*/ 0 w 612"/>
                <a:gd name="T19" fmla="*/ 0 h 218"/>
                <a:gd name="T20" fmla="*/ 0 w 612"/>
                <a:gd name="T21" fmla="*/ 0 h 218"/>
                <a:gd name="T22" fmla="*/ 0 w 612"/>
                <a:gd name="T23" fmla="*/ 0 h 218"/>
                <a:gd name="T24" fmla="*/ 0 w 612"/>
                <a:gd name="T25" fmla="*/ 0 h 218"/>
                <a:gd name="T26" fmla="*/ 0 w 612"/>
                <a:gd name="T27" fmla="*/ 0 h 218"/>
                <a:gd name="T28" fmla="*/ 0 w 612"/>
                <a:gd name="T29" fmla="*/ 0 h 218"/>
                <a:gd name="T30" fmla="*/ 0 w 612"/>
                <a:gd name="T31" fmla="*/ 0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2"/>
                <a:gd name="T49" fmla="*/ 0 h 218"/>
                <a:gd name="T50" fmla="*/ 612 w 612"/>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2" h="218">
                  <a:moveTo>
                    <a:pt x="0" y="5"/>
                  </a:moveTo>
                  <a:lnTo>
                    <a:pt x="63" y="22"/>
                  </a:lnTo>
                  <a:lnTo>
                    <a:pt x="197" y="0"/>
                  </a:lnTo>
                  <a:lnTo>
                    <a:pt x="250" y="5"/>
                  </a:lnTo>
                  <a:lnTo>
                    <a:pt x="298" y="53"/>
                  </a:lnTo>
                  <a:lnTo>
                    <a:pt x="394" y="45"/>
                  </a:lnTo>
                  <a:lnTo>
                    <a:pt x="478" y="97"/>
                  </a:lnTo>
                  <a:lnTo>
                    <a:pt x="612" y="218"/>
                  </a:lnTo>
                  <a:lnTo>
                    <a:pt x="535" y="170"/>
                  </a:lnTo>
                  <a:lnTo>
                    <a:pt x="439" y="154"/>
                  </a:lnTo>
                  <a:lnTo>
                    <a:pt x="330" y="133"/>
                  </a:lnTo>
                  <a:lnTo>
                    <a:pt x="269" y="117"/>
                  </a:lnTo>
                  <a:lnTo>
                    <a:pt x="157" y="78"/>
                  </a:lnTo>
                  <a:lnTo>
                    <a:pt x="72" y="62"/>
                  </a:lnTo>
                  <a:lnTo>
                    <a:pt x="31" y="38"/>
                  </a:lnTo>
                  <a:lnTo>
                    <a:pt x="0" y="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29" name="Freeform 93"/>
            <p:cNvSpPr>
              <a:spLocks/>
            </p:cNvSpPr>
            <p:nvPr/>
          </p:nvSpPr>
          <p:spPr bwMode="auto">
            <a:xfrm>
              <a:off x="4332" y="3433"/>
              <a:ext cx="32" cy="10"/>
            </a:xfrm>
            <a:custGeom>
              <a:avLst/>
              <a:gdLst>
                <a:gd name="T0" fmla="*/ 0 w 258"/>
                <a:gd name="T1" fmla="*/ 0 h 76"/>
                <a:gd name="T2" fmla="*/ 0 w 258"/>
                <a:gd name="T3" fmla="*/ 0 h 76"/>
                <a:gd name="T4" fmla="*/ 0 w 258"/>
                <a:gd name="T5" fmla="*/ 0 h 76"/>
                <a:gd name="T6" fmla="*/ 0 w 258"/>
                <a:gd name="T7" fmla="*/ 0 h 76"/>
                <a:gd name="T8" fmla="*/ 0 w 258"/>
                <a:gd name="T9" fmla="*/ 0 h 76"/>
                <a:gd name="T10" fmla="*/ 0 w 258"/>
                <a:gd name="T11" fmla="*/ 0 h 76"/>
                <a:gd name="T12" fmla="*/ 0 w 258"/>
                <a:gd name="T13" fmla="*/ 0 h 76"/>
                <a:gd name="T14" fmla="*/ 0 60000 65536"/>
                <a:gd name="T15" fmla="*/ 0 60000 65536"/>
                <a:gd name="T16" fmla="*/ 0 60000 65536"/>
                <a:gd name="T17" fmla="*/ 0 60000 65536"/>
                <a:gd name="T18" fmla="*/ 0 60000 65536"/>
                <a:gd name="T19" fmla="*/ 0 60000 65536"/>
                <a:gd name="T20" fmla="*/ 0 60000 65536"/>
                <a:gd name="T21" fmla="*/ 0 w 258"/>
                <a:gd name="T22" fmla="*/ 0 h 76"/>
                <a:gd name="T23" fmla="*/ 258 w 258"/>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 h="76">
                  <a:moveTo>
                    <a:pt x="0" y="9"/>
                  </a:moveTo>
                  <a:lnTo>
                    <a:pt x="52" y="53"/>
                  </a:lnTo>
                  <a:lnTo>
                    <a:pt x="149" y="76"/>
                  </a:lnTo>
                  <a:lnTo>
                    <a:pt x="258" y="76"/>
                  </a:lnTo>
                  <a:lnTo>
                    <a:pt x="117" y="45"/>
                  </a:lnTo>
                  <a:lnTo>
                    <a:pt x="0" y="0"/>
                  </a:lnTo>
                  <a:lnTo>
                    <a:pt x="0" y="9"/>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30" name="Freeform 94"/>
            <p:cNvSpPr>
              <a:spLocks/>
            </p:cNvSpPr>
            <p:nvPr/>
          </p:nvSpPr>
          <p:spPr bwMode="auto">
            <a:xfrm>
              <a:off x="4329" y="3320"/>
              <a:ext cx="17" cy="5"/>
            </a:xfrm>
            <a:custGeom>
              <a:avLst/>
              <a:gdLst>
                <a:gd name="T0" fmla="*/ 0 w 141"/>
                <a:gd name="T1" fmla="*/ 0 h 36"/>
                <a:gd name="T2" fmla="*/ 0 w 141"/>
                <a:gd name="T3" fmla="*/ 0 h 36"/>
                <a:gd name="T4" fmla="*/ 0 w 141"/>
                <a:gd name="T5" fmla="*/ 0 h 36"/>
                <a:gd name="T6" fmla="*/ 0 w 141"/>
                <a:gd name="T7" fmla="*/ 0 h 36"/>
                <a:gd name="T8" fmla="*/ 0 60000 65536"/>
                <a:gd name="T9" fmla="*/ 0 60000 65536"/>
                <a:gd name="T10" fmla="*/ 0 60000 65536"/>
                <a:gd name="T11" fmla="*/ 0 60000 65536"/>
                <a:gd name="T12" fmla="*/ 0 w 141"/>
                <a:gd name="T13" fmla="*/ 0 h 36"/>
                <a:gd name="T14" fmla="*/ 141 w 141"/>
                <a:gd name="T15" fmla="*/ 36 h 36"/>
              </a:gdLst>
              <a:ahLst/>
              <a:cxnLst>
                <a:cxn ang="T8">
                  <a:pos x="T0" y="T1"/>
                </a:cxn>
                <a:cxn ang="T9">
                  <a:pos x="T2" y="T3"/>
                </a:cxn>
                <a:cxn ang="T10">
                  <a:pos x="T4" y="T5"/>
                </a:cxn>
                <a:cxn ang="T11">
                  <a:pos x="T6" y="T7"/>
                </a:cxn>
              </a:cxnLst>
              <a:rect l="T12" t="T13" r="T14" b="T15"/>
              <a:pathLst>
                <a:path w="141" h="36">
                  <a:moveTo>
                    <a:pt x="0" y="15"/>
                  </a:moveTo>
                  <a:lnTo>
                    <a:pt x="115" y="0"/>
                  </a:lnTo>
                  <a:lnTo>
                    <a:pt x="141" y="36"/>
                  </a:lnTo>
                  <a:lnTo>
                    <a:pt x="0" y="1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31" name="Freeform 95"/>
            <p:cNvSpPr>
              <a:spLocks/>
            </p:cNvSpPr>
            <p:nvPr/>
          </p:nvSpPr>
          <p:spPr bwMode="auto">
            <a:xfrm>
              <a:off x="4332" y="3151"/>
              <a:ext cx="175" cy="178"/>
            </a:xfrm>
            <a:custGeom>
              <a:avLst/>
              <a:gdLst>
                <a:gd name="T0" fmla="*/ 0 w 1398"/>
                <a:gd name="T1" fmla="*/ 0 h 1421"/>
                <a:gd name="T2" fmla="*/ 0 w 1398"/>
                <a:gd name="T3" fmla="*/ 0 h 1421"/>
                <a:gd name="T4" fmla="*/ 0 w 1398"/>
                <a:gd name="T5" fmla="*/ 0 h 1421"/>
                <a:gd name="T6" fmla="*/ 0 w 1398"/>
                <a:gd name="T7" fmla="*/ 0 h 1421"/>
                <a:gd name="T8" fmla="*/ 0 w 1398"/>
                <a:gd name="T9" fmla="*/ 0 h 1421"/>
                <a:gd name="T10" fmla="*/ 0 w 1398"/>
                <a:gd name="T11" fmla="*/ 0 h 1421"/>
                <a:gd name="T12" fmla="*/ 0 w 1398"/>
                <a:gd name="T13" fmla="*/ 0 h 1421"/>
                <a:gd name="T14" fmla="*/ 0 w 1398"/>
                <a:gd name="T15" fmla="*/ 0 h 1421"/>
                <a:gd name="T16" fmla="*/ 0 w 1398"/>
                <a:gd name="T17" fmla="*/ 0 h 1421"/>
                <a:gd name="T18" fmla="*/ 0 w 1398"/>
                <a:gd name="T19" fmla="*/ 0 h 1421"/>
                <a:gd name="T20" fmla="*/ 0 w 1398"/>
                <a:gd name="T21" fmla="*/ 0 h 1421"/>
                <a:gd name="T22" fmla="*/ 0 w 1398"/>
                <a:gd name="T23" fmla="*/ 0 h 1421"/>
                <a:gd name="T24" fmla="*/ 0 w 1398"/>
                <a:gd name="T25" fmla="*/ 0 h 1421"/>
                <a:gd name="T26" fmla="*/ 0 w 1398"/>
                <a:gd name="T27" fmla="*/ 0 h 1421"/>
                <a:gd name="T28" fmla="*/ 0 w 1398"/>
                <a:gd name="T29" fmla="*/ 0 h 1421"/>
                <a:gd name="T30" fmla="*/ 0 w 1398"/>
                <a:gd name="T31" fmla="*/ 0 h 1421"/>
                <a:gd name="T32" fmla="*/ 0 w 1398"/>
                <a:gd name="T33" fmla="*/ 0 h 1421"/>
                <a:gd name="T34" fmla="*/ 0 w 1398"/>
                <a:gd name="T35" fmla="*/ 0 h 1421"/>
                <a:gd name="T36" fmla="*/ 0 w 1398"/>
                <a:gd name="T37" fmla="*/ 0 h 1421"/>
                <a:gd name="T38" fmla="*/ 0 w 1398"/>
                <a:gd name="T39" fmla="*/ 0 h 1421"/>
                <a:gd name="T40" fmla="*/ 0 w 1398"/>
                <a:gd name="T41" fmla="*/ 0 h 1421"/>
                <a:gd name="T42" fmla="*/ 0 w 1398"/>
                <a:gd name="T43" fmla="*/ 0 h 1421"/>
                <a:gd name="T44" fmla="*/ 0 w 1398"/>
                <a:gd name="T45" fmla="*/ 0 h 1421"/>
                <a:gd name="T46" fmla="*/ 0 w 1398"/>
                <a:gd name="T47" fmla="*/ 0 h 1421"/>
                <a:gd name="T48" fmla="*/ 0 w 1398"/>
                <a:gd name="T49" fmla="*/ 0 h 1421"/>
                <a:gd name="T50" fmla="*/ 0 w 1398"/>
                <a:gd name="T51" fmla="*/ 0 h 1421"/>
                <a:gd name="T52" fmla="*/ 0 w 1398"/>
                <a:gd name="T53" fmla="*/ 0 h 1421"/>
                <a:gd name="T54" fmla="*/ 0 w 1398"/>
                <a:gd name="T55" fmla="*/ 0 h 1421"/>
                <a:gd name="T56" fmla="*/ 0 w 1398"/>
                <a:gd name="T57" fmla="*/ 0 h 1421"/>
                <a:gd name="T58" fmla="*/ 0 w 1398"/>
                <a:gd name="T59" fmla="*/ 0 h 1421"/>
                <a:gd name="T60" fmla="*/ 0 w 1398"/>
                <a:gd name="T61" fmla="*/ 0 h 1421"/>
                <a:gd name="T62" fmla="*/ 0 w 1398"/>
                <a:gd name="T63" fmla="*/ 0 h 1421"/>
                <a:gd name="T64" fmla="*/ 0 w 1398"/>
                <a:gd name="T65" fmla="*/ 0 h 1421"/>
                <a:gd name="T66" fmla="*/ 0 w 1398"/>
                <a:gd name="T67" fmla="*/ 0 h 1421"/>
                <a:gd name="T68" fmla="*/ 0 w 1398"/>
                <a:gd name="T69" fmla="*/ 0 h 1421"/>
                <a:gd name="T70" fmla="*/ 0 w 1398"/>
                <a:gd name="T71" fmla="*/ 0 h 1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8"/>
                <a:gd name="T109" fmla="*/ 0 h 1421"/>
                <a:gd name="T110" fmla="*/ 1398 w 1398"/>
                <a:gd name="T111" fmla="*/ 1421 h 14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8" h="1421">
                  <a:moveTo>
                    <a:pt x="102" y="374"/>
                  </a:moveTo>
                  <a:lnTo>
                    <a:pt x="16" y="361"/>
                  </a:lnTo>
                  <a:lnTo>
                    <a:pt x="0" y="282"/>
                  </a:lnTo>
                  <a:lnTo>
                    <a:pt x="65" y="348"/>
                  </a:lnTo>
                  <a:lnTo>
                    <a:pt x="49" y="262"/>
                  </a:lnTo>
                  <a:lnTo>
                    <a:pt x="98" y="148"/>
                  </a:lnTo>
                  <a:lnTo>
                    <a:pt x="98" y="241"/>
                  </a:lnTo>
                  <a:lnTo>
                    <a:pt x="146" y="302"/>
                  </a:lnTo>
                  <a:lnTo>
                    <a:pt x="146" y="152"/>
                  </a:lnTo>
                  <a:lnTo>
                    <a:pt x="213" y="76"/>
                  </a:lnTo>
                  <a:lnTo>
                    <a:pt x="213" y="177"/>
                  </a:lnTo>
                  <a:lnTo>
                    <a:pt x="298" y="36"/>
                  </a:lnTo>
                  <a:lnTo>
                    <a:pt x="428" y="0"/>
                  </a:lnTo>
                  <a:lnTo>
                    <a:pt x="356" y="125"/>
                  </a:lnTo>
                  <a:lnTo>
                    <a:pt x="540" y="29"/>
                  </a:lnTo>
                  <a:lnTo>
                    <a:pt x="419" y="132"/>
                  </a:lnTo>
                  <a:lnTo>
                    <a:pt x="419" y="246"/>
                  </a:lnTo>
                  <a:lnTo>
                    <a:pt x="513" y="109"/>
                  </a:lnTo>
                  <a:lnTo>
                    <a:pt x="661" y="102"/>
                  </a:lnTo>
                  <a:lnTo>
                    <a:pt x="850" y="225"/>
                  </a:lnTo>
                  <a:lnTo>
                    <a:pt x="654" y="168"/>
                  </a:lnTo>
                  <a:lnTo>
                    <a:pt x="536" y="257"/>
                  </a:lnTo>
                  <a:lnTo>
                    <a:pt x="716" y="257"/>
                  </a:lnTo>
                  <a:lnTo>
                    <a:pt x="903" y="450"/>
                  </a:lnTo>
                  <a:lnTo>
                    <a:pt x="827" y="426"/>
                  </a:lnTo>
                  <a:lnTo>
                    <a:pt x="867" y="558"/>
                  </a:lnTo>
                  <a:lnTo>
                    <a:pt x="883" y="667"/>
                  </a:lnTo>
                  <a:lnTo>
                    <a:pt x="818" y="574"/>
                  </a:lnTo>
                  <a:lnTo>
                    <a:pt x="818" y="807"/>
                  </a:lnTo>
                  <a:lnTo>
                    <a:pt x="750" y="1036"/>
                  </a:lnTo>
                  <a:lnTo>
                    <a:pt x="857" y="892"/>
                  </a:lnTo>
                  <a:lnTo>
                    <a:pt x="857" y="1016"/>
                  </a:lnTo>
                  <a:lnTo>
                    <a:pt x="926" y="908"/>
                  </a:lnTo>
                  <a:lnTo>
                    <a:pt x="1031" y="955"/>
                  </a:lnTo>
                  <a:lnTo>
                    <a:pt x="1053" y="807"/>
                  </a:lnTo>
                  <a:lnTo>
                    <a:pt x="1076" y="988"/>
                  </a:lnTo>
                  <a:lnTo>
                    <a:pt x="1076" y="1080"/>
                  </a:lnTo>
                  <a:lnTo>
                    <a:pt x="1133" y="980"/>
                  </a:lnTo>
                  <a:lnTo>
                    <a:pt x="1145" y="1105"/>
                  </a:lnTo>
                  <a:lnTo>
                    <a:pt x="1201" y="1011"/>
                  </a:lnTo>
                  <a:lnTo>
                    <a:pt x="1250" y="1132"/>
                  </a:lnTo>
                  <a:lnTo>
                    <a:pt x="1289" y="1023"/>
                  </a:lnTo>
                  <a:lnTo>
                    <a:pt x="1334" y="1164"/>
                  </a:lnTo>
                  <a:lnTo>
                    <a:pt x="1354" y="1036"/>
                  </a:lnTo>
                  <a:lnTo>
                    <a:pt x="1354" y="863"/>
                  </a:lnTo>
                  <a:lnTo>
                    <a:pt x="1398" y="1148"/>
                  </a:lnTo>
                  <a:lnTo>
                    <a:pt x="1391" y="1421"/>
                  </a:lnTo>
                  <a:lnTo>
                    <a:pt x="1201" y="1321"/>
                  </a:lnTo>
                  <a:lnTo>
                    <a:pt x="1185" y="1237"/>
                  </a:lnTo>
                  <a:lnTo>
                    <a:pt x="1158" y="1296"/>
                  </a:lnTo>
                  <a:lnTo>
                    <a:pt x="1119" y="1205"/>
                  </a:lnTo>
                  <a:lnTo>
                    <a:pt x="1067" y="1269"/>
                  </a:lnTo>
                  <a:lnTo>
                    <a:pt x="1053" y="1164"/>
                  </a:lnTo>
                  <a:lnTo>
                    <a:pt x="984" y="1230"/>
                  </a:lnTo>
                  <a:lnTo>
                    <a:pt x="857" y="1187"/>
                  </a:lnTo>
                  <a:lnTo>
                    <a:pt x="834" y="1105"/>
                  </a:lnTo>
                  <a:lnTo>
                    <a:pt x="778" y="1164"/>
                  </a:lnTo>
                  <a:lnTo>
                    <a:pt x="762" y="1089"/>
                  </a:lnTo>
                  <a:lnTo>
                    <a:pt x="677" y="1125"/>
                  </a:lnTo>
                  <a:lnTo>
                    <a:pt x="739" y="988"/>
                  </a:lnTo>
                  <a:lnTo>
                    <a:pt x="778" y="791"/>
                  </a:lnTo>
                  <a:lnTo>
                    <a:pt x="778" y="617"/>
                  </a:lnTo>
                  <a:lnTo>
                    <a:pt x="750" y="494"/>
                  </a:lnTo>
                  <a:lnTo>
                    <a:pt x="661" y="401"/>
                  </a:lnTo>
                  <a:lnTo>
                    <a:pt x="604" y="401"/>
                  </a:lnTo>
                  <a:lnTo>
                    <a:pt x="520" y="348"/>
                  </a:lnTo>
                  <a:lnTo>
                    <a:pt x="444" y="378"/>
                  </a:lnTo>
                  <a:lnTo>
                    <a:pt x="379" y="341"/>
                  </a:lnTo>
                  <a:lnTo>
                    <a:pt x="298" y="357"/>
                  </a:lnTo>
                  <a:lnTo>
                    <a:pt x="213" y="318"/>
                  </a:lnTo>
                  <a:lnTo>
                    <a:pt x="198" y="361"/>
                  </a:lnTo>
                  <a:lnTo>
                    <a:pt x="146" y="374"/>
                  </a:lnTo>
                  <a:lnTo>
                    <a:pt x="102" y="374"/>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32" name="Freeform 96"/>
            <p:cNvSpPr>
              <a:spLocks/>
            </p:cNvSpPr>
            <p:nvPr/>
          </p:nvSpPr>
          <p:spPr bwMode="auto">
            <a:xfrm>
              <a:off x="4454" y="3318"/>
              <a:ext cx="106" cy="251"/>
            </a:xfrm>
            <a:custGeom>
              <a:avLst/>
              <a:gdLst>
                <a:gd name="T0" fmla="*/ 0 w 847"/>
                <a:gd name="T1" fmla="*/ 0 h 2010"/>
                <a:gd name="T2" fmla="*/ 0 w 847"/>
                <a:gd name="T3" fmla="*/ 0 h 2010"/>
                <a:gd name="T4" fmla="*/ 0 w 847"/>
                <a:gd name="T5" fmla="*/ 0 h 2010"/>
                <a:gd name="T6" fmla="*/ 0 w 847"/>
                <a:gd name="T7" fmla="*/ 0 h 2010"/>
                <a:gd name="T8" fmla="*/ 0 w 847"/>
                <a:gd name="T9" fmla="*/ 0 h 2010"/>
                <a:gd name="T10" fmla="*/ 0 w 847"/>
                <a:gd name="T11" fmla="*/ 0 h 2010"/>
                <a:gd name="T12" fmla="*/ 0 w 847"/>
                <a:gd name="T13" fmla="*/ 0 h 2010"/>
                <a:gd name="T14" fmla="*/ 0 w 847"/>
                <a:gd name="T15" fmla="*/ 0 h 2010"/>
                <a:gd name="T16" fmla="*/ 0 w 847"/>
                <a:gd name="T17" fmla="*/ 0 h 2010"/>
                <a:gd name="T18" fmla="*/ 0 w 847"/>
                <a:gd name="T19" fmla="*/ 0 h 2010"/>
                <a:gd name="T20" fmla="*/ 0 w 847"/>
                <a:gd name="T21" fmla="*/ 0 h 2010"/>
                <a:gd name="T22" fmla="*/ 0 w 847"/>
                <a:gd name="T23" fmla="*/ 0 h 2010"/>
                <a:gd name="T24" fmla="*/ 0 w 847"/>
                <a:gd name="T25" fmla="*/ 0 h 2010"/>
                <a:gd name="T26" fmla="*/ 0 w 847"/>
                <a:gd name="T27" fmla="*/ 0 h 2010"/>
                <a:gd name="T28" fmla="*/ 0 w 847"/>
                <a:gd name="T29" fmla="*/ 0 h 2010"/>
                <a:gd name="T30" fmla="*/ 0 w 847"/>
                <a:gd name="T31" fmla="*/ 0 h 2010"/>
                <a:gd name="T32" fmla="*/ 0 w 847"/>
                <a:gd name="T33" fmla="*/ 0 h 2010"/>
                <a:gd name="T34" fmla="*/ 0 w 847"/>
                <a:gd name="T35" fmla="*/ 0 h 2010"/>
                <a:gd name="T36" fmla="*/ 0 w 847"/>
                <a:gd name="T37" fmla="*/ 0 h 2010"/>
                <a:gd name="T38" fmla="*/ 0 w 847"/>
                <a:gd name="T39" fmla="*/ 0 h 2010"/>
                <a:gd name="T40" fmla="*/ 0 w 847"/>
                <a:gd name="T41" fmla="*/ 0 h 2010"/>
                <a:gd name="T42" fmla="*/ 0 w 847"/>
                <a:gd name="T43" fmla="*/ 0 h 2010"/>
                <a:gd name="T44" fmla="*/ 0 w 847"/>
                <a:gd name="T45" fmla="*/ 0 h 2010"/>
                <a:gd name="T46" fmla="*/ 0 w 847"/>
                <a:gd name="T47" fmla="*/ 0 h 2010"/>
                <a:gd name="T48" fmla="*/ 0 w 847"/>
                <a:gd name="T49" fmla="*/ 0 h 2010"/>
                <a:gd name="T50" fmla="*/ 0 w 847"/>
                <a:gd name="T51" fmla="*/ 0 h 2010"/>
                <a:gd name="T52" fmla="*/ 0 w 847"/>
                <a:gd name="T53" fmla="*/ 0 h 2010"/>
                <a:gd name="T54" fmla="*/ 0 w 847"/>
                <a:gd name="T55" fmla="*/ 0 h 2010"/>
                <a:gd name="T56" fmla="*/ 0 w 847"/>
                <a:gd name="T57" fmla="*/ 0 h 2010"/>
                <a:gd name="T58" fmla="*/ 0 w 847"/>
                <a:gd name="T59" fmla="*/ 0 h 2010"/>
                <a:gd name="T60" fmla="*/ 0 w 847"/>
                <a:gd name="T61" fmla="*/ 0 h 2010"/>
                <a:gd name="T62" fmla="*/ 0 w 847"/>
                <a:gd name="T63" fmla="*/ 0 h 2010"/>
                <a:gd name="T64" fmla="*/ 0 w 847"/>
                <a:gd name="T65" fmla="*/ 0 h 2010"/>
                <a:gd name="T66" fmla="*/ 0 w 847"/>
                <a:gd name="T67" fmla="*/ 0 h 2010"/>
                <a:gd name="T68" fmla="*/ 0 w 847"/>
                <a:gd name="T69" fmla="*/ 0 h 2010"/>
                <a:gd name="T70" fmla="*/ 0 w 847"/>
                <a:gd name="T71" fmla="*/ 0 h 2010"/>
                <a:gd name="T72" fmla="*/ 0 w 847"/>
                <a:gd name="T73" fmla="*/ 0 h 2010"/>
                <a:gd name="T74" fmla="*/ 0 w 847"/>
                <a:gd name="T75" fmla="*/ 0 h 2010"/>
                <a:gd name="T76" fmla="*/ 0 w 847"/>
                <a:gd name="T77" fmla="*/ 0 h 2010"/>
                <a:gd name="T78" fmla="*/ 0 w 847"/>
                <a:gd name="T79" fmla="*/ 0 h 2010"/>
                <a:gd name="T80" fmla="*/ 0 w 847"/>
                <a:gd name="T81" fmla="*/ 0 h 2010"/>
                <a:gd name="T82" fmla="*/ 0 w 847"/>
                <a:gd name="T83" fmla="*/ 0 h 2010"/>
                <a:gd name="T84" fmla="*/ 0 w 847"/>
                <a:gd name="T85" fmla="*/ 0 h 2010"/>
                <a:gd name="T86" fmla="*/ 0 w 847"/>
                <a:gd name="T87" fmla="*/ 0 h 2010"/>
                <a:gd name="T88" fmla="*/ 0 w 847"/>
                <a:gd name="T89" fmla="*/ 0 h 2010"/>
                <a:gd name="T90" fmla="*/ 0 w 847"/>
                <a:gd name="T91" fmla="*/ 0 h 2010"/>
                <a:gd name="T92" fmla="*/ 0 w 847"/>
                <a:gd name="T93" fmla="*/ 0 h 2010"/>
                <a:gd name="T94" fmla="*/ 0 w 847"/>
                <a:gd name="T95" fmla="*/ 0 h 2010"/>
                <a:gd name="T96" fmla="*/ 0 w 847"/>
                <a:gd name="T97" fmla="*/ 0 h 2010"/>
                <a:gd name="T98" fmla="*/ 0 w 847"/>
                <a:gd name="T99" fmla="*/ 0 h 2010"/>
                <a:gd name="T100" fmla="*/ 0 w 847"/>
                <a:gd name="T101" fmla="*/ 0 h 2010"/>
                <a:gd name="T102" fmla="*/ 0 w 847"/>
                <a:gd name="T103" fmla="*/ 0 h 20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47"/>
                <a:gd name="T157" fmla="*/ 0 h 2010"/>
                <a:gd name="T158" fmla="*/ 847 w 847"/>
                <a:gd name="T159" fmla="*/ 2010 h 20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47" h="2010">
                  <a:moveTo>
                    <a:pt x="298" y="0"/>
                  </a:moveTo>
                  <a:lnTo>
                    <a:pt x="331" y="144"/>
                  </a:lnTo>
                  <a:lnTo>
                    <a:pt x="383" y="296"/>
                  </a:lnTo>
                  <a:lnTo>
                    <a:pt x="383" y="517"/>
                  </a:lnTo>
                  <a:lnTo>
                    <a:pt x="354" y="690"/>
                  </a:lnTo>
                  <a:lnTo>
                    <a:pt x="471" y="449"/>
                  </a:lnTo>
                  <a:lnTo>
                    <a:pt x="513" y="387"/>
                  </a:lnTo>
                  <a:lnTo>
                    <a:pt x="605" y="413"/>
                  </a:lnTo>
                  <a:lnTo>
                    <a:pt x="605" y="512"/>
                  </a:lnTo>
                  <a:lnTo>
                    <a:pt x="513" y="770"/>
                  </a:lnTo>
                  <a:lnTo>
                    <a:pt x="354" y="895"/>
                  </a:lnTo>
                  <a:lnTo>
                    <a:pt x="307" y="938"/>
                  </a:lnTo>
                  <a:lnTo>
                    <a:pt x="242" y="918"/>
                  </a:lnTo>
                  <a:lnTo>
                    <a:pt x="193" y="987"/>
                  </a:lnTo>
                  <a:lnTo>
                    <a:pt x="307" y="978"/>
                  </a:lnTo>
                  <a:lnTo>
                    <a:pt x="409" y="918"/>
                  </a:lnTo>
                  <a:lnTo>
                    <a:pt x="314" y="1023"/>
                  </a:lnTo>
                  <a:lnTo>
                    <a:pt x="124" y="1119"/>
                  </a:lnTo>
                  <a:lnTo>
                    <a:pt x="49" y="1227"/>
                  </a:lnTo>
                  <a:lnTo>
                    <a:pt x="9" y="1400"/>
                  </a:lnTo>
                  <a:lnTo>
                    <a:pt x="33" y="1538"/>
                  </a:lnTo>
                  <a:lnTo>
                    <a:pt x="0" y="1718"/>
                  </a:lnTo>
                  <a:lnTo>
                    <a:pt x="56" y="1882"/>
                  </a:lnTo>
                  <a:lnTo>
                    <a:pt x="183" y="2010"/>
                  </a:lnTo>
                  <a:lnTo>
                    <a:pt x="92" y="1842"/>
                  </a:lnTo>
                  <a:lnTo>
                    <a:pt x="92" y="1725"/>
                  </a:lnTo>
                  <a:lnTo>
                    <a:pt x="170" y="1529"/>
                  </a:lnTo>
                  <a:lnTo>
                    <a:pt x="85" y="1568"/>
                  </a:lnTo>
                  <a:lnTo>
                    <a:pt x="92" y="1443"/>
                  </a:lnTo>
                  <a:lnTo>
                    <a:pt x="183" y="1335"/>
                  </a:lnTo>
                  <a:lnTo>
                    <a:pt x="318" y="1244"/>
                  </a:lnTo>
                  <a:lnTo>
                    <a:pt x="383" y="1167"/>
                  </a:lnTo>
                  <a:lnTo>
                    <a:pt x="249" y="1210"/>
                  </a:lnTo>
                  <a:lnTo>
                    <a:pt x="359" y="1103"/>
                  </a:lnTo>
                  <a:lnTo>
                    <a:pt x="487" y="1023"/>
                  </a:lnTo>
                  <a:lnTo>
                    <a:pt x="533" y="911"/>
                  </a:lnTo>
                  <a:lnTo>
                    <a:pt x="523" y="1096"/>
                  </a:lnTo>
                  <a:lnTo>
                    <a:pt x="471" y="1219"/>
                  </a:lnTo>
                  <a:lnTo>
                    <a:pt x="596" y="1055"/>
                  </a:lnTo>
                  <a:lnTo>
                    <a:pt x="661" y="854"/>
                  </a:lnTo>
                  <a:lnTo>
                    <a:pt x="690" y="1003"/>
                  </a:lnTo>
                  <a:lnTo>
                    <a:pt x="753" y="839"/>
                  </a:lnTo>
                  <a:lnTo>
                    <a:pt x="762" y="646"/>
                  </a:lnTo>
                  <a:lnTo>
                    <a:pt x="806" y="649"/>
                  </a:lnTo>
                  <a:lnTo>
                    <a:pt x="847" y="456"/>
                  </a:lnTo>
                  <a:lnTo>
                    <a:pt x="753" y="404"/>
                  </a:lnTo>
                  <a:lnTo>
                    <a:pt x="802" y="348"/>
                  </a:lnTo>
                  <a:lnTo>
                    <a:pt x="617" y="300"/>
                  </a:lnTo>
                  <a:lnTo>
                    <a:pt x="540" y="256"/>
                  </a:lnTo>
                  <a:lnTo>
                    <a:pt x="475" y="155"/>
                  </a:lnTo>
                  <a:lnTo>
                    <a:pt x="416" y="47"/>
                  </a:lnTo>
                  <a:lnTo>
                    <a:pt x="298"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33" name="Freeform 97"/>
            <p:cNvSpPr>
              <a:spLocks/>
            </p:cNvSpPr>
            <p:nvPr/>
          </p:nvSpPr>
          <p:spPr bwMode="auto">
            <a:xfrm>
              <a:off x="4461" y="3196"/>
              <a:ext cx="67" cy="85"/>
            </a:xfrm>
            <a:custGeom>
              <a:avLst/>
              <a:gdLst>
                <a:gd name="T0" fmla="*/ 0 w 540"/>
                <a:gd name="T1" fmla="*/ 0 h 678"/>
                <a:gd name="T2" fmla="*/ 0 w 540"/>
                <a:gd name="T3" fmla="*/ 0 h 678"/>
                <a:gd name="T4" fmla="*/ 0 w 540"/>
                <a:gd name="T5" fmla="*/ 0 h 678"/>
                <a:gd name="T6" fmla="*/ 0 w 540"/>
                <a:gd name="T7" fmla="*/ 0 h 678"/>
                <a:gd name="T8" fmla="*/ 0 w 540"/>
                <a:gd name="T9" fmla="*/ 0 h 678"/>
                <a:gd name="T10" fmla="*/ 0 w 540"/>
                <a:gd name="T11" fmla="*/ 0 h 678"/>
                <a:gd name="T12" fmla="*/ 0 w 540"/>
                <a:gd name="T13" fmla="*/ 0 h 678"/>
                <a:gd name="T14" fmla="*/ 0 w 540"/>
                <a:gd name="T15" fmla="*/ 0 h 678"/>
                <a:gd name="T16" fmla="*/ 0 w 540"/>
                <a:gd name="T17" fmla="*/ 0 h 678"/>
                <a:gd name="T18" fmla="*/ 0 w 540"/>
                <a:gd name="T19" fmla="*/ 0 h 678"/>
                <a:gd name="T20" fmla="*/ 0 w 540"/>
                <a:gd name="T21" fmla="*/ 0 h 678"/>
                <a:gd name="T22" fmla="*/ 0 w 540"/>
                <a:gd name="T23" fmla="*/ 0 h 678"/>
                <a:gd name="T24" fmla="*/ 0 w 540"/>
                <a:gd name="T25" fmla="*/ 0 h 678"/>
                <a:gd name="T26" fmla="*/ 0 w 540"/>
                <a:gd name="T27" fmla="*/ 0 h 678"/>
                <a:gd name="T28" fmla="*/ 0 w 540"/>
                <a:gd name="T29" fmla="*/ 0 h 678"/>
                <a:gd name="T30" fmla="*/ 0 w 540"/>
                <a:gd name="T31" fmla="*/ 0 h 678"/>
                <a:gd name="T32" fmla="*/ 0 w 540"/>
                <a:gd name="T33" fmla="*/ 0 h 678"/>
                <a:gd name="T34" fmla="*/ 0 w 540"/>
                <a:gd name="T35" fmla="*/ 0 h 678"/>
                <a:gd name="T36" fmla="*/ 0 w 540"/>
                <a:gd name="T37" fmla="*/ 0 h 6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0"/>
                <a:gd name="T58" fmla="*/ 0 h 678"/>
                <a:gd name="T59" fmla="*/ 540 w 540"/>
                <a:gd name="T60" fmla="*/ 678 h 6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0" h="678">
                  <a:moveTo>
                    <a:pt x="0" y="0"/>
                  </a:moveTo>
                  <a:lnTo>
                    <a:pt x="193" y="181"/>
                  </a:lnTo>
                  <a:lnTo>
                    <a:pt x="383" y="406"/>
                  </a:lnTo>
                  <a:lnTo>
                    <a:pt x="510" y="678"/>
                  </a:lnTo>
                  <a:lnTo>
                    <a:pt x="540" y="531"/>
                  </a:lnTo>
                  <a:lnTo>
                    <a:pt x="493" y="522"/>
                  </a:lnTo>
                  <a:lnTo>
                    <a:pt x="533" y="446"/>
                  </a:lnTo>
                  <a:lnTo>
                    <a:pt x="440" y="470"/>
                  </a:lnTo>
                  <a:lnTo>
                    <a:pt x="457" y="402"/>
                  </a:lnTo>
                  <a:lnTo>
                    <a:pt x="399" y="402"/>
                  </a:lnTo>
                  <a:lnTo>
                    <a:pt x="457" y="213"/>
                  </a:lnTo>
                  <a:lnTo>
                    <a:pt x="343" y="282"/>
                  </a:lnTo>
                  <a:lnTo>
                    <a:pt x="431" y="49"/>
                  </a:lnTo>
                  <a:lnTo>
                    <a:pt x="298" y="193"/>
                  </a:lnTo>
                  <a:lnTo>
                    <a:pt x="287" y="112"/>
                  </a:lnTo>
                  <a:lnTo>
                    <a:pt x="193" y="133"/>
                  </a:lnTo>
                  <a:lnTo>
                    <a:pt x="186" y="89"/>
                  </a:lnTo>
                  <a:lnTo>
                    <a:pt x="102" y="72"/>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34" name="Freeform 98"/>
            <p:cNvSpPr>
              <a:spLocks/>
            </p:cNvSpPr>
            <p:nvPr/>
          </p:nvSpPr>
          <p:spPr bwMode="auto">
            <a:xfrm>
              <a:off x="4315" y="3171"/>
              <a:ext cx="15" cy="34"/>
            </a:xfrm>
            <a:custGeom>
              <a:avLst/>
              <a:gdLst>
                <a:gd name="T0" fmla="*/ 0 w 121"/>
                <a:gd name="T1" fmla="*/ 0 h 272"/>
                <a:gd name="T2" fmla="*/ 0 w 121"/>
                <a:gd name="T3" fmla="*/ 0 h 272"/>
                <a:gd name="T4" fmla="*/ 0 w 121"/>
                <a:gd name="T5" fmla="*/ 0 h 272"/>
                <a:gd name="T6" fmla="*/ 0 w 121"/>
                <a:gd name="T7" fmla="*/ 0 h 272"/>
                <a:gd name="T8" fmla="*/ 0 w 121"/>
                <a:gd name="T9" fmla="*/ 0 h 272"/>
                <a:gd name="T10" fmla="*/ 0 w 121"/>
                <a:gd name="T11" fmla="*/ 0 h 272"/>
                <a:gd name="T12" fmla="*/ 0 w 121"/>
                <a:gd name="T13" fmla="*/ 0 h 272"/>
                <a:gd name="T14" fmla="*/ 0 60000 65536"/>
                <a:gd name="T15" fmla="*/ 0 60000 65536"/>
                <a:gd name="T16" fmla="*/ 0 60000 65536"/>
                <a:gd name="T17" fmla="*/ 0 60000 65536"/>
                <a:gd name="T18" fmla="*/ 0 60000 65536"/>
                <a:gd name="T19" fmla="*/ 0 60000 65536"/>
                <a:gd name="T20" fmla="*/ 0 60000 65536"/>
                <a:gd name="T21" fmla="*/ 0 w 121"/>
                <a:gd name="T22" fmla="*/ 0 h 272"/>
                <a:gd name="T23" fmla="*/ 121 w 121"/>
                <a:gd name="T24" fmla="*/ 272 h 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272">
                  <a:moveTo>
                    <a:pt x="121" y="196"/>
                  </a:moveTo>
                  <a:lnTo>
                    <a:pt x="68" y="141"/>
                  </a:lnTo>
                  <a:lnTo>
                    <a:pt x="68" y="0"/>
                  </a:lnTo>
                  <a:lnTo>
                    <a:pt x="0" y="141"/>
                  </a:lnTo>
                  <a:lnTo>
                    <a:pt x="5" y="272"/>
                  </a:lnTo>
                  <a:lnTo>
                    <a:pt x="68" y="217"/>
                  </a:lnTo>
                  <a:lnTo>
                    <a:pt x="121" y="196"/>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35" name="Freeform 99"/>
            <p:cNvSpPr>
              <a:spLocks/>
            </p:cNvSpPr>
            <p:nvPr/>
          </p:nvSpPr>
          <p:spPr bwMode="auto">
            <a:xfrm>
              <a:off x="4260" y="3199"/>
              <a:ext cx="231" cy="307"/>
            </a:xfrm>
            <a:custGeom>
              <a:avLst/>
              <a:gdLst>
                <a:gd name="T0" fmla="*/ 0 w 1853"/>
                <a:gd name="T1" fmla="*/ 0 h 2455"/>
                <a:gd name="T2" fmla="*/ 0 w 1853"/>
                <a:gd name="T3" fmla="*/ 0 h 2455"/>
                <a:gd name="T4" fmla="*/ 0 w 1853"/>
                <a:gd name="T5" fmla="*/ 0 h 2455"/>
                <a:gd name="T6" fmla="*/ 0 w 1853"/>
                <a:gd name="T7" fmla="*/ 0 h 2455"/>
                <a:gd name="T8" fmla="*/ 0 w 1853"/>
                <a:gd name="T9" fmla="*/ 0 h 2455"/>
                <a:gd name="T10" fmla="*/ 0 w 1853"/>
                <a:gd name="T11" fmla="*/ 0 h 2455"/>
                <a:gd name="T12" fmla="*/ 0 w 1853"/>
                <a:gd name="T13" fmla="*/ 0 h 2455"/>
                <a:gd name="T14" fmla="*/ 0 w 1853"/>
                <a:gd name="T15" fmla="*/ 0 h 2455"/>
                <a:gd name="T16" fmla="*/ 0 w 1853"/>
                <a:gd name="T17" fmla="*/ 0 h 2455"/>
                <a:gd name="T18" fmla="*/ 0 w 1853"/>
                <a:gd name="T19" fmla="*/ 0 h 2455"/>
                <a:gd name="T20" fmla="*/ 0 w 1853"/>
                <a:gd name="T21" fmla="*/ 0 h 2455"/>
                <a:gd name="T22" fmla="*/ 0 w 1853"/>
                <a:gd name="T23" fmla="*/ 0 h 2455"/>
                <a:gd name="T24" fmla="*/ 0 w 1853"/>
                <a:gd name="T25" fmla="*/ 0 h 2455"/>
                <a:gd name="T26" fmla="*/ 0 w 1853"/>
                <a:gd name="T27" fmla="*/ 0 h 2455"/>
                <a:gd name="T28" fmla="*/ 0 w 1853"/>
                <a:gd name="T29" fmla="*/ 0 h 2455"/>
                <a:gd name="T30" fmla="*/ 0 w 1853"/>
                <a:gd name="T31" fmla="*/ 0 h 2455"/>
                <a:gd name="T32" fmla="*/ 0 w 1853"/>
                <a:gd name="T33" fmla="*/ 0 h 2455"/>
                <a:gd name="T34" fmla="*/ 0 w 1853"/>
                <a:gd name="T35" fmla="*/ 0 h 2455"/>
                <a:gd name="T36" fmla="*/ 0 w 1853"/>
                <a:gd name="T37" fmla="*/ 0 h 2455"/>
                <a:gd name="T38" fmla="*/ 0 w 1853"/>
                <a:gd name="T39" fmla="*/ 0 h 2455"/>
                <a:gd name="T40" fmla="*/ 0 w 1853"/>
                <a:gd name="T41" fmla="*/ 0 h 2455"/>
                <a:gd name="T42" fmla="*/ 0 w 1853"/>
                <a:gd name="T43" fmla="*/ 0 h 2455"/>
                <a:gd name="T44" fmla="*/ 0 w 1853"/>
                <a:gd name="T45" fmla="*/ 0 h 2455"/>
                <a:gd name="T46" fmla="*/ 0 w 1853"/>
                <a:gd name="T47" fmla="*/ 0 h 2455"/>
                <a:gd name="T48" fmla="*/ 0 w 1853"/>
                <a:gd name="T49" fmla="*/ 0 h 2455"/>
                <a:gd name="T50" fmla="*/ 0 w 1853"/>
                <a:gd name="T51" fmla="*/ 0 h 2455"/>
                <a:gd name="T52" fmla="*/ 0 w 1853"/>
                <a:gd name="T53" fmla="*/ 0 h 2455"/>
                <a:gd name="T54" fmla="*/ 0 w 1853"/>
                <a:gd name="T55" fmla="*/ 0 h 2455"/>
                <a:gd name="T56" fmla="*/ 0 w 1853"/>
                <a:gd name="T57" fmla="*/ 0 h 2455"/>
                <a:gd name="T58" fmla="*/ 0 w 1853"/>
                <a:gd name="T59" fmla="*/ 0 h 2455"/>
                <a:gd name="T60" fmla="*/ 0 w 1853"/>
                <a:gd name="T61" fmla="*/ 0 h 2455"/>
                <a:gd name="T62" fmla="*/ 0 w 1853"/>
                <a:gd name="T63" fmla="*/ 0 h 2455"/>
                <a:gd name="T64" fmla="*/ 0 w 1853"/>
                <a:gd name="T65" fmla="*/ 0 h 2455"/>
                <a:gd name="T66" fmla="*/ 0 w 1853"/>
                <a:gd name="T67" fmla="*/ 0 h 2455"/>
                <a:gd name="T68" fmla="*/ 0 w 1853"/>
                <a:gd name="T69" fmla="*/ 0 h 2455"/>
                <a:gd name="T70" fmla="*/ 0 w 1853"/>
                <a:gd name="T71" fmla="*/ 0 h 2455"/>
                <a:gd name="T72" fmla="*/ 0 w 1853"/>
                <a:gd name="T73" fmla="*/ 0 h 2455"/>
                <a:gd name="T74" fmla="*/ 0 w 1853"/>
                <a:gd name="T75" fmla="*/ 0 h 2455"/>
                <a:gd name="T76" fmla="*/ 0 w 1853"/>
                <a:gd name="T77" fmla="*/ 0 h 2455"/>
                <a:gd name="T78" fmla="*/ 0 w 1853"/>
                <a:gd name="T79" fmla="*/ 0 h 2455"/>
                <a:gd name="T80" fmla="*/ 0 w 1853"/>
                <a:gd name="T81" fmla="*/ 0 h 2455"/>
                <a:gd name="T82" fmla="*/ 0 w 1853"/>
                <a:gd name="T83" fmla="*/ 0 h 2455"/>
                <a:gd name="T84" fmla="*/ 0 w 1853"/>
                <a:gd name="T85" fmla="*/ 0 h 2455"/>
                <a:gd name="T86" fmla="*/ 0 w 1853"/>
                <a:gd name="T87" fmla="*/ 0 h 2455"/>
                <a:gd name="T88" fmla="*/ 0 w 1853"/>
                <a:gd name="T89" fmla="*/ 0 h 2455"/>
                <a:gd name="T90" fmla="*/ 0 w 1853"/>
                <a:gd name="T91" fmla="*/ 0 h 2455"/>
                <a:gd name="T92" fmla="*/ 0 w 1853"/>
                <a:gd name="T93" fmla="*/ 0 h 24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53"/>
                <a:gd name="T142" fmla="*/ 0 h 2455"/>
                <a:gd name="T143" fmla="*/ 1853 w 1853"/>
                <a:gd name="T144" fmla="*/ 2455 h 24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53" h="2455">
                  <a:moveTo>
                    <a:pt x="432" y="74"/>
                  </a:moveTo>
                  <a:lnTo>
                    <a:pt x="322" y="378"/>
                  </a:lnTo>
                  <a:lnTo>
                    <a:pt x="181" y="654"/>
                  </a:lnTo>
                  <a:lnTo>
                    <a:pt x="121" y="828"/>
                  </a:lnTo>
                  <a:lnTo>
                    <a:pt x="76" y="976"/>
                  </a:lnTo>
                  <a:lnTo>
                    <a:pt x="57" y="1133"/>
                  </a:lnTo>
                  <a:lnTo>
                    <a:pt x="32" y="1626"/>
                  </a:lnTo>
                  <a:lnTo>
                    <a:pt x="40" y="1754"/>
                  </a:lnTo>
                  <a:lnTo>
                    <a:pt x="66" y="1871"/>
                  </a:lnTo>
                  <a:lnTo>
                    <a:pt x="96" y="1956"/>
                  </a:lnTo>
                  <a:lnTo>
                    <a:pt x="137" y="2024"/>
                  </a:lnTo>
                  <a:lnTo>
                    <a:pt x="322" y="2206"/>
                  </a:lnTo>
                  <a:lnTo>
                    <a:pt x="472" y="2321"/>
                  </a:lnTo>
                  <a:lnTo>
                    <a:pt x="560" y="2373"/>
                  </a:lnTo>
                  <a:lnTo>
                    <a:pt x="705" y="2413"/>
                  </a:lnTo>
                  <a:lnTo>
                    <a:pt x="878" y="2405"/>
                  </a:lnTo>
                  <a:lnTo>
                    <a:pt x="1051" y="2370"/>
                  </a:lnTo>
                  <a:lnTo>
                    <a:pt x="1257" y="2321"/>
                  </a:lnTo>
                  <a:lnTo>
                    <a:pt x="1407" y="2272"/>
                  </a:lnTo>
                  <a:lnTo>
                    <a:pt x="1483" y="2222"/>
                  </a:lnTo>
                  <a:lnTo>
                    <a:pt x="1555" y="2147"/>
                  </a:lnTo>
                  <a:lnTo>
                    <a:pt x="1853" y="1776"/>
                  </a:lnTo>
                  <a:lnTo>
                    <a:pt x="1725" y="1996"/>
                  </a:lnTo>
                  <a:lnTo>
                    <a:pt x="1592" y="2206"/>
                  </a:lnTo>
                  <a:lnTo>
                    <a:pt x="1407" y="2314"/>
                  </a:lnTo>
                  <a:lnTo>
                    <a:pt x="1202" y="2396"/>
                  </a:lnTo>
                  <a:lnTo>
                    <a:pt x="926" y="2429"/>
                  </a:lnTo>
                  <a:lnTo>
                    <a:pt x="726" y="2455"/>
                  </a:lnTo>
                  <a:lnTo>
                    <a:pt x="589" y="2438"/>
                  </a:lnTo>
                  <a:lnTo>
                    <a:pt x="443" y="2357"/>
                  </a:lnTo>
                  <a:lnTo>
                    <a:pt x="249" y="2222"/>
                  </a:lnTo>
                  <a:lnTo>
                    <a:pt x="125" y="2097"/>
                  </a:lnTo>
                  <a:lnTo>
                    <a:pt x="57" y="1963"/>
                  </a:lnTo>
                  <a:lnTo>
                    <a:pt x="23" y="1851"/>
                  </a:lnTo>
                  <a:lnTo>
                    <a:pt x="0" y="1730"/>
                  </a:lnTo>
                  <a:lnTo>
                    <a:pt x="0" y="1550"/>
                  </a:lnTo>
                  <a:lnTo>
                    <a:pt x="32" y="1078"/>
                  </a:lnTo>
                  <a:lnTo>
                    <a:pt x="76" y="845"/>
                  </a:lnTo>
                  <a:lnTo>
                    <a:pt x="148" y="615"/>
                  </a:lnTo>
                  <a:lnTo>
                    <a:pt x="148" y="481"/>
                  </a:lnTo>
                  <a:lnTo>
                    <a:pt x="57" y="626"/>
                  </a:lnTo>
                  <a:lnTo>
                    <a:pt x="157" y="415"/>
                  </a:lnTo>
                  <a:lnTo>
                    <a:pt x="222" y="229"/>
                  </a:lnTo>
                  <a:lnTo>
                    <a:pt x="290" y="121"/>
                  </a:lnTo>
                  <a:lnTo>
                    <a:pt x="379" y="57"/>
                  </a:lnTo>
                  <a:lnTo>
                    <a:pt x="479" y="0"/>
                  </a:lnTo>
                  <a:lnTo>
                    <a:pt x="432" y="74"/>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36" name="Freeform 100"/>
            <p:cNvSpPr>
              <a:spLocks/>
            </p:cNvSpPr>
            <p:nvPr/>
          </p:nvSpPr>
          <p:spPr bwMode="auto">
            <a:xfrm>
              <a:off x="4170" y="3281"/>
              <a:ext cx="90" cy="152"/>
            </a:xfrm>
            <a:custGeom>
              <a:avLst/>
              <a:gdLst>
                <a:gd name="T0" fmla="*/ 0 w 716"/>
                <a:gd name="T1" fmla="*/ 0 h 1217"/>
                <a:gd name="T2" fmla="*/ 0 w 716"/>
                <a:gd name="T3" fmla="*/ 0 h 1217"/>
                <a:gd name="T4" fmla="*/ 0 w 716"/>
                <a:gd name="T5" fmla="*/ 0 h 1217"/>
                <a:gd name="T6" fmla="*/ 0 w 716"/>
                <a:gd name="T7" fmla="*/ 0 h 1217"/>
                <a:gd name="T8" fmla="*/ 0 w 716"/>
                <a:gd name="T9" fmla="*/ 0 h 1217"/>
                <a:gd name="T10" fmla="*/ 0 w 716"/>
                <a:gd name="T11" fmla="*/ 0 h 1217"/>
                <a:gd name="T12" fmla="*/ 0 w 716"/>
                <a:gd name="T13" fmla="*/ 0 h 1217"/>
                <a:gd name="T14" fmla="*/ 0 w 716"/>
                <a:gd name="T15" fmla="*/ 0 h 1217"/>
                <a:gd name="T16" fmla="*/ 0 w 716"/>
                <a:gd name="T17" fmla="*/ 0 h 1217"/>
                <a:gd name="T18" fmla="*/ 0 w 716"/>
                <a:gd name="T19" fmla="*/ 0 h 1217"/>
                <a:gd name="T20" fmla="*/ 0 w 716"/>
                <a:gd name="T21" fmla="*/ 0 h 1217"/>
                <a:gd name="T22" fmla="*/ 0 w 716"/>
                <a:gd name="T23" fmla="*/ 0 h 1217"/>
                <a:gd name="T24" fmla="*/ 0 w 716"/>
                <a:gd name="T25" fmla="*/ 0 h 1217"/>
                <a:gd name="T26" fmla="*/ 0 w 716"/>
                <a:gd name="T27" fmla="*/ 0 h 1217"/>
                <a:gd name="T28" fmla="*/ 0 w 716"/>
                <a:gd name="T29" fmla="*/ 0 h 1217"/>
                <a:gd name="T30" fmla="*/ 0 w 716"/>
                <a:gd name="T31" fmla="*/ 0 h 1217"/>
                <a:gd name="T32" fmla="*/ 0 w 716"/>
                <a:gd name="T33" fmla="*/ 0 h 1217"/>
                <a:gd name="T34" fmla="*/ 0 w 716"/>
                <a:gd name="T35" fmla="*/ 0 h 1217"/>
                <a:gd name="T36" fmla="*/ 0 w 716"/>
                <a:gd name="T37" fmla="*/ 0 h 1217"/>
                <a:gd name="T38" fmla="*/ 0 w 716"/>
                <a:gd name="T39" fmla="*/ 0 h 1217"/>
                <a:gd name="T40" fmla="*/ 0 w 716"/>
                <a:gd name="T41" fmla="*/ 0 h 1217"/>
                <a:gd name="T42" fmla="*/ 0 w 716"/>
                <a:gd name="T43" fmla="*/ 0 h 1217"/>
                <a:gd name="T44" fmla="*/ 0 w 716"/>
                <a:gd name="T45" fmla="*/ 0 h 1217"/>
                <a:gd name="T46" fmla="*/ 0 w 716"/>
                <a:gd name="T47" fmla="*/ 0 h 1217"/>
                <a:gd name="T48" fmla="*/ 0 w 716"/>
                <a:gd name="T49" fmla="*/ 0 h 1217"/>
                <a:gd name="T50" fmla="*/ 0 w 716"/>
                <a:gd name="T51" fmla="*/ 0 h 1217"/>
                <a:gd name="T52" fmla="*/ 0 w 716"/>
                <a:gd name="T53" fmla="*/ 0 h 1217"/>
                <a:gd name="T54" fmla="*/ 0 w 716"/>
                <a:gd name="T55" fmla="*/ 0 h 1217"/>
                <a:gd name="T56" fmla="*/ 0 w 716"/>
                <a:gd name="T57" fmla="*/ 0 h 1217"/>
                <a:gd name="T58" fmla="*/ 0 w 716"/>
                <a:gd name="T59" fmla="*/ 0 h 1217"/>
                <a:gd name="T60" fmla="*/ 0 w 716"/>
                <a:gd name="T61" fmla="*/ 0 h 1217"/>
                <a:gd name="T62" fmla="*/ 0 w 716"/>
                <a:gd name="T63" fmla="*/ 0 h 1217"/>
                <a:gd name="T64" fmla="*/ 0 w 716"/>
                <a:gd name="T65" fmla="*/ 0 h 1217"/>
                <a:gd name="T66" fmla="*/ 0 w 716"/>
                <a:gd name="T67" fmla="*/ 0 h 1217"/>
                <a:gd name="T68" fmla="*/ 0 w 716"/>
                <a:gd name="T69" fmla="*/ 0 h 1217"/>
                <a:gd name="T70" fmla="*/ 0 w 716"/>
                <a:gd name="T71" fmla="*/ 0 h 1217"/>
                <a:gd name="T72" fmla="*/ 0 w 716"/>
                <a:gd name="T73" fmla="*/ 0 h 12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6"/>
                <a:gd name="T112" fmla="*/ 0 h 1217"/>
                <a:gd name="T113" fmla="*/ 716 w 716"/>
                <a:gd name="T114" fmla="*/ 1217 h 12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6" h="1217">
                  <a:moveTo>
                    <a:pt x="716" y="0"/>
                  </a:moveTo>
                  <a:lnTo>
                    <a:pt x="566" y="185"/>
                  </a:lnTo>
                  <a:lnTo>
                    <a:pt x="514" y="330"/>
                  </a:lnTo>
                  <a:lnTo>
                    <a:pt x="514" y="454"/>
                  </a:lnTo>
                  <a:lnTo>
                    <a:pt x="559" y="611"/>
                  </a:lnTo>
                  <a:lnTo>
                    <a:pt x="534" y="692"/>
                  </a:lnTo>
                  <a:lnTo>
                    <a:pt x="445" y="768"/>
                  </a:lnTo>
                  <a:lnTo>
                    <a:pt x="272" y="867"/>
                  </a:lnTo>
                  <a:lnTo>
                    <a:pt x="192" y="936"/>
                  </a:lnTo>
                  <a:lnTo>
                    <a:pt x="160" y="992"/>
                  </a:lnTo>
                  <a:lnTo>
                    <a:pt x="160" y="1060"/>
                  </a:lnTo>
                  <a:lnTo>
                    <a:pt x="183" y="1138"/>
                  </a:lnTo>
                  <a:lnTo>
                    <a:pt x="0" y="1217"/>
                  </a:lnTo>
                  <a:lnTo>
                    <a:pt x="297" y="1138"/>
                  </a:lnTo>
                  <a:lnTo>
                    <a:pt x="547" y="1117"/>
                  </a:lnTo>
                  <a:lnTo>
                    <a:pt x="272" y="1069"/>
                  </a:lnTo>
                  <a:lnTo>
                    <a:pt x="242" y="1017"/>
                  </a:lnTo>
                  <a:lnTo>
                    <a:pt x="242" y="961"/>
                  </a:lnTo>
                  <a:lnTo>
                    <a:pt x="285" y="900"/>
                  </a:lnTo>
                  <a:lnTo>
                    <a:pt x="399" y="848"/>
                  </a:lnTo>
                  <a:lnTo>
                    <a:pt x="591" y="755"/>
                  </a:lnTo>
                  <a:lnTo>
                    <a:pt x="514" y="860"/>
                  </a:lnTo>
                  <a:lnTo>
                    <a:pt x="409" y="936"/>
                  </a:lnTo>
                  <a:lnTo>
                    <a:pt x="409" y="992"/>
                  </a:lnTo>
                  <a:lnTo>
                    <a:pt x="514" y="1069"/>
                  </a:lnTo>
                  <a:lnTo>
                    <a:pt x="625" y="1092"/>
                  </a:lnTo>
                  <a:lnTo>
                    <a:pt x="615" y="1049"/>
                  </a:lnTo>
                  <a:lnTo>
                    <a:pt x="716" y="968"/>
                  </a:lnTo>
                  <a:lnTo>
                    <a:pt x="716" y="867"/>
                  </a:lnTo>
                  <a:lnTo>
                    <a:pt x="615" y="732"/>
                  </a:lnTo>
                  <a:lnTo>
                    <a:pt x="591" y="588"/>
                  </a:lnTo>
                  <a:lnTo>
                    <a:pt x="660" y="624"/>
                  </a:lnTo>
                  <a:lnTo>
                    <a:pt x="591" y="476"/>
                  </a:lnTo>
                  <a:lnTo>
                    <a:pt x="579" y="362"/>
                  </a:lnTo>
                  <a:lnTo>
                    <a:pt x="591" y="237"/>
                  </a:lnTo>
                  <a:lnTo>
                    <a:pt x="639" y="138"/>
                  </a:lnTo>
                  <a:lnTo>
                    <a:pt x="716"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37" name="Freeform 101"/>
            <p:cNvSpPr>
              <a:spLocks/>
            </p:cNvSpPr>
            <p:nvPr/>
          </p:nvSpPr>
          <p:spPr bwMode="auto">
            <a:xfrm>
              <a:off x="4238" y="3457"/>
              <a:ext cx="53" cy="174"/>
            </a:xfrm>
            <a:custGeom>
              <a:avLst/>
              <a:gdLst>
                <a:gd name="T0" fmla="*/ 0 w 418"/>
                <a:gd name="T1" fmla="*/ 0 h 1393"/>
                <a:gd name="T2" fmla="*/ 0 w 418"/>
                <a:gd name="T3" fmla="*/ 0 h 1393"/>
                <a:gd name="T4" fmla="*/ 0 w 418"/>
                <a:gd name="T5" fmla="*/ 0 h 1393"/>
                <a:gd name="T6" fmla="*/ 0 w 418"/>
                <a:gd name="T7" fmla="*/ 0 h 1393"/>
                <a:gd name="T8" fmla="*/ 0 w 418"/>
                <a:gd name="T9" fmla="*/ 0 h 1393"/>
                <a:gd name="T10" fmla="*/ 0 w 418"/>
                <a:gd name="T11" fmla="*/ 0 h 1393"/>
                <a:gd name="T12" fmla="*/ 0 w 418"/>
                <a:gd name="T13" fmla="*/ 0 h 1393"/>
                <a:gd name="T14" fmla="*/ 0 w 418"/>
                <a:gd name="T15" fmla="*/ 0 h 1393"/>
                <a:gd name="T16" fmla="*/ 0 w 418"/>
                <a:gd name="T17" fmla="*/ 0 h 1393"/>
                <a:gd name="T18" fmla="*/ 0 w 418"/>
                <a:gd name="T19" fmla="*/ 0 h 1393"/>
                <a:gd name="T20" fmla="*/ 0 w 418"/>
                <a:gd name="T21" fmla="*/ 0 h 1393"/>
                <a:gd name="T22" fmla="*/ 0 w 418"/>
                <a:gd name="T23" fmla="*/ 0 h 1393"/>
                <a:gd name="T24" fmla="*/ 0 w 418"/>
                <a:gd name="T25" fmla="*/ 0 h 1393"/>
                <a:gd name="T26" fmla="*/ 0 w 418"/>
                <a:gd name="T27" fmla="*/ 0 h 1393"/>
                <a:gd name="T28" fmla="*/ 0 w 418"/>
                <a:gd name="T29" fmla="*/ 0 h 1393"/>
                <a:gd name="T30" fmla="*/ 0 w 418"/>
                <a:gd name="T31" fmla="*/ 0 h 1393"/>
                <a:gd name="T32" fmla="*/ 0 w 418"/>
                <a:gd name="T33" fmla="*/ 0 h 1393"/>
                <a:gd name="T34" fmla="*/ 0 w 418"/>
                <a:gd name="T35" fmla="*/ 0 h 1393"/>
                <a:gd name="T36" fmla="*/ 0 w 418"/>
                <a:gd name="T37" fmla="*/ 0 h 1393"/>
                <a:gd name="T38" fmla="*/ 0 w 418"/>
                <a:gd name="T39" fmla="*/ 0 h 1393"/>
                <a:gd name="T40" fmla="*/ 0 w 418"/>
                <a:gd name="T41" fmla="*/ 0 h 1393"/>
                <a:gd name="T42" fmla="*/ 0 w 418"/>
                <a:gd name="T43" fmla="*/ 0 h 1393"/>
                <a:gd name="T44" fmla="*/ 0 w 418"/>
                <a:gd name="T45" fmla="*/ 0 h 1393"/>
                <a:gd name="T46" fmla="*/ 0 w 418"/>
                <a:gd name="T47" fmla="*/ 0 h 1393"/>
                <a:gd name="T48" fmla="*/ 0 w 418"/>
                <a:gd name="T49" fmla="*/ 0 h 1393"/>
                <a:gd name="T50" fmla="*/ 0 w 418"/>
                <a:gd name="T51" fmla="*/ 0 h 1393"/>
                <a:gd name="T52" fmla="*/ 0 w 418"/>
                <a:gd name="T53" fmla="*/ 0 h 1393"/>
                <a:gd name="T54" fmla="*/ 0 w 418"/>
                <a:gd name="T55" fmla="*/ 0 h 13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8"/>
                <a:gd name="T85" fmla="*/ 0 h 1393"/>
                <a:gd name="T86" fmla="*/ 418 w 418"/>
                <a:gd name="T87" fmla="*/ 1393 h 139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8" h="1393">
                  <a:moveTo>
                    <a:pt x="294" y="0"/>
                  </a:moveTo>
                  <a:lnTo>
                    <a:pt x="326" y="243"/>
                  </a:lnTo>
                  <a:lnTo>
                    <a:pt x="399" y="436"/>
                  </a:lnTo>
                  <a:lnTo>
                    <a:pt x="418" y="570"/>
                  </a:lnTo>
                  <a:lnTo>
                    <a:pt x="399" y="714"/>
                  </a:lnTo>
                  <a:lnTo>
                    <a:pt x="350" y="850"/>
                  </a:lnTo>
                  <a:lnTo>
                    <a:pt x="339" y="714"/>
                  </a:lnTo>
                  <a:lnTo>
                    <a:pt x="306" y="593"/>
                  </a:lnTo>
                  <a:lnTo>
                    <a:pt x="182" y="331"/>
                  </a:lnTo>
                  <a:lnTo>
                    <a:pt x="182" y="538"/>
                  </a:lnTo>
                  <a:lnTo>
                    <a:pt x="124" y="401"/>
                  </a:lnTo>
                  <a:lnTo>
                    <a:pt x="44" y="662"/>
                  </a:lnTo>
                  <a:lnTo>
                    <a:pt x="32" y="786"/>
                  </a:lnTo>
                  <a:lnTo>
                    <a:pt x="32" y="898"/>
                  </a:lnTo>
                  <a:lnTo>
                    <a:pt x="52" y="999"/>
                  </a:lnTo>
                  <a:lnTo>
                    <a:pt x="124" y="1119"/>
                  </a:lnTo>
                  <a:lnTo>
                    <a:pt x="182" y="1236"/>
                  </a:lnTo>
                  <a:lnTo>
                    <a:pt x="213" y="1393"/>
                  </a:lnTo>
                  <a:lnTo>
                    <a:pt x="169" y="1256"/>
                  </a:lnTo>
                  <a:lnTo>
                    <a:pt x="68" y="1088"/>
                  </a:lnTo>
                  <a:lnTo>
                    <a:pt x="19" y="974"/>
                  </a:lnTo>
                  <a:lnTo>
                    <a:pt x="0" y="850"/>
                  </a:lnTo>
                  <a:lnTo>
                    <a:pt x="0" y="705"/>
                  </a:lnTo>
                  <a:lnTo>
                    <a:pt x="19" y="561"/>
                  </a:lnTo>
                  <a:lnTo>
                    <a:pt x="78" y="380"/>
                  </a:lnTo>
                  <a:lnTo>
                    <a:pt x="156" y="212"/>
                  </a:lnTo>
                  <a:lnTo>
                    <a:pt x="281" y="20"/>
                  </a:lnTo>
                  <a:lnTo>
                    <a:pt x="294"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38" name="Freeform 102"/>
            <p:cNvSpPr>
              <a:spLocks/>
            </p:cNvSpPr>
            <p:nvPr/>
          </p:nvSpPr>
          <p:spPr bwMode="auto">
            <a:xfrm>
              <a:off x="4286" y="3122"/>
              <a:ext cx="283" cy="180"/>
            </a:xfrm>
            <a:custGeom>
              <a:avLst/>
              <a:gdLst>
                <a:gd name="T0" fmla="*/ 0 w 2262"/>
                <a:gd name="T1" fmla="*/ 0 h 1442"/>
                <a:gd name="T2" fmla="*/ 0 w 2262"/>
                <a:gd name="T3" fmla="*/ 0 h 1442"/>
                <a:gd name="T4" fmla="*/ 0 w 2262"/>
                <a:gd name="T5" fmla="*/ 0 h 1442"/>
                <a:gd name="T6" fmla="*/ 0 w 2262"/>
                <a:gd name="T7" fmla="*/ 0 h 1442"/>
                <a:gd name="T8" fmla="*/ 0 w 2262"/>
                <a:gd name="T9" fmla="*/ 0 h 1442"/>
                <a:gd name="T10" fmla="*/ 0 w 2262"/>
                <a:gd name="T11" fmla="*/ 0 h 1442"/>
                <a:gd name="T12" fmla="*/ 0 w 2262"/>
                <a:gd name="T13" fmla="*/ 0 h 1442"/>
                <a:gd name="T14" fmla="*/ 0 w 2262"/>
                <a:gd name="T15" fmla="*/ 0 h 1442"/>
                <a:gd name="T16" fmla="*/ 0 w 2262"/>
                <a:gd name="T17" fmla="*/ 0 h 1442"/>
                <a:gd name="T18" fmla="*/ 0 w 2262"/>
                <a:gd name="T19" fmla="*/ 0 h 1442"/>
                <a:gd name="T20" fmla="*/ 0 w 2262"/>
                <a:gd name="T21" fmla="*/ 0 h 1442"/>
                <a:gd name="T22" fmla="*/ 0 w 2262"/>
                <a:gd name="T23" fmla="*/ 0 h 1442"/>
                <a:gd name="T24" fmla="*/ 0 w 2262"/>
                <a:gd name="T25" fmla="*/ 0 h 1442"/>
                <a:gd name="T26" fmla="*/ 0 w 2262"/>
                <a:gd name="T27" fmla="*/ 0 h 1442"/>
                <a:gd name="T28" fmla="*/ 0 w 2262"/>
                <a:gd name="T29" fmla="*/ 0 h 1442"/>
                <a:gd name="T30" fmla="*/ 0 w 2262"/>
                <a:gd name="T31" fmla="*/ 0 h 1442"/>
                <a:gd name="T32" fmla="*/ 0 w 2262"/>
                <a:gd name="T33" fmla="*/ 0 h 1442"/>
                <a:gd name="T34" fmla="*/ 0 w 2262"/>
                <a:gd name="T35" fmla="*/ 0 h 1442"/>
                <a:gd name="T36" fmla="*/ 0 w 2262"/>
                <a:gd name="T37" fmla="*/ 0 h 1442"/>
                <a:gd name="T38" fmla="*/ 0 w 2262"/>
                <a:gd name="T39" fmla="*/ 0 h 1442"/>
                <a:gd name="T40" fmla="*/ 0 w 2262"/>
                <a:gd name="T41" fmla="*/ 0 h 1442"/>
                <a:gd name="T42" fmla="*/ 0 w 2262"/>
                <a:gd name="T43" fmla="*/ 0 h 1442"/>
                <a:gd name="T44" fmla="*/ 0 w 2262"/>
                <a:gd name="T45" fmla="*/ 0 h 14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2"/>
                <a:gd name="T70" fmla="*/ 0 h 1442"/>
                <a:gd name="T71" fmla="*/ 2262 w 2262"/>
                <a:gd name="T72" fmla="*/ 1442 h 14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2" h="1442">
                  <a:moveTo>
                    <a:pt x="0" y="888"/>
                  </a:moveTo>
                  <a:lnTo>
                    <a:pt x="56" y="655"/>
                  </a:lnTo>
                  <a:lnTo>
                    <a:pt x="161" y="426"/>
                  </a:lnTo>
                  <a:lnTo>
                    <a:pt x="399" y="237"/>
                  </a:lnTo>
                  <a:lnTo>
                    <a:pt x="661" y="82"/>
                  </a:lnTo>
                  <a:lnTo>
                    <a:pt x="1057" y="0"/>
                  </a:lnTo>
                  <a:lnTo>
                    <a:pt x="1509" y="69"/>
                  </a:lnTo>
                  <a:lnTo>
                    <a:pt x="1886" y="269"/>
                  </a:lnTo>
                  <a:lnTo>
                    <a:pt x="2100" y="593"/>
                  </a:lnTo>
                  <a:lnTo>
                    <a:pt x="2205" y="912"/>
                  </a:lnTo>
                  <a:lnTo>
                    <a:pt x="2245" y="1268"/>
                  </a:lnTo>
                  <a:lnTo>
                    <a:pt x="2262" y="1442"/>
                  </a:lnTo>
                  <a:lnTo>
                    <a:pt x="2225" y="1442"/>
                  </a:lnTo>
                  <a:lnTo>
                    <a:pt x="2193" y="1148"/>
                  </a:lnTo>
                  <a:lnTo>
                    <a:pt x="2124" y="764"/>
                  </a:lnTo>
                  <a:lnTo>
                    <a:pt x="1886" y="381"/>
                  </a:lnTo>
                  <a:lnTo>
                    <a:pt x="1548" y="157"/>
                  </a:lnTo>
                  <a:lnTo>
                    <a:pt x="1126" y="56"/>
                  </a:lnTo>
                  <a:lnTo>
                    <a:pt x="693" y="105"/>
                  </a:lnTo>
                  <a:lnTo>
                    <a:pt x="387" y="269"/>
                  </a:lnTo>
                  <a:lnTo>
                    <a:pt x="161" y="518"/>
                  </a:lnTo>
                  <a:lnTo>
                    <a:pt x="69" y="666"/>
                  </a:lnTo>
                  <a:lnTo>
                    <a:pt x="0" y="888"/>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39" name="Freeform 103"/>
            <p:cNvSpPr>
              <a:spLocks/>
            </p:cNvSpPr>
            <p:nvPr/>
          </p:nvSpPr>
          <p:spPr bwMode="auto">
            <a:xfrm>
              <a:off x="4501" y="3420"/>
              <a:ext cx="70" cy="255"/>
            </a:xfrm>
            <a:custGeom>
              <a:avLst/>
              <a:gdLst>
                <a:gd name="T0" fmla="*/ 0 w 564"/>
                <a:gd name="T1" fmla="*/ 0 h 2035"/>
                <a:gd name="T2" fmla="*/ 0 w 564"/>
                <a:gd name="T3" fmla="*/ 0 h 2035"/>
                <a:gd name="T4" fmla="*/ 0 w 564"/>
                <a:gd name="T5" fmla="*/ 0 h 2035"/>
                <a:gd name="T6" fmla="*/ 0 w 564"/>
                <a:gd name="T7" fmla="*/ 0 h 2035"/>
                <a:gd name="T8" fmla="*/ 0 w 564"/>
                <a:gd name="T9" fmla="*/ 0 h 2035"/>
                <a:gd name="T10" fmla="*/ 0 w 564"/>
                <a:gd name="T11" fmla="*/ 0 h 2035"/>
                <a:gd name="T12" fmla="*/ 0 w 564"/>
                <a:gd name="T13" fmla="*/ 0 h 2035"/>
                <a:gd name="T14" fmla="*/ 0 w 564"/>
                <a:gd name="T15" fmla="*/ 0 h 2035"/>
                <a:gd name="T16" fmla="*/ 0 w 564"/>
                <a:gd name="T17" fmla="*/ 0 h 2035"/>
                <a:gd name="T18" fmla="*/ 0 w 564"/>
                <a:gd name="T19" fmla="*/ 0 h 2035"/>
                <a:gd name="T20" fmla="*/ 0 w 564"/>
                <a:gd name="T21" fmla="*/ 0 h 2035"/>
                <a:gd name="T22" fmla="*/ 0 w 564"/>
                <a:gd name="T23" fmla="*/ 0 h 2035"/>
                <a:gd name="T24" fmla="*/ 0 w 564"/>
                <a:gd name="T25" fmla="*/ 0 h 2035"/>
                <a:gd name="T26" fmla="*/ 0 w 564"/>
                <a:gd name="T27" fmla="*/ 0 h 2035"/>
                <a:gd name="T28" fmla="*/ 0 w 564"/>
                <a:gd name="T29" fmla="*/ 0 h 2035"/>
                <a:gd name="T30" fmla="*/ 0 w 564"/>
                <a:gd name="T31" fmla="*/ 0 h 2035"/>
                <a:gd name="T32" fmla="*/ 0 w 564"/>
                <a:gd name="T33" fmla="*/ 0 h 2035"/>
                <a:gd name="T34" fmla="*/ 0 w 564"/>
                <a:gd name="T35" fmla="*/ 0 h 2035"/>
                <a:gd name="T36" fmla="*/ 0 w 564"/>
                <a:gd name="T37" fmla="*/ 0 h 2035"/>
                <a:gd name="T38" fmla="*/ 0 w 564"/>
                <a:gd name="T39" fmla="*/ 0 h 2035"/>
                <a:gd name="T40" fmla="*/ 0 w 564"/>
                <a:gd name="T41" fmla="*/ 0 h 2035"/>
                <a:gd name="T42" fmla="*/ 0 w 564"/>
                <a:gd name="T43" fmla="*/ 0 h 2035"/>
                <a:gd name="T44" fmla="*/ 0 w 564"/>
                <a:gd name="T45" fmla="*/ 0 h 20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4"/>
                <a:gd name="T70" fmla="*/ 0 h 2035"/>
                <a:gd name="T71" fmla="*/ 564 w 564"/>
                <a:gd name="T72" fmla="*/ 2035 h 20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4" h="2035">
                  <a:moveTo>
                    <a:pt x="427" y="0"/>
                  </a:moveTo>
                  <a:lnTo>
                    <a:pt x="371" y="257"/>
                  </a:lnTo>
                  <a:lnTo>
                    <a:pt x="306" y="406"/>
                  </a:lnTo>
                  <a:lnTo>
                    <a:pt x="169" y="506"/>
                  </a:lnTo>
                  <a:lnTo>
                    <a:pt x="169" y="687"/>
                  </a:lnTo>
                  <a:lnTo>
                    <a:pt x="283" y="855"/>
                  </a:lnTo>
                  <a:lnTo>
                    <a:pt x="407" y="911"/>
                  </a:lnTo>
                  <a:lnTo>
                    <a:pt x="295" y="943"/>
                  </a:lnTo>
                  <a:lnTo>
                    <a:pt x="371" y="1032"/>
                  </a:lnTo>
                  <a:lnTo>
                    <a:pt x="564" y="1024"/>
                  </a:lnTo>
                  <a:lnTo>
                    <a:pt x="295" y="1124"/>
                  </a:lnTo>
                  <a:lnTo>
                    <a:pt x="169" y="1317"/>
                  </a:lnTo>
                  <a:lnTo>
                    <a:pt x="158" y="2035"/>
                  </a:lnTo>
                  <a:lnTo>
                    <a:pt x="20" y="1293"/>
                  </a:lnTo>
                  <a:lnTo>
                    <a:pt x="8" y="1055"/>
                  </a:lnTo>
                  <a:lnTo>
                    <a:pt x="158" y="1008"/>
                  </a:lnTo>
                  <a:lnTo>
                    <a:pt x="44" y="811"/>
                  </a:lnTo>
                  <a:lnTo>
                    <a:pt x="8" y="920"/>
                  </a:lnTo>
                  <a:lnTo>
                    <a:pt x="0" y="750"/>
                  </a:lnTo>
                  <a:lnTo>
                    <a:pt x="89" y="526"/>
                  </a:lnTo>
                  <a:lnTo>
                    <a:pt x="269" y="369"/>
                  </a:lnTo>
                  <a:lnTo>
                    <a:pt x="371" y="144"/>
                  </a:lnTo>
                  <a:lnTo>
                    <a:pt x="427"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40" name="Freeform 104"/>
            <p:cNvSpPr>
              <a:spLocks/>
            </p:cNvSpPr>
            <p:nvPr/>
          </p:nvSpPr>
          <p:spPr bwMode="auto">
            <a:xfrm>
              <a:off x="4245" y="3471"/>
              <a:ext cx="214" cy="121"/>
            </a:xfrm>
            <a:custGeom>
              <a:avLst/>
              <a:gdLst>
                <a:gd name="T0" fmla="*/ 0 w 1717"/>
                <a:gd name="T1" fmla="*/ 0 h 964"/>
                <a:gd name="T2" fmla="*/ 0 w 1717"/>
                <a:gd name="T3" fmla="*/ 0 h 964"/>
                <a:gd name="T4" fmla="*/ 0 w 1717"/>
                <a:gd name="T5" fmla="*/ 0 h 964"/>
                <a:gd name="T6" fmla="*/ 0 w 1717"/>
                <a:gd name="T7" fmla="*/ 0 h 964"/>
                <a:gd name="T8" fmla="*/ 0 w 1717"/>
                <a:gd name="T9" fmla="*/ 0 h 964"/>
                <a:gd name="T10" fmla="*/ 0 w 1717"/>
                <a:gd name="T11" fmla="*/ 0 h 964"/>
                <a:gd name="T12" fmla="*/ 0 w 1717"/>
                <a:gd name="T13" fmla="*/ 0 h 964"/>
                <a:gd name="T14" fmla="*/ 0 w 1717"/>
                <a:gd name="T15" fmla="*/ 0 h 964"/>
                <a:gd name="T16" fmla="*/ 0 w 1717"/>
                <a:gd name="T17" fmla="*/ 0 h 964"/>
                <a:gd name="T18" fmla="*/ 0 w 1717"/>
                <a:gd name="T19" fmla="*/ 0 h 964"/>
                <a:gd name="T20" fmla="*/ 0 w 1717"/>
                <a:gd name="T21" fmla="*/ 0 h 964"/>
                <a:gd name="T22" fmla="*/ 0 w 1717"/>
                <a:gd name="T23" fmla="*/ 0 h 964"/>
                <a:gd name="T24" fmla="*/ 0 w 1717"/>
                <a:gd name="T25" fmla="*/ 0 h 964"/>
                <a:gd name="T26" fmla="*/ 0 w 1717"/>
                <a:gd name="T27" fmla="*/ 0 h 9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7"/>
                <a:gd name="T43" fmla="*/ 0 h 964"/>
                <a:gd name="T44" fmla="*/ 1717 w 1717"/>
                <a:gd name="T45" fmla="*/ 964 h 9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7" h="964">
                  <a:moveTo>
                    <a:pt x="697" y="236"/>
                  </a:moveTo>
                  <a:lnTo>
                    <a:pt x="867" y="626"/>
                  </a:lnTo>
                  <a:lnTo>
                    <a:pt x="706" y="750"/>
                  </a:lnTo>
                  <a:lnTo>
                    <a:pt x="423" y="862"/>
                  </a:lnTo>
                  <a:lnTo>
                    <a:pt x="0" y="930"/>
                  </a:lnTo>
                  <a:lnTo>
                    <a:pt x="40" y="964"/>
                  </a:lnTo>
                  <a:lnTo>
                    <a:pt x="523" y="895"/>
                  </a:lnTo>
                  <a:lnTo>
                    <a:pt x="979" y="707"/>
                  </a:lnTo>
                  <a:lnTo>
                    <a:pt x="1479" y="602"/>
                  </a:lnTo>
                  <a:lnTo>
                    <a:pt x="1692" y="168"/>
                  </a:lnTo>
                  <a:lnTo>
                    <a:pt x="1717" y="0"/>
                  </a:lnTo>
                  <a:lnTo>
                    <a:pt x="1422" y="168"/>
                  </a:lnTo>
                  <a:lnTo>
                    <a:pt x="923" y="268"/>
                  </a:lnTo>
                  <a:lnTo>
                    <a:pt x="697" y="236"/>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41" name="Freeform 105"/>
            <p:cNvSpPr>
              <a:spLocks/>
            </p:cNvSpPr>
            <p:nvPr/>
          </p:nvSpPr>
          <p:spPr bwMode="auto">
            <a:xfrm>
              <a:off x="3789" y="3435"/>
              <a:ext cx="365" cy="339"/>
            </a:xfrm>
            <a:custGeom>
              <a:avLst/>
              <a:gdLst>
                <a:gd name="T0" fmla="*/ 0 w 2921"/>
                <a:gd name="T1" fmla="*/ 0 h 2713"/>
                <a:gd name="T2" fmla="*/ 0 w 2921"/>
                <a:gd name="T3" fmla="*/ 0 h 2713"/>
                <a:gd name="T4" fmla="*/ 0 w 2921"/>
                <a:gd name="T5" fmla="*/ 0 h 2713"/>
                <a:gd name="T6" fmla="*/ 0 w 2921"/>
                <a:gd name="T7" fmla="*/ 0 h 2713"/>
                <a:gd name="T8" fmla="*/ 0 w 2921"/>
                <a:gd name="T9" fmla="*/ 0 h 2713"/>
                <a:gd name="T10" fmla="*/ 0 w 2921"/>
                <a:gd name="T11" fmla="*/ 0 h 2713"/>
                <a:gd name="T12" fmla="*/ 0 w 2921"/>
                <a:gd name="T13" fmla="*/ 0 h 2713"/>
                <a:gd name="T14" fmla="*/ 0 w 2921"/>
                <a:gd name="T15" fmla="*/ 0 h 2713"/>
                <a:gd name="T16" fmla="*/ 0 w 2921"/>
                <a:gd name="T17" fmla="*/ 0 h 2713"/>
                <a:gd name="T18" fmla="*/ 0 w 2921"/>
                <a:gd name="T19" fmla="*/ 0 h 2713"/>
                <a:gd name="T20" fmla="*/ 0 w 2921"/>
                <a:gd name="T21" fmla="*/ 0 h 2713"/>
                <a:gd name="T22" fmla="*/ 0 w 2921"/>
                <a:gd name="T23" fmla="*/ 0 h 2713"/>
                <a:gd name="T24" fmla="*/ 0 w 2921"/>
                <a:gd name="T25" fmla="*/ 0 h 2713"/>
                <a:gd name="T26" fmla="*/ 0 w 2921"/>
                <a:gd name="T27" fmla="*/ 0 h 2713"/>
                <a:gd name="T28" fmla="*/ 0 w 2921"/>
                <a:gd name="T29" fmla="*/ 0 h 2713"/>
                <a:gd name="T30" fmla="*/ 0 w 2921"/>
                <a:gd name="T31" fmla="*/ 0 h 2713"/>
                <a:gd name="T32" fmla="*/ 0 w 2921"/>
                <a:gd name="T33" fmla="*/ 0 h 2713"/>
                <a:gd name="T34" fmla="*/ 0 w 2921"/>
                <a:gd name="T35" fmla="*/ 0 h 2713"/>
                <a:gd name="T36" fmla="*/ 0 w 2921"/>
                <a:gd name="T37" fmla="*/ 0 h 2713"/>
                <a:gd name="T38" fmla="*/ 0 w 2921"/>
                <a:gd name="T39" fmla="*/ 0 h 2713"/>
                <a:gd name="T40" fmla="*/ 0 w 2921"/>
                <a:gd name="T41" fmla="*/ 0 h 2713"/>
                <a:gd name="T42" fmla="*/ 0 w 2921"/>
                <a:gd name="T43" fmla="*/ 0 h 2713"/>
                <a:gd name="T44" fmla="*/ 0 w 2921"/>
                <a:gd name="T45" fmla="*/ 0 h 2713"/>
                <a:gd name="T46" fmla="*/ 0 w 2921"/>
                <a:gd name="T47" fmla="*/ 0 h 2713"/>
                <a:gd name="T48" fmla="*/ 0 w 2921"/>
                <a:gd name="T49" fmla="*/ 0 h 2713"/>
                <a:gd name="T50" fmla="*/ 0 w 2921"/>
                <a:gd name="T51" fmla="*/ 0 h 2713"/>
                <a:gd name="T52" fmla="*/ 0 w 2921"/>
                <a:gd name="T53" fmla="*/ 0 h 2713"/>
                <a:gd name="T54" fmla="*/ 0 w 2921"/>
                <a:gd name="T55" fmla="*/ 0 h 2713"/>
                <a:gd name="T56" fmla="*/ 0 w 2921"/>
                <a:gd name="T57" fmla="*/ 0 h 2713"/>
                <a:gd name="T58" fmla="*/ 0 w 2921"/>
                <a:gd name="T59" fmla="*/ 0 h 2713"/>
                <a:gd name="T60" fmla="*/ 0 w 2921"/>
                <a:gd name="T61" fmla="*/ 0 h 2713"/>
                <a:gd name="T62" fmla="*/ 0 w 2921"/>
                <a:gd name="T63" fmla="*/ 0 h 2713"/>
                <a:gd name="T64" fmla="*/ 0 w 2921"/>
                <a:gd name="T65" fmla="*/ 0 h 2713"/>
                <a:gd name="T66" fmla="*/ 0 w 2921"/>
                <a:gd name="T67" fmla="*/ 0 h 2713"/>
                <a:gd name="T68" fmla="*/ 0 w 2921"/>
                <a:gd name="T69" fmla="*/ 0 h 2713"/>
                <a:gd name="T70" fmla="*/ 0 w 2921"/>
                <a:gd name="T71" fmla="*/ 0 h 27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21"/>
                <a:gd name="T109" fmla="*/ 0 h 2713"/>
                <a:gd name="T110" fmla="*/ 2921 w 2921"/>
                <a:gd name="T111" fmla="*/ 2713 h 27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21" h="2713">
                  <a:moveTo>
                    <a:pt x="2921" y="0"/>
                  </a:moveTo>
                  <a:lnTo>
                    <a:pt x="2716" y="36"/>
                  </a:lnTo>
                  <a:lnTo>
                    <a:pt x="2385" y="529"/>
                  </a:lnTo>
                  <a:lnTo>
                    <a:pt x="2301" y="1072"/>
                  </a:lnTo>
                  <a:lnTo>
                    <a:pt x="2203" y="1204"/>
                  </a:lnTo>
                  <a:lnTo>
                    <a:pt x="2144" y="1361"/>
                  </a:lnTo>
                  <a:lnTo>
                    <a:pt x="1830" y="1859"/>
                  </a:lnTo>
                  <a:lnTo>
                    <a:pt x="1535" y="2155"/>
                  </a:lnTo>
                  <a:lnTo>
                    <a:pt x="1535" y="2303"/>
                  </a:lnTo>
                  <a:lnTo>
                    <a:pt x="1402" y="2509"/>
                  </a:lnTo>
                  <a:lnTo>
                    <a:pt x="1169" y="2545"/>
                  </a:lnTo>
                  <a:lnTo>
                    <a:pt x="708" y="2545"/>
                  </a:lnTo>
                  <a:lnTo>
                    <a:pt x="282" y="2497"/>
                  </a:lnTo>
                  <a:lnTo>
                    <a:pt x="0" y="2424"/>
                  </a:lnTo>
                  <a:lnTo>
                    <a:pt x="17" y="2447"/>
                  </a:lnTo>
                  <a:lnTo>
                    <a:pt x="355" y="2532"/>
                  </a:lnTo>
                  <a:lnTo>
                    <a:pt x="672" y="2568"/>
                  </a:lnTo>
                  <a:lnTo>
                    <a:pt x="1023" y="2593"/>
                  </a:lnTo>
                  <a:lnTo>
                    <a:pt x="1365" y="2581"/>
                  </a:lnTo>
                  <a:lnTo>
                    <a:pt x="1463" y="2653"/>
                  </a:lnTo>
                  <a:lnTo>
                    <a:pt x="1438" y="2557"/>
                  </a:lnTo>
                  <a:lnTo>
                    <a:pt x="1559" y="2376"/>
                  </a:lnTo>
                  <a:lnTo>
                    <a:pt x="1716" y="2557"/>
                  </a:lnTo>
                  <a:lnTo>
                    <a:pt x="2023" y="2713"/>
                  </a:lnTo>
                  <a:lnTo>
                    <a:pt x="2131" y="2713"/>
                  </a:lnTo>
                  <a:lnTo>
                    <a:pt x="1876" y="2557"/>
                  </a:lnTo>
                  <a:lnTo>
                    <a:pt x="1703" y="2384"/>
                  </a:lnTo>
                  <a:lnTo>
                    <a:pt x="1620" y="2208"/>
                  </a:lnTo>
                  <a:lnTo>
                    <a:pt x="1620" y="2148"/>
                  </a:lnTo>
                  <a:lnTo>
                    <a:pt x="1853" y="1866"/>
                  </a:lnTo>
                  <a:lnTo>
                    <a:pt x="2072" y="1553"/>
                  </a:lnTo>
                  <a:lnTo>
                    <a:pt x="2312" y="1132"/>
                  </a:lnTo>
                  <a:lnTo>
                    <a:pt x="2385" y="1264"/>
                  </a:lnTo>
                  <a:lnTo>
                    <a:pt x="2422" y="578"/>
                  </a:lnTo>
                  <a:lnTo>
                    <a:pt x="2716" y="96"/>
                  </a:lnTo>
                  <a:lnTo>
                    <a:pt x="2921"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42" name="Freeform 106"/>
            <p:cNvSpPr>
              <a:spLocks/>
            </p:cNvSpPr>
            <p:nvPr/>
          </p:nvSpPr>
          <p:spPr bwMode="auto">
            <a:xfrm>
              <a:off x="4122" y="3561"/>
              <a:ext cx="26" cy="213"/>
            </a:xfrm>
            <a:custGeom>
              <a:avLst/>
              <a:gdLst>
                <a:gd name="T0" fmla="*/ 0 w 205"/>
                <a:gd name="T1" fmla="*/ 0 h 1702"/>
                <a:gd name="T2" fmla="*/ 0 w 205"/>
                <a:gd name="T3" fmla="*/ 0 h 1702"/>
                <a:gd name="T4" fmla="*/ 0 w 205"/>
                <a:gd name="T5" fmla="*/ 0 h 1702"/>
                <a:gd name="T6" fmla="*/ 0 w 205"/>
                <a:gd name="T7" fmla="*/ 0 h 1702"/>
                <a:gd name="T8" fmla="*/ 0 w 205"/>
                <a:gd name="T9" fmla="*/ 0 h 1702"/>
                <a:gd name="T10" fmla="*/ 0 w 205"/>
                <a:gd name="T11" fmla="*/ 0 h 1702"/>
                <a:gd name="T12" fmla="*/ 0 w 205"/>
                <a:gd name="T13" fmla="*/ 0 h 1702"/>
                <a:gd name="T14" fmla="*/ 0 w 205"/>
                <a:gd name="T15" fmla="*/ 0 h 1702"/>
                <a:gd name="T16" fmla="*/ 0 60000 65536"/>
                <a:gd name="T17" fmla="*/ 0 60000 65536"/>
                <a:gd name="T18" fmla="*/ 0 60000 65536"/>
                <a:gd name="T19" fmla="*/ 0 60000 65536"/>
                <a:gd name="T20" fmla="*/ 0 60000 65536"/>
                <a:gd name="T21" fmla="*/ 0 60000 65536"/>
                <a:gd name="T22" fmla="*/ 0 60000 65536"/>
                <a:gd name="T23" fmla="*/ 0 60000 65536"/>
                <a:gd name="T24" fmla="*/ 0 w 205"/>
                <a:gd name="T25" fmla="*/ 0 h 1702"/>
                <a:gd name="T26" fmla="*/ 205 w 205"/>
                <a:gd name="T27" fmla="*/ 1702 h 17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 h="1702">
                  <a:moveTo>
                    <a:pt x="205" y="0"/>
                  </a:moveTo>
                  <a:lnTo>
                    <a:pt x="107" y="602"/>
                  </a:lnTo>
                  <a:lnTo>
                    <a:pt x="144" y="932"/>
                  </a:lnTo>
                  <a:lnTo>
                    <a:pt x="0" y="1702"/>
                  </a:lnTo>
                  <a:lnTo>
                    <a:pt x="84" y="1702"/>
                  </a:lnTo>
                  <a:lnTo>
                    <a:pt x="193" y="944"/>
                  </a:lnTo>
                  <a:lnTo>
                    <a:pt x="167" y="583"/>
                  </a:lnTo>
                  <a:lnTo>
                    <a:pt x="205"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43" name="Freeform 107"/>
            <p:cNvSpPr>
              <a:spLocks/>
            </p:cNvSpPr>
            <p:nvPr/>
          </p:nvSpPr>
          <p:spPr bwMode="auto">
            <a:xfrm>
              <a:off x="4166" y="3559"/>
              <a:ext cx="321" cy="194"/>
            </a:xfrm>
            <a:custGeom>
              <a:avLst/>
              <a:gdLst>
                <a:gd name="T0" fmla="*/ 0 w 2566"/>
                <a:gd name="T1" fmla="*/ 0 h 1545"/>
                <a:gd name="T2" fmla="*/ 0 w 2566"/>
                <a:gd name="T3" fmla="*/ 0 h 1545"/>
                <a:gd name="T4" fmla="*/ 0 w 2566"/>
                <a:gd name="T5" fmla="*/ 0 h 1545"/>
                <a:gd name="T6" fmla="*/ 0 w 2566"/>
                <a:gd name="T7" fmla="*/ 0 h 1545"/>
                <a:gd name="T8" fmla="*/ 0 w 2566"/>
                <a:gd name="T9" fmla="*/ 0 h 1545"/>
                <a:gd name="T10" fmla="*/ 0 w 2566"/>
                <a:gd name="T11" fmla="*/ 0 h 1545"/>
                <a:gd name="T12" fmla="*/ 0 w 2566"/>
                <a:gd name="T13" fmla="*/ 0 h 1545"/>
                <a:gd name="T14" fmla="*/ 0 w 2566"/>
                <a:gd name="T15" fmla="*/ 0 h 1545"/>
                <a:gd name="T16" fmla="*/ 0 w 2566"/>
                <a:gd name="T17" fmla="*/ 0 h 1545"/>
                <a:gd name="T18" fmla="*/ 0 w 2566"/>
                <a:gd name="T19" fmla="*/ 0 h 1545"/>
                <a:gd name="T20" fmla="*/ 0 w 2566"/>
                <a:gd name="T21" fmla="*/ 0 h 1545"/>
                <a:gd name="T22" fmla="*/ 0 w 2566"/>
                <a:gd name="T23" fmla="*/ 0 h 1545"/>
                <a:gd name="T24" fmla="*/ 0 w 2566"/>
                <a:gd name="T25" fmla="*/ 0 h 1545"/>
                <a:gd name="T26" fmla="*/ 0 w 2566"/>
                <a:gd name="T27" fmla="*/ 0 h 1545"/>
                <a:gd name="T28" fmla="*/ 0 w 2566"/>
                <a:gd name="T29" fmla="*/ 0 h 1545"/>
                <a:gd name="T30" fmla="*/ 0 w 2566"/>
                <a:gd name="T31" fmla="*/ 0 h 1545"/>
                <a:gd name="T32" fmla="*/ 0 w 2566"/>
                <a:gd name="T33" fmla="*/ 0 h 1545"/>
                <a:gd name="T34" fmla="*/ 0 w 2566"/>
                <a:gd name="T35" fmla="*/ 0 h 1545"/>
                <a:gd name="T36" fmla="*/ 0 w 2566"/>
                <a:gd name="T37" fmla="*/ 0 h 1545"/>
                <a:gd name="T38" fmla="*/ 0 w 2566"/>
                <a:gd name="T39" fmla="*/ 0 h 1545"/>
                <a:gd name="T40" fmla="*/ 0 w 2566"/>
                <a:gd name="T41" fmla="*/ 0 h 1545"/>
                <a:gd name="T42" fmla="*/ 0 w 2566"/>
                <a:gd name="T43" fmla="*/ 0 h 15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66"/>
                <a:gd name="T67" fmla="*/ 0 h 1545"/>
                <a:gd name="T68" fmla="*/ 2566 w 2566"/>
                <a:gd name="T69" fmla="*/ 1545 h 15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66" h="1545">
                  <a:moveTo>
                    <a:pt x="2566" y="0"/>
                  </a:moveTo>
                  <a:lnTo>
                    <a:pt x="2495" y="184"/>
                  </a:lnTo>
                  <a:lnTo>
                    <a:pt x="2036" y="565"/>
                  </a:lnTo>
                  <a:lnTo>
                    <a:pt x="2096" y="745"/>
                  </a:lnTo>
                  <a:lnTo>
                    <a:pt x="1483" y="630"/>
                  </a:lnTo>
                  <a:lnTo>
                    <a:pt x="1303" y="674"/>
                  </a:lnTo>
                  <a:lnTo>
                    <a:pt x="1145" y="962"/>
                  </a:lnTo>
                  <a:lnTo>
                    <a:pt x="963" y="987"/>
                  </a:lnTo>
                  <a:lnTo>
                    <a:pt x="476" y="987"/>
                  </a:lnTo>
                  <a:lnTo>
                    <a:pt x="355" y="1256"/>
                  </a:lnTo>
                  <a:lnTo>
                    <a:pt x="125" y="1352"/>
                  </a:lnTo>
                  <a:lnTo>
                    <a:pt x="0" y="1545"/>
                  </a:lnTo>
                  <a:lnTo>
                    <a:pt x="73" y="1365"/>
                  </a:lnTo>
                  <a:lnTo>
                    <a:pt x="223" y="1256"/>
                  </a:lnTo>
                  <a:lnTo>
                    <a:pt x="463" y="962"/>
                  </a:lnTo>
                  <a:lnTo>
                    <a:pt x="1097" y="882"/>
                  </a:lnTo>
                  <a:lnTo>
                    <a:pt x="1265" y="637"/>
                  </a:lnTo>
                  <a:lnTo>
                    <a:pt x="1476" y="604"/>
                  </a:lnTo>
                  <a:lnTo>
                    <a:pt x="1790" y="604"/>
                  </a:lnTo>
                  <a:lnTo>
                    <a:pt x="2240" y="325"/>
                  </a:lnTo>
                  <a:lnTo>
                    <a:pt x="2459" y="155"/>
                  </a:lnTo>
                  <a:lnTo>
                    <a:pt x="2566"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44" name="Freeform 108"/>
            <p:cNvSpPr>
              <a:spLocks/>
            </p:cNvSpPr>
            <p:nvPr/>
          </p:nvSpPr>
          <p:spPr bwMode="auto">
            <a:xfrm>
              <a:off x="4143" y="3738"/>
              <a:ext cx="316" cy="143"/>
            </a:xfrm>
            <a:custGeom>
              <a:avLst/>
              <a:gdLst>
                <a:gd name="T0" fmla="*/ 0 w 2532"/>
                <a:gd name="T1" fmla="*/ 0 h 1144"/>
                <a:gd name="T2" fmla="*/ 0 w 2532"/>
                <a:gd name="T3" fmla="*/ 0 h 1144"/>
                <a:gd name="T4" fmla="*/ 0 w 2532"/>
                <a:gd name="T5" fmla="*/ 0 h 1144"/>
                <a:gd name="T6" fmla="*/ 0 w 2532"/>
                <a:gd name="T7" fmla="*/ 0 h 1144"/>
                <a:gd name="T8" fmla="*/ 0 w 2532"/>
                <a:gd name="T9" fmla="*/ 0 h 1144"/>
                <a:gd name="T10" fmla="*/ 0 w 2532"/>
                <a:gd name="T11" fmla="*/ 0 h 1144"/>
                <a:gd name="T12" fmla="*/ 0 w 2532"/>
                <a:gd name="T13" fmla="*/ 0 h 1144"/>
                <a:gd name="T14" fmla="*/ 0 w 2532"/>
                <a:gd name="T15" fmla="*/ 0 h 1144"/>
                <a:gd name="T16" fmla="*/ 0 w 2532"/>
                <a:gd name="T17" fmla="*/ 0 h 1144"/>
                <a:gd name="T18" fmla="*/ 0 w 2532"/>
                <a:gd name="T19" fmla="*/ 0 h 1144"/>
                <a:gd name="T20" fmla="*/ 0 w 2532"/>
                <a:gd name="T21" fmla="*/ 0 h 1144"/>
                <a:gd name="T22" fmla="*/ 0 w 2532"/>
                <a:gd name="T23" fmla="*/ 0 h 1144"/>
                <a:gd name="T24" fmla="*/ 0 w 2532"/>
                <a:gd name="T25" fmla="*/ 0 h 1144"/>
                <a:gd name="T26" fmla="*/ 0 w 2532"/>
                <a:gd name="T27" fmla="*/ 0 h 1144"/>
                <a:gd name="T28" fmla="*/ 0 w 2532"/>
                <a:gd name="T29" fmla="*/ 0 h 1144"/>
                <a:gd name="T30" fmla="*/ 0 w 2532"/>
                <a:gd name="T31" fmla="*/ 0 h 1144"/>
                <a:gd name="T32" fmla="*/ 0 w 2532"/>
                <a:gd name="T33" fmla="*/ 0 h 1144"/>
                <a:gd name="T34" fmla="*/ 0 w 2532"/>
                <a:gd name="T35" fmla="*/ 0 h 1144"/>
                <a:gd name="T36" fmla="*/ 0 w 2532"/>
                <a:gd name="T37" fmla="*/ 0 h 1144"/>
                <a:gd name="T38" fmla="*/ 0 w 2532"/>
                <a:gd name="T39" fmla="*/ 0 h 1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32"/>
                <a:gd name="T61" fmla="*/ 0 h 1144"/>
                <a:gd name="T62" fmla="*/ 2532 w 2532"/>
                <a:gd name="T63" fmla="*/ 1144 h 1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32" h="1144">
                  <a:moveTo>
                    <a:pt x="2532" y="734"/>
                  </a:moveTo>
                  <a:lnTo>
                    <a:pt x="1996" y="531"/>
                  </a:lnTo>
                  <a:lnTo>
                    <a:pt x="1315" y="169"/>
                  </a:lnTo>
                  <a:lnTo>
                    <a:pt x="923" y="36"/>
                  </a:lnTo>
                  <a:lnTo>
                    <a:pt x="488" y="0"/>
                  </a:lnTo>
                  <a:lnTo>
                    <a:pt x="111" y="229"/>
                  </a:lnTo>
                  <a:lnTo>
                    <a:pt x="0" y="541"/>
                  </a:lnTo>
                  <a:lnTo>
                    <a:pt x="38" y="784"/>
                  </a:lnTo>
                  <a:lnTo>
                    <a:pt x="157" y="1000"/>
                  </a:lnTo>
                  <a:lnTo>
                    <a:pt x="331" y="1144"/>
                  </a:lnTo>
                  <a:lnTo>
                    <a:pt x="170" y="987"/>
                  </a:lnTo>
                  <a:lnTo>
                    <a:pt x="86" y="760"/>
                  </a:lnTo>
                  <a:lnTo>
                    <a:pt x="61" y="554"/>
                  </a:lnTo>
                  <a:lnTo>
                    <a:pt x="134" y="289"/>
                  </a:lnTo>
                  <a:lnTo>
                    <a:pt x="416" y="98"/>
                  </a:lnTo>
                  <a:lnTo>
                    <a:pt x="864" y="133"/>
                  </a:lnTo>
                  <a:lnTo>
                    <a:pt x="1509" y="350"/>
                  </a:lnTo>
                  <a:lnTo>
                    <a:pt x="1983" y="602"/>
                  </a:lnTo>
                  <a:lnTo>
                    <a:pt x="2447" y="748"/>
                  </a:lnTo>
                  <a:lnTo>
                    <a:pt x="2532" y="734"/>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45" name="Freeform 109"/>
            <p:cNvSpPr>
              <a:spLocks/>
            </p:cNvSpPr>
            <p:nvPr/>
          </p:nvSpPr>
          <p:spPr bwMode="auto">
            <a:xfrm>
              <a:off x="4207" y="3827"/>
              <a:ext cx="678" cy="250"/>
            </a:xfrm>
            <a:custGeom>
              <a:avLst/>
              <a:gdLst>
                <a:gd name="T0" fmla="*/ 0 w 5426"/>
                <a:gd name="T1" fmla="*/ 0 h 2004"/>
                <a:gd name="T2" fmla="*/ 0 w 5426"/>
                <a:gd name="T3" fmla="*/ 0 h 2004"/>
                <a:gd name="T4" fmla="*/ 0 w 5426"/>
                <a:gd name="T5" fmla="*/ 0 h 2004"/>
                <a:gd name="T6" fmla="*/ 0 w 5426"/>
                <a:gd name="T7" fmla="*/ 0 h 2004"/>
                <a:gd name="T8" fmla="*/ 0 w 5426"/>
                <a:gd name="T9" fmla="*/ 0 h 2004"/>
                <a:gd name="T10" fmla="*/ 0 w 5426"/>
                <a:gd name="T11" fmla="*/ 0 h 2004"/>
                <a:gd name="T12" fmla="*/ 0 w 5426"/>
                <a:gd name="T13" fmla="*/ 0 h 2004"/>
                <a:gd name="T14" fmla="*/ 0 w 5426"/>
                <a:gd name="T15" fmla="*/ 0 h 2004"/>
                <a:gd name="T16" fmla="*/ 0 w 5426"/>
                <a:gd name="T17" fmla="*/ 0 h 2004"/>
                <a:gd name="T18" fmla="*/ 0 w 5426"/>
                <a:gd name="T19" fmla="*/ 0 h 2004"/>
                <a:gd name="T20" fmla="*/ 0 w 5426"/>
                <a:gd name="T21" fmla="*/ 0 h 2004"/>
                <a:gd name="T22" fmla="*/ 0 w 5426"/>
                <a:gd name="T23" fmla="*/ 0 h 2004"/>
                <a:gd name="T24" fmla="*/ 0 w 5426"/>
                <a:gd name="T25" fmla="*/ 0 h 2004"/>
                <a:gd name="T26" fmla="*/ 0 w 5426"/>
                <a:gd name="T27" fmla="*/ 0 h 2004"/>
                <a:gd name="T28" fmla="*/ 0 w 5426"/>
                <a:gd name="T29" fmla="*/ 0 h 2004"/>
                <a:gd name="T30" fmla="*/ 0 w 5426"/>
                <a:gd name="T31" fmla="*/ 0 h 2004"/>
                <a:gd name="T32" fmla="*/ 0 w 5426"/>
                <a:gd name="T33" fmla="*/ 0 h 2004"/>
                <a:gd name="T34" fmla="*/ 0 w 5426"/>
                <a:gd name="T35" fmla="*/ 0 h 2004"/>
                <a:gd name="T36" fmla="*/ 0 w 5426"/>
                <a:gd name="T37" fmla="*/ 0 h 2004"/>
                <a:gd name="T38" fmla="*/ 0 w 5426"/>
                <a:gd name="T39" fmla="*/ 0 h 2004"/>
                <a:gd name="T40" fmla="*/ 0 w 5426"/>
                <a:gd name="T41" fmla="*/ 0 h 2004"/>
                <a:gd name="T42" fmla="*/ 0 w 5426"/>
                <a:gd name="T43" fmla="*/ 0 h 2004"/>
                <a:gd name="T44" fmla="*/ 0 w 5426"/>
                <a:gd name="T45" fmla="*/ 0 h 2004"/>
                <a:gd name="T46" fmla="*/ 0 w 5426"/>
                <a:gd name="T47" fmla="*/ 0 h 2004"/>
                <a:gd name="T48" fmla="*/ 0 w 5426"/>
                <a:gd name="T49" fmla="*/ 0 h 2004"/>
                <a:gd name="T50" fmla="*/ 0 w 5426"/>
                <a:gd name="T51" fmla="*/ 0 h 2004"/>
                <a:gd name="T52" fmla="*/ 0 w 5426"/>
                <a:gd name="T53" fmla="*/ 0 h 2004"/>
                <a:gd name="T54" fmla="*/ 0 w 5426"/>
                <a:gd name="T55" fmla="*/ 0 h 2004"/>
                <a:gd name="T56" fmla="*/ 0 w 5426"/>
                <a:gd name="T57" fmla="*/ 0 h 2004"/>
                <a:gd name="T58" fmla="*/ 0 w 5426"/>
                <a:gd name="T59" fmla="*/ 0 h 2004"/>
                <a:gd name="T60" fmla="*/ 0 w 5426"/>
                <a:gd name="T61" fmla="*/ 0 h 2004"/>
                <a:gd name="T62" fmla="*/ 0 w 5426"/>
                <a:gd name="T63" fmla="*/ 0 h 2004"/>
                <a:gd name="T64" fmla="*/ 0 w 5426"/>
                <a:gd name="T65" fmla="*/ 0 h 2004"/>
                <a:gd name="T66" fmla="*/ 0 w 5426"/>
                <a:gd name="T67" fmla="*/ 0 h 2004"/>
                <a:gd name="T68" fmla="*/ 0 w 5426"/>
                <a:gd name="T69" fmla="*/ 0 h 2004"/>
                <a:gd name="T70" fmla="*/ 0 w 5426"/>
                <a:gd name="T71" fmla="*/ 0 h 2004"/>
                <a:gd name="T72" fmla="*/ 0 w 5426"/>
                <a:gd name="T73" fmla="*/ 0 h 2004"/>
                <a:gd name="T74" fmla="*/ 0 w 5426"/>
                <a:gd name="T75" fmla="*/ 0 h 2004"/>
                <a:gd name="T76" fmla="*/ 0 w 5426"/>
                <a:gd name="T77" fmla="*/ 0 h 2004"/>
                <a:gd name="T78" fmla="*/ 0 w 5426"/>
                <a:gd name="T79" fmla="*/ 0 h 2004"/>
                <a:gd name="T80" fmla="*/ 0 w 5426"/>
                <a:gd name="T81" fmla="*/ 0 h 2004"/>
                <a:gd name="T82" fmla="*/ 0 w 5426"/>
                <a:gd name="T83" fmla="*/ 0 h 2004"/>
                <a:gd name="T84" fmla="*/ 0 w 5426"/>
                <a:gd name="T85" fmla="*/ 0 h 2004"/>
                <a:gd name="T86" fmla="*/ 0 w 5426"/>
                <a:gd name="T87" fmla="*/ 0 h 2004"/>
                <a:gd name="T88" fmla="*/ 0 w 5426"/>
                <a:gd name="T89" fmla="*/ 0 h 2004"/>
                <a:gd name="T90" fmla="*/ 0 w 5426"/>
                <a:gd name="T91" fmla="*/ 0 h 2004"/>
                <a:gd name="T92" fmla="*/ 0 w 5426"/>
                <a:gd name="T93" fmla="*/ 0 h 2004"/>
                <a:gd name="T94" fmla="*/ 0 w 5426"/>
                <a:gd name="T95" fmla="*/ 0 h 2004"/>
                <a:gd name="T96" fmla="*/ 0 w 5426"/>
                <a:gd name="T97" fmla="*/ 0 h 2004"/>
                <a:gd name="T98" fmla="*/ 0 w 5426"/>
                <a:gd name="T99" fmla="*/ 0 h 2004"/>
                <a:gd name="T100" fmla="*/ 0 w 5426"/>
                <a:gd name="T101" fmla="*/ 0 h 2004"/>
                <a:gd name="T102" fmla="*/ 0 w 5426"/>
                <a:gd name="T103" fmla="*/ 0 h 2004"/>
                <a:gd name="T104" fmla="*/ 0 w 5426"/>
                <a:gd name="T105" fmla="*/ 0 h 2004"/>
                <a:gd name="T106" fmla="*/ 0 w 5426"/>
                <a:gd name="T107" fmla="*/ 0 h 2004"/>
                <a:gd name="T108" fmla="*/ 0 w 5426"/>
                <a:gd name="T109" fmla="*/ 0 h 2004"/>
                <a:gd name="T110" fmla="*/ 0 w 5426"/>
                <a:gd name="T111" fmla="*/ 0 h 2004"/>
                <a:gd name="T112" fmla="*/ 0 w 5426"/>
                <a:gd name="T113" fmla="*/ 0 h 2004"/>
                <a:gd name="T114" fmla="*/ 0 w 5426"/>
                <a:gd name="T115" fmla="*/ 0 h 20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26"/>
                <a:gd name="T175" fmla="*/ 0 h 2004"/>
                <a:gd name="T176" fmla="*/ 5426 w 5426"/>
                <a:gd name="T177" fmla="*/ 2004 h 20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26" h="2004">
                  <a:moveTo>
                    <a:pt x="5426" y="2004"/>
                  </a:moveTo>
                  <a:lnTo>
                    <a:pt x="4824" y="1529"/>
                  </a:lnTo>
                  <a:lnTo>
                    <a:pt x="4383" y="1142"/>
                  </a:lnTo>
                  <a:lnTo>
                    <a:pt x="4066" y="791"/>
                  </a:lnTo>
                  <a:lnTo>
                    <a:pt x="3804" y="506"/>
                  </a:lnTo>
                  <a:lnTo>
                    <a:pt x="3562" y="319"/>
                  </a:lnTo>
                  <a:lnTo>
                    <a:pt x="3384" y="230"/>
                  </a:lnTo>
                  <a:lnTo>
                    <a:pt x="2680" y="66"/>
                  </a:lnTo>
                  <a:lnTo>
                    <a:pt x="1758" y="30"/>
                  </a:lnTo>
                  <a:lnTo>
                    <a:pt x="1366" y="0"/>
                  </a:lnTo>
                  <a:lnTo>
                    <a:pt x="684" y="293"/>
                  </a:lnTo>
                  <a:lnTo>
                    <a:pt x="406" y="515"/>
                  </a:lnTo>
                  <a:lnTo>
                    <a:pt x="0" y="702"/>
                  </a:lnTo>
                  <a:lnTo>
                    <a:pt x="0" y="791"/>
                  </a:lnTo>
                  <a:lnTo>
                    <a:pt x="77" y="853"/>
                  </a:lnTo>
                  <a:lnTo>
                    <a:pt x="154" y="780"/>
                  </a:lnTo>
                  <a:lnTo>
                    <a:pt x="89" y="768"/>
                  </a:lnTo>
                  <a:lnTo>
                    <a:pt x="77" y="720"/>
                  </a:lnTo>
                  <a:lnTo>
                    <a:pt x="432" y="542"/>
                  </a:lnTo>
                  <a:lnTo>
                    <a:pt x="253" y="702"/>
                  </a:lnTo>
                  <a:lnTo>
                    <a:pt x="584" y="515"/>
                  </a:lnTo>
                  <a:lnTo>
                    <a:pt x="684" y="515"/>
                  </a:lnTo>
                  <a:lnTo>
                    <a:pt x="1317" y="692"/>
                  </a:lnTo>
                  <a:lnTo>
                    <a:pt x="1934" y="816"/>
                  </a:lnTo>
                  <a:lnTo>
                    <a:pt x="2764" y="980"/>
                  </a:lnTo>
                  <a:lnTo>
                    <a:pt x="3259" y="1040"/>
                  </a:lnTo>
                  <a:lnTo>
                    <a:pt x="3498" y="1105"/>
                  </a:lnTo>
                  <a:lnTo>
                    <a:pt x="3804" y="1240"/>
                  </a:lnTo>
                  <a:lnTo>
                    <a:pt x="4383" y="1607"/>
                  </a:lnTo>
                  <a:lnTo>
                    <a:pt x="4775" y="1803"/>
                  </a:lnTo>
                  <a:lnTo>
                    <a:pt x="5177" y="2004"/>
                  </a:lnTo>
                  <a:lnTo>
                    <a:pt x="5253" y="2004"/>
                  </a:lnTo>
                  <a:lnTo>
                    <a:pt x="4621" y="1690"/>
                  </a:lnTo>
                  <a:lnTo>
                    <a:pt x="4242" y="1490"/>
                  </a:lnTo>
                  <a:lnTo>
                    <a:pt x="3816" y="1230"/>
                  </a:lnTo>
                  <a:lnTo>
                    <a:pt x="3538" y="1080"/>
                  </a:lnTo>
                  <a:lnTo>
                    <a:pt x="3259" y="1005"/>
                  </a:lnTo>
                  <a:lnTo>
                    <a:pt x="2527" y="905"/>
                  </a:lnTo>
                  <a:lnTo>
                    <a:pt x="1669" y="728"/>
                  </a:lnTo>
                  <a:lnTo>
                    <a:pt x="1970" y="640"/>
                  </a:lnTo>
                  <a:lnTo>
                    <a:pt x="1568" y="702"/>
                  </a:lnTo>
                  <a:lnTo>
                    <a:pt x="923" y="542"/>
                  </a:lnTo>
                  <a:lnTo>
                    <a:pt x="1427" y="293"/>
                  </a:lnTo>
                  <a:lnTo>
                    <a:pt x="1124" y="378"/>
                  </a:lnTo>
                  <a:lnTo>
                    <a:pt x="798" y="506"/>
                  </a:lnTo>
                  <a:lnTo>
                    <a:pt x="632" y="479"/>
                  </a:lnTo>
                  <a:lnTo>
                    <a:pt x="520" y="490"/>
                  </a:lnTo>
                  <a:lnTo>
                    <a:pt x="658" y="342"/>
                  </a:lnTo>
                  <a:lnTo>
                    <a:pt x="1355" y="41"/>
                  </a:lnTo>
                  <a:lnTo>
                    <a:pt x="2704" y="105"/>
                  </a:lnTo>
                  <a:lnTo>
                    <a:pt x="3384" y="293"/>
                  </a:lnTo>
                  <a:lnTo>
                    <a:pt x="3738" y="515"/>
                  </a:lnTo>
                  <a:lnTo>
                    <a:pt x="4005" y="791"/>
                  </a:lnTo>
                  <a:lnTo>
                    <a:pt x="4320" y="1158"/>
                  </a:lnTo>
                  <a:lnTo>
                    <a:pt x="4598" y="1407"/>
                  </a:lnTo>
                  <a:lnTo>
                    <a:pt x="5077" y="1791"/>
                  </a:lnTo>
                  <a:lnTo>
                    <a:pt x="5380" y="2004"/>
                  </a:lnTo>
                  <a:lnTo>
                    <a:pt x="5426" y="2004"/>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46" name="Freeform 110"/>
            <p:cNvSpPr>
              <a:spLocks/>
            </p:cNvSpPr>
            <p:nvPr/>
          </p:nvSpPr>
          <p:spPr bwMode="auto">
            <a:xfrm>
              <a:off x="4274" y="3705"/>
              <a:ext cx="258" cy="130"/>
            </a:xfrm>
            <a:custGeom>
              <a:avLst/>
              <a:gdLst>
                <a:gd name="T0" fmla="*/ 0 w 2071"/>
                <a:gd name="T1" fmla="*/ 0 h 1037"/>
                <a:gd name="T2" fmla="*/ 0 w 2071"/>
                <a:gd name="T3" fmla="*/ 0 h 1037"/>
                <a:gd name="T4" fmla="*/ 0 w 2071"/>
                <a:gd name="T5" fmla="*/ 0 h 1037"/>
                <a:gd name="T6" fmla="*/ 0 w 2071"/>
                <a:gd name="T7" fmla="*/ 0 h 1037"/>
                <a:gd name="T8" fmla="*/ 0 w 2071"/>
                <a:gd name="T9" fmla="*/ 0 h 1037"/>
                <a:gd name="T10" fmla="*/ 0 w 2071"/>
                <a:gd name="T11" fmla="*/ 0 h 1037"/>
                <a:gd name="T12" fmla="*/ 0 w 2071"/>
                <a:gd name="T13" fmla="*/ 0 h 1037"/>
                <a:gd name="T14" fmla="*/ 0 w 2071"/>
                <a:gd name="T15" fmla="*/ 0 h 1037"/>
                <a:gd name="T16" fmla="*/ 0 w 2071"/>
                <a:gd name="T17" fmla="*/ 0 h 1037"/>
                <a:gd name="T18" fmla="*/ 0 w 2071"/>
                <a:gd name="T19" fmla="*/ 0 h 10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1"/>
                <a:gd name="T31" fmla="*/ 0 h 1037"/>
                <a:gd name="T32" fmla="*/ 2071 w 2071"/>
                <a:gd name="T33" fmla="*/ 1037 h 10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1" h="1037">
                  <a:moveTo>
                    <a:pt x="0" y="0"/>
                  </a:moveTo>
                  <a:lnTo>
                    <a:pt x="645" y="161"/>
                  </a:lnTo>
                  <a:lnTo>
                    <a:pt x="935" y="398"/>
                  </a:lnTo>
                  <a:lnTo>
                    <a:pt x="1793" y="824"/>
                  </a:lnTo>
                  <a:lnTo>
                    <a:pt x="2071" y="1037"/>
                  </a:lnTo>
                  <a:lnTo>
                    <a:pt x="1629" y="1037"/>
                  </a:lnTo>
                  <a:lnTo>
                    <a:pt x="1391" y="840"/>
                  </a:lnTo>
                  <a:lnTo>
                    <a:pt x="798" y="574"/>
                  </a:lnTo>
                  <a:lnTo>
                    <a:pt x="408" y="161"/>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47" name="Freeform 111"/>
            <p:cNvSpPr>
              <a:spLocks/>
            </p:cNvSpPr>
            <p:nvPr/>
          </p:nvSpPr>
          <p:spPr bwMode="auto">
            <a:xfrm>
              <a:off x="4446" y="3672"/>
              <a:ext cx="123" cy="171"/>
            </a:xfrm>
            <a:custGeom>
              <a:avLst/>
              <a:gdLst>
                <a:gd name="T0" fmla="*/ 0 w 985"/>
                <a:gd name="T1" fmla="*/ 0 h 1365"/>
                <a:gd name="T2" fmla="*/ 0 w 985"/>
                <a:gd name="T3" fmla="*/ 0 h 1365"/>
                <a:gd name="T4" fmla="*/ 0 w 985"/>
                <a:gd name="T5" fmla="*/ 0 h 1365"/>
                <a:gd name="T6" fmla="*/ 0 w 985"/>
                <a:gd name="T7" fmla="*/ 0 h 1365"/>
                <a:gd name="T8" fmla="*/ 0 w 985"/>
                <a:gd name="T9" fmla="*/ 0 h 1365"/>
                <a:gd name="T10" fmla="*/ 0 w 985"/>
                <a:gd name="T11" fmla="*/ 0 h 1365"/>
                <a:gd name="T12" fmla="*/ 0 w 985"/>
                <a:gd name="T13" fmla="*/ 0 h 1365"/>
                <a:gd name="T14" fmla="*/ 0 w 985"/>
                <a:gd name="T15" fmla="*/ 0 h 1365"/>
                <a:gd name="T16" fmla="*/ 0 60000 65536"/>
                <a:gd name="T17" fmla="*/ 0 60000 65536"/>
                <a:gd name="T18" fmla="*/ 0 60000 65536"/>
                <a:gd name="T19" fmla="*/ 0 60000 65536"/>
                <a:gd name="T20" fmla="*/ 0 60000 65536"/>
                <a:gd name="T21" fmla="*/ 0 60000 65536"/>
                <a:gd name="T22" fmla="*/ 0 60000 65536"/>
                <a:gd name="T23" fmla="*/ 0 60000 65536"/>
                <a:gd name="T24" fmla="*/ 0 w 985"/>
                <a:gd name="T25" fmla="*/ 0 h 1365"/>
                <a:gd name="T26" fmla="*/ 985 w 985"/>
                <a:gd name="T27" fmla="*/ 1365 h 1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5" h="1365">
                  <a:moveTo>
                    <a:pt x="0" y="0"/>
                  </a:moveTo>
                  <a:lnTo>
                    <a:pt x="540" y="437"/>
                  </a:lnTo>
                  <a:lnTo>
                    <a:pt x="693" y="928"/>
                  </a:lnTo>
                  <a:lnTo>
                    <a:pt x="932" y="1177"/>
                  </a:lnTo>
                  <a:lnTo>
                    <a:pt x="985" y="1365"/>
                  </a:lnTo>
                  <a:lnTo>
                    <a:pt x="730" y="1318"/>
                  </a:lnTo>
                  <a:lnTo>
                    <a:pt x="392" y="385"/>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48" name="Freeform 112"/>
            <p:cNvSpPr>
              <a:spLocks/>
            </p:cNvSpPr>
            <p:nvPr/>
          </p:nvSpPr>
          <p:spPr bwMode="auto">
            <a:xfrm>
              <a:off x="4194" y="3919"/>
              <a:ext cx="258" cy="113"/>
            </a:xfrm>
            <a:custGeom>
              <a:avLst/>
              <a:gdLst>
                <a:gd name="T0" fmla="*/ 0 w 2066"/>
                <a:gd name="T1" fmla="*/ 0 h 904"/>
                <a:gd name="T2" fmla="*/ 0 w 2066"/>
                <a:gd name="T3" fmla="*/ 0 h 904"/>
                <a:gd name="T4" fmla="*/ 0 w 2066"/>
                <a:gd name="T5" fmla="*/ 0 h 904"/>
                <a:gd name="T6" fmla="*/ 0 w 2066"/>
                <a:gd name="T7" fmla="*/ 0 h 904"/>
                <a:gd name="T8" fmla="*/ 0 w 2066"/>
                <a:gd name="T9" fmla="*/ 0 h 904"/>
                <a:gd name="T10" fmla="*/ 0 w 2066"/>
                <a:gd name="T11" fmla="*/ 0 h 904"/>
                <a:gd name="T12" fmla="*/ 0 w 2066"/>
                <a:gd name="T13" fmla="*/ 0 h 904"/>
                <a:gd name="T14" fmla="*/ 0 w 2066"/>
                <a:gd name="T15" fmla="*/ 0 h 904"/>
                <a:gd name="T16" fmla="*/ 0 w 2066"/>
                <a:gd name="T17" fmla="*/ 0 h 904"/>
                <a:gd name="T18" fmla="*/ 0 w 2066"/>
                <a:gd name="T19" fmla="*/ 0 h 904"/>
                <a:gd name="T20" fmla="*/ 0 w 2066"/>
                <a:gd name="T21" fmla="*/ 0 h 904"/>
                <a:gd name="T22" fmla="*/ 0 w 2066"/>
                <a:gd name="T23" fmla="*/ 0 h 904"/>
                <a:gd name="T24" fmla="*/ 0 w 2066"/>
                <a:gd name="T25" fmla="*/ 0 h 904"/>
                <a:gd name="T26" fmla="*/ 0 w 2066"/>
                <a:gd name="T27" fmla="*/ 0 h 904"/>
                <a:gd name="T28" fmla="*/ 0 w 2066"/>
                <a:gd name="T29" fmla="*/ 0 h 904"/>
                <a:gd name="T30" fmla="*/ 0 w 2066"/>
                <a:gd name="T31" fmla="*/ 0 h 904"/>
                <a:gd name="T32" fmla="*/ 0 w 2066"/>
                <a:gd name="T33" fmla="*/ 0 h 904"/>
                <a:gd name="T34" fmla="*/ 0 w 2066"/>
                <a:gd name="T35" fmla="*/ 0 h 904"/>
                <a:gd name="T36" fmla="*/ 0 w 2066"/>
                <a:gd name="T37" fmla="*/ 0 h 904"/>
                <a:gd name="T38" fmla="*/ 0 w 2066"/>
                <a:gd name="T39" fmla="*/ 0 h 904"/>
                <a:gd name="T40" fmla="*/ 0 w 2066"/>
                <a:gd name="T41" fmla="*/ 0 h 904"/>
                <a:gd name="T42" fmla="*/ 0 w 2066"/>
                <a:gd name="T43" fmla="*/ 0 h 904"/>
                <a:gd name="T44" fmla="*/ 0 w 2066"/>
                <a:gd name="T45" fmla="*/ 0 h 904"/>
                <a:gd name="T46" fmla="*/ 0 w 2066"/>
                <a:gd name="T47" fmla="*/ 0 h 904"/>
                <a:gd name="T48" fmla="*/ 0 w 2066"/>
                <a:gd name="T49" fmla="*/ 0 h 904"/>
                <a:gd name="T50" fmla="*/ 0 w 2066"/>
                <a:gd name="T51" fmla="*/ 0 h 904"/>
                <a:gd name="T52" fmla="*/ 0 w 2066"/>
                <a:gd name="T53" fmla="*/ 0 h 904"/>
                <a:gd name="T54" fmla="*/ 0 w 2066"/>
                <a:gd name="T55" fmla="*/ 0 h 904"/>
                <a:gd name="T56" fmla="*/ 0 w 2066"/>
                <a:gd name="T57" fmla="*/ 0 h 904"/>
                <a:gd name="T58" fmla="*/ 0 w 2066"/>
                <a:gd name="T59" fmla="*/ 0 h 904"/>
                <a:gd name="T60" fmla="*/ 0 w 2066"/>
                <a:gd name="T61" fmla="*/ 0 h 904"/>
                <a:gd name="T62" fmla="*/ 0 w 2066"/>
                <a:gd name="T63" fmla="*/ 0 h 904"/>
                <a:gd name="T64" fmla="*/ 0 w 2066"/>
                <a:gd name="T65" fmla="*/ 0 h 904"/>
                <a:gd name="T66" fmla="*/ 0 w 2066"/>
                <a:gd name="T67" fmla="*/ 0 h 904"/>
                <a:gd name="T68" fmla="*/ 0 w 2066"/>
                <a:gd name="T69" fmla="*/ 0 h 904"/>
                <a:gd name="T70" fmla="*/ 0 w 2066"/>
                <a:gd name="T71" fmla="*/ 0 h 904"/>
                <a:gd name="T72" fmla="*/ 0 w 2066"/>
                <a:gd name="T73" fmla="*/ 0 h 904"/>
                <a:gd name="T74" fmla="*/ 0 w 2066"/>
                <a:gd name="T75" fmla="*/ 0 h 904"/>
                <a:gd name="T76" fmla="*/ 0 w 2066"/>
                <a:gd name="T77" fmla="*/ 0 h 904"/>
                <a:gd name="T78" fmla="*/ 0 w 2066"/>
                <a:gd name="T79" fmla="*/ 0 h 9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66"/>
                <a:gd name="T121" fmla="*/ 0 h 904"/>
                <a:gd name="T122" fmla="*/ 2066 w 2066"/>
                <a:gd name="T123" fmla="*/ 904 h 9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66" h="904">
                  <a:moveTo>
                    <a:pt x="83" y="213"/>
                  </a:moveTo>
                  <a:lnTo>
                    <a:pt x="83" y="442"/>
                  </a:lnTo>
                  <a:lnTo>
                    <a:pt x="0" y="779"/>
                  </a:lnTo>
                  <a:lnTo>
                    <a:pt x="60" y="790"/>
                  </a:lnTo>
                  <a:lnTo>
                    <a:pt x="36" y="868"/>
                  </a:lnTo>
                  <a:lnTo>
                    <a:pt x="124" y="904"/>
                  </a:lnTo>
                  <a:lnTo>
                    <a:pt x="285" y="879"/>
                  </a:lnTo>
                  <a:lnTo>
                    <a:pt x="580" y="715"/>
                  </a:lnTo>
                  <a:lnTo>
                    <a:pt x="705" y="603"/>
                  </a:lnTo>
                  <a:lnTo>
                    <a:pt x="917" y="527"/>
                  </a:lnTo>
                  <a:lnTo>
                    <a:pt x="1195" y="538"/>
                  </a:lnTo>
                  <a:lnTo>
                    <a:pt x="1627" y="567"/>
                  </a:lnTo>
                  <a:lnTo>
                    <a:pt x="2066" y="615"/>
                  </a:lnTo>
                  <a:lnTo>
                    <a:pt x="1640" y="514"/>
                  </a:lnTo>
                  <a:lnTo>
                    <a:pt x="1273" y="491"/>
                  </a:lnTo>
                  <a:lnTo>
                    <a:pt x="1006" y="419"/>
                  </a:lnTo>
                  <a:lnTo>
                    <a:pt x="692" y="579"/>
                  </a:lnTo>
                  <a:lnTo>
                    <a:pt x="527" y="715"/>
                  </a:lnTo>
                  <a:lnTo>
                    <a:pt x="315" y="829"/>
                  </a:lnTo>
                  <a:lnTo>
                    <a:pt x="108" y="868"/>
                  </a:lnTo>
                  <a:lnTo>
                    <a:pt x="73" y="839"/>
                  </a:lnTo>
                  <a:lnTo>
                    <a:pt x="173" y="655"/>
                  </a:lnTo>
                  <a:lnTo>
                    <a:pt x="361" y="353"/>
                  </a:lnTo>
                  <a:lnTo>
                    <a:pt x="587" y="229"/>
                  </a:lnTo>
                  <a:lnTo>
                    <a:pt x="817" y="41"/>
                  </a:lnTo>
                  <a:lnTo>
                    <a:pt x="917" y="29"/>
                  </a:lnTo>
                  <a:lnTo>
                    <a:pt x="1184" y="52"/>
                  </a:lnTo>
                  <a:lnTo>
                    <a:pt x="1599" y="77"/>
                  </a:lnTo>
                  <a:lnTo>
                    <a:pt x="1058" y="29"/>
                  </a:lnTo>
                  <a:lnTo>
                    <a:pt x="817" y="0"/>
                  </a:lnTo>
                  <a:lnTo>
                    <a:pt x="680" y="65"/>
                  </a:lnTo>
                  <a:lnTo>
                    <a:pt x="315" y="301"/>
                  </a:lnTo>
                  <a:lnTo>
                    <a:pt x="213" y="527"/>
                  </a:lnTo>
                  <a:lnTo>
                    <a:pt x="99" y="704"/>
                  </a:lnTo>
                  <a:lnTo>
                    <a:pt x="60" y="704"/>
                  </a:lnTo>
                  <a:lnTo>
                    <a:pt x="108" y="491"/>
                  </a:lnTo>
                  <a:lnTo>
                    <a:pt x="108" y="266"/>
                  </a:lnTo>
                  <a:lnTo>
                    <a:pt x="197" y="114"/>
                  </a:lnTo>
                  <a:lnTo>
                    <a:pt x="278" y="16"/>
                  </a:lnTo>
                  <a:lnTo>
                    <a:pt x="83" y="213"/>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49" name="Freeform 113"/>
            <p:cNvSpPr>
              <a:spLocks/>
            </p:cNvSpPr>
            <p:nvPr/>
          </p:nvSpPr>
          <p:spPr bwMode="auto">
            <a:xfrm>
              <a:off x="4217" y="3983"/>
              <a:ext cx="434" cy="94"/>
            </a:xfrm>
            <a:custGeom>
              <a:avLst/>
              <a:gdLst>
                <a:gd name="T0" fmla="*/ 0 w 3474"/>
                <a:gd name="T1" fmla="*/ 0 h 751"/>
                <a:gd name="T2" fmla="*/ 0 w 3474"/>
                <a:gd name="T3" fmla="*/ 0 h 751"/>
                <a:gd name="T4" fmla="*/ 0 w 3474"/>
                <a:gd name="T5" fmla="*/ 0 h 751"/>
                <a:gd name="T6" fmla="*/ 0 w 3474"/>
                <a:gd name="T7" fmla="*/ 0 h 751"/>
                <a:gd name="T8" fmla="*/ 0 w 3474"/>
                <a:gd name="T9" fmla="*/ 0 h 751"/>
                <a:gd name="T10" fmla="*/ 0 w 3474"/>
                <a:gd name="T11" fmla="*/ 0 h 751"/>
                <a:gd name="T12" fmla="*/ 0 w 3474"/>
                <a:gd name="T13" fmla="*/ 0 h 751"/>
                <a:gd name="T14" fmla="*/ 0 w 3474"/>
                <a:gd name="T15" fmla="*/ 0 h 751"/>
                <a:gd name="T16" fmla="*/ 0 w 3474"/>
                <a:gd name="T17" fmla="*/ 0 h 751"/>
                <a:gd name="T18" fmla="*/ 0 w 3474"/>
                <a:gd name="T19" fmla="*/ 0 h 751"/>
                <a:gd name="T20" fmla="*/ 0 w 3474"/>
                <a:gd name="T21" fmla="*/ 0 h 751"/>
                <a:gd name="T22" fmla="*/ 0 w 3474"/>
                <a:gd name="T23" fmla="*/ 0 h 751"/>
                <a:gd name="T24" fmla="*/ 0 w 3474"/>
                <a:gd name="T25" fmla="*/ 0 h 751"/>
                <a:gd name="T26" fmla="*/ 0 w 3474"/>
                <a:gd name="T27" fmla="*/ 0 h 751"/>
                <a:gd name="T28" fmla="*/ 0 w 3474"/>
                <a:gd name="T29" fmla="*/ 0 h 751"/>
                <a:gd name="T30" fmla="*/ 0 w 3474"/>
                <a:gd name="T31" fmla="*/ 0 h 751"/>
                <a:gd name="T32" fmla="*/ 0 w 3474"/>
                <a:gd name="T33" fmla="*/ 0 h 751"/>
                <a:gd name="T34" fmla="*/ 0 w 3474"/>
                <a:gd name="T35" fmla="*/ 0 h 751"/>
                <a:gd name="T36" fmla="*/ 0 w 3474"/>
                <a:gd name="T37" fmla="*/ 0 h 751"/>
                <a:gd name="T38" fmla="*/ 0 w 3474"/>
                <a:gd name="T39" fmla="*/ 0 h 751"/>
                <a:gd name="T40" fmla="*/ 0 w 3474"/>
                <a:gd name="T41" fmla="*/ 0 h 751"/>
                <a:gd name="T42" fmla="*/ 0 w 3474"/>
                <a:gd name="T43" fmla="*/ 0 h 751"/>
                <a:gd name="T44" fmla="*/ 0 w 3474"/>
                <a:gd name="T45" fmla="*/ 0 h 751"/>
                <a:gd name="T46" fmla="*/ 0 w 3474"/>
                <a:gd name="T47" fmla="*/ 0 h 751"/>
                <a:gd name="T48" fmla="*/ 0 w 3474"/>
                <a:gd name="T49" fmla="*/ 0 h 751"/>
                <a:gd name="T50" fmla="*/ 0 w 3474"/>
                <a:gd name="T51" fmla="*/ 0 h 751"/>
                <a:gd name="T52" fmla="*/ 0 w 3474"/>
                <a:gd name="T53" fmla="*/ 0 h 751"/>
                <a:gd name="T54" fmla="*/ 0 w 3474"/>
                <a:gd name="T55" fmla="*/ 0 h 751"/>
                <a:gd name="T56" fmla="*/ 0 w 3474"/>
                <a:gd name="T57" fmla="*/ 0 h 7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74"/>
                <a:gd name="T88" fmla="*/ 0 h 751"/>
                <a:gd name="T89" fmla="*/ 3474 w 3474"/>
                <a:gd name="T90" fmla="*/ 751 h 7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74" h="751">
                  <a:moveTo>
                    <a:pt x="761" y="0"/>
                  </a:moveTo>
                  <a:lnTo>
                    <a:pt x="732" y="89"/>
                  </a:lnTo>
                  <a:lnTo>
                    <a:pt x="745" y="154"/>
                  </a:lnTo>
                  <a:lnTo>
                    <a:pt x="798" y="201"/>
                  </a:lnTo>
                  <a:lnTo>
                    <a:pt x="365" y="253"/>
                  </a:lnTo>
                  <a:lnTo>
                    <a:pt x="77" y="489"/>
                  </a:lnTo>
                  <a:lnTo>
                    <a:pt x="0" y="703"/>
                  </a:lnTo>
                  <a:lnTo>
                    <a:pt x="12" y="751"/>
                  </a:lnTo>
                  <a:lnTo>
                    <a:pt x="93" y="751"/>
                  </a:lnTo>
                  <a:lnTo>
                    <a:pt x="443" y="550"/>
                  </a:lnTo>
                  <a:lnTo>
                    <a:pt x="1040" y="450"/>
                  </a:lnTo>
                  <a:lnTo>
                    <a:pt x="365" y="515"/>
                  </a:lnTo>
                  <a:lnTo>
                    <a:pt x="165" y="643"/>
                  </a:lnTo>
                  <a:lnTo>
                    <a:pt x="130" y="515"/>
                  </a:lnTo>
                  <a:lnTo>
                    <a:pt x="402" y="290"/>
                  </a:lnTo>
                  <a:lnTo>
                    <a:pt x="1088" y="190"/>
                  </a:lnTo>
                  <a:lnTo>
                    <a:pt x="1592" y="401"/>
                  </a:lnTo>
                  <a:lnTo>
                    <a:pt x="2107" y="525"/>
                  </a:lnTo>
                  <a:lnTo>
                    <a:pt x="3284" y="751"/>
                  </a:lnTo>
                  <a:lnTo>
                    <a:pt x="3474" y="751"/>
                  </a:lnTo>
                  <a:lnTo>
                    <a:pt x="2300" y="525"/>
                  </a:lnTo>
                  <a:lnTo>
                    <a:pt x="1681" y="377"/>
                  </a:lnTo>
                  <a:lnTo>
                    <a:pt x="1124" y="154"/>
                  </a:lnTo>
                  <a:lnTo>
                    <a:pt x="1040" y="154"/>
                  </a:lnTo>
                  <a:lnTo>
                    <a:pt x="873" y="165"/>
                  </a:lnTo>
                  <a:lnTo>
                    <a:pt x="810" y="117"/>
                  </a:lnTo>
                  <a:lnTo>
                    <a:pt x="785" y="89"/>
                  </a:lnTo>
                  <a:lnTo>
                    <a:pt x="785" y="24"/>
                  </a:lnTo>
                  <a:lnTo>
                    <a:pt x="761"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50" name="Freeform 114"/>
            <p:cNvSpPr>
              <a:spLocks/>
            </p:cNvSpPr>
            <p:nvPr/>
          </p:nvSpPr>
          <p:spPr bwMode="auto">
            <a:xfrm>
              <a:off x="4559" y="4049"/>
              <a:ext cx="160" cy="28"/>
            </a:xfrm>
            <a:custGeom>
              <a:avLst/>
              <a:gdLst>
                <a:gd name="T0" fmla="*/ 0 w 1278"/>
                <a:gd name="T1" fmla="*/ 0 h 226"/>
                <a:gd name="T2" fmla="*/ 0 w 1278"/>
                <a:gd name="T3" fmla="*/ 0 h 226"/>
                <a:gd name="T4" fmla="*/ 0 w 1278"/>
                <a:gd name="T5" fmla="*/ 0 h 226"/>
                <a:gd name="T6" fmla="*/ 0 w 1278"/>
                <a:gd name="T7" fmla="*/ 0 h 226"/>
                <a:gd name="T8" fmla="*/ 0 w 1278"/>
                <a:gd name="T9" fmla="*/ 0 h 226"/>
                <a:gd name="T10" fmla="*/ 0 w 1278"/>
                <a:gd name="T11" fmla="*/ 0 h 226"/>
                <a:gd name="T12" fmla="*/ 0 w 1278"/>
                <a:gd name="T13" fmla="*/ 0 h 226"/>
                <a:gd name="T14" fmla="*/ 0 60000 65536"/>
                <a:gd name="T15" fmla="*/ 0 60000 65536"/>
                <a:gd name="T16" fmla="*/ 0 60000 65536"/>
                <a:gd name="T17" fmla="*/ 0 60000 65536"/>
                <a:gd name="T18" fmla="*/ 0 60000 65536"/>
                <a:gd name="T19" fmla="*/ 0 60000 65536"/>
                <a:gd name="T20" fmla="*/ 0 60000 65536"/>
                <a:gd name="T21" fmla="*/ 0 w 1278"/>
                <a:gd name="T22" fmla="*/ 0 h 226"/>
                <a:gd name="T23" fmla="*/ 1278 w 1278"/>
                <a:gd name="T24" fmla="*/ 226 h 2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8" h="226">
                  <a:moveTo>
                    <a:pt x="0" y="102"/>
                  </a:moveTo>
                  <a:lnTo>
                    <a:pt x="555" y="0"/>
                  </a:lnTo>
                  <a:lnTo>
                    <a:pt x="972" y="25"/>
                  </a:lnTo>
                  <a:lnTo>
                    <a:pt x="947" y="125"/>
                  </a:lnTo>
                  <a:lnTo>
                    <a:pt x="1278" y="226"/>
                  </a:lnTo>
                  <a:lnTo>
                    <a:pt x="657" y="226"/>
                  </a:lnTo>
                  <a:lnTo>
                    <a:pt x="0" y="102"/>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51" name="Freeform 115"/>
            <p:cNvSpPr>
              <a:spLocks/>
            </p:cNvSpPr>
            <p:nvPr/>
          </p:nvSpPr>
          <p:spPr bwMode="auto">
            <a:xfrm>
              <a:off x="4889" y="3543"/>
              <a:ext cx="119" cy="518"/>
            </a:xfrm>
            <a:custGeom>
              <a:avLst/>
              <a:gdLst>
                <a:gd name="T0" fmla="*/ 0 w 951"/>
                <a:gd name="T1" fmla="*/ 0 h 4147"/>
                <a:gd name="T2" fmla="*/ 0 w 951"/>
                <a:gd name="T3" fmla="*/ 0 h 4147"/>
                <a:gd name="T4" fmla="*/ 0 w 951"/>
                <a:gd name="T5" fmla="*/ 0 h 4147"/>
                <a:gd name="T6" fmla="*/ 0 w 951"/>
                <a:gd name="T7" fmla="*/ 0 h 4147"/>
                <a:gd name="T8" fmla="*/ 0 w 951"/>
                <a:gd name="T9" fmla="*/ 0 h 4147"/>
                <a:gd name="T10" fmla="*/ 0 w 951"/>
                <a:gd name="T11" fmla="*/ 0 h 4147"/>
                <a:gd name="T12" fmla="*/ 0 w 951"/>
                <a:gd name="T13" fmla="*/ 0 h 4147"/>
                <a:gd name="T14" fmla="*/ 0 w 951"/>
                <a:gd name="T15" fmla="*/ 0 h 4147"/>
                <a:gd name="T16" fmla="*/ 0 w 951"/>
                <a:gd name="T17" fmla="*/ 0 h 4147"/>
                <a:gd name="T18" fmla="*/ 0 w 951"/>
                <a:gd name="T19" fmla="*/ 0 h 4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1"/>
                <a:gd name="T31" fmla="*/ 0 h 4147"/>
                <a:gd name="T32" fmla="*/ 951 w 951"/>
                <a:gd name="T33" fmla="*/ 4147 h 4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1" h="4147">
                  <a:moveTo>
                    <a:pt x="951" y="0"/>
                  </a:moveTo>
                  <a:lnTo>
                    <a:pt x="652" y="734"/>
                  </a:lnTo>
                  <a:lnTo>
                    <a:pt x="387" y="2321"/>
                  </a:lnTo>
                  <a:lnTo>
                    <a:pt x="148" y="3263"/>
                  </a:lnTo>
                  <a:lnTo>
                    <a:pt x="0" y="4147"/>
                  </a:lnTo>
                  <a:lnTo>
                    <a:pt x="59" y="3292"/>
                  </a:lnTo>
                  <a:lnTo>
                    <a:pt x="298" y="2353"/>
                  </a:lnTo>
                  <a:lnTo>
                    <a:pt x="508" y="971"/>
                  </a:lnTo>
                  <a:lnTo>
                    <a:pt x="592" y="590"/>
                  </a:lnTo>
                  <a:lnTo>
                    <a:pt x="951"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52" name="Freeform 116"/>
            <p:cNvSpPr>
              <a:spLocks/>
            </p:cNvSpPr>
            <p:nvPr/>
          </p:nvSpPr>
          <p:spPr bwMode="auto">
            <a:xfrm>
              <a:off x="4985" y="3612"/>
              <a:ext cx="60" cy="353"/>
            </a:xfrm>
            <a:custGeom>
              <a:avLst/>
              <a:gdLst>
                <a:gd name="T0" fmla="*/ 0 w 475"/>
                <a:gd name="T1" fmla="*/ 0 h 2823"/>
                <a:gd name="T2" fmla="*/ 0 w 475"/>
                <a:gd name="T3" fmla="*/ 0 h 2823"/>
                <a:gd name="T4" fmla="*/ 0 w 475"/>
                <a:gd name="T5" fmla="*/ 0 h 2823"/>
                <a:gd name="T6" fmla="*/ 0 w 475"/>
                <a:gd name="T7" fmla="*/ 0 h 2823"/>
                <a:gd name="T8" fmla="*/ 0 w 475"/>
                <a:gd name="T9" fmla="*/ 0 h 2823"/>
                <a:gd name="T10" fmla="*/ 0 w 475"/>
                <a:gd name="T11" fmla="*/ 0 h 2823"/>
                <a:gd name="T12" fmla="*/ 0 w 475"/>
                <a:gd name="T13" fmla="*/ 0 h 2823"/>
                <a:gd name="T14" fmla="*/ 0 60000 65536"/>
                <a:gd name="T15" fmla="*/ 0 60000 65536"/>
                <a:gd name="T16" fmla="*/ 0 60000 65536"/>
                <a:gd name="T17" fmla="*/ 0 60000 65536"/>
                <a:gd name="T18" fmla="*/ 0 60000 65536"/>
                <a:gd name="T19" fmla="*/ 0 60000 65536"/>
                <a:gd name="T20" fmla="*/ 0 60000 65536"/>
                <a:gd name="T21" fmla="*/ 0 w 475"/>
                <a:gd name="T22" fmla="*/ 0 h 2823"/>
                <a:gd name="T23" fmla="*/ 475 w 475"/>
                <a:gd name="T24" fmla="*/ 2823 h 28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5" h="2823">
                  <a:moveTo>
                    <a:pt x="302" y="150"/>
                  </a:moveTo>
                  <a:lnTo>
                    <a:pt x="0" y="2823"/>
                  </a:lnTo>
                  <a:lnTo>
                    <a:pt x="327" y="1148"/>
                  </a:lnTo>
                  <a:lnTo>
                    <a:pt x="327" y="647"/>
                  </a:lnTo>
                  <a:lnTo>
                    <a:pt x="475" y="177"/>
                  </a:lnTo>
                  <a:lnTo>
                    <a:pt x="419" y="0"/>
                  </a:lnTo>
                  <a:lnTo>
                    <a:pt x="302" y="15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53" name="Freeform 117"/>
            <p:cNvSpPr>
              <a:spLocks/>
            </p:cNvSpPr>
            <p:nvPr/>
          </p:nvSpPr>
          <p:spPr bwMode="auto">
            <a:xfrm>
              <a:off x="5219" y="3569"/>
              <a:ext cx="78" cy="286"/>
            </a:xfrm>
            <a:custGeom>
              <a:avLst/>
              <a:gdLst>
                <a:gd name="T0" fmla="*/ 0 w 621"/>
                <a:gd name="T1" fmla="*/ 0 h 2296"/>
                <a:gd name="T2" fmla="*/ 0 w 621"/>
                <a:gd name="T3" fmla="*/ 0 h 2296"/>
                <a:gd name="T4" fmla="*/ 0 w 621"/>
                <a:gd name="T5" fmla="*/ 0 h 2296"/>
                <a:gd name="T6" fmla="*/ 0 w 621"/>
                <a:gd name="T7" fmla="*/ 0 h 2296"/>
                <a:gd name="T8" fmla="*/ 0 w 621"/>
                <a:gd name="T9" fmla="*/ 0 h 2296"/>
                <a:gd name="T10" fmla="*/ 0 w 621"/>
                <a:gd name="T11" fmla="*/ 0 h 2296"/>
                <a:gd name="T12" fmla="*/ 0 w 621"/>
                <a:gd name="T13" fmla="*/ 0 h 2296"/>
                <a:gd name="T14" fmla="*/ 0 w 621"/>
                <a:gd name="T15" fmla="*/ 0 h 2296"/>
                <a:gd name="T16" fmla="*/ 0 60000 65536"/>
                <a:gd name="T17" fmla="*/ 0 60000 65536"/>
                <a:gd name="T18" fmla="*/ 0 60000 65536"/>
                <a:gd name="T19" fmla="*/ 0 60000 65536"/>
                <a:gd name="T20" fmla="*/ 0 60000 65536"/>
                <a:gd name="T21" fmla="*/ 0 60000 65536"/>
                <a:gd name="T22" fmla="*/ 0 60000 65536"/>
                <a:gd name="T23" fmla="*/ 0 60000 65536"/>
                <a:gd name="T24" fmla="*/ 0 w 621"/>
                <a:gd name="T25" fmla="*/ 0 h 2296"/>
                <a:gd name="T26" fmla="*/ 621 w 621"/>
                <a:gd name="T27" fmla="*/ 2296 h 2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1" h="2296">
                  <a:moveTo>
                    <a:pt x="62" y="148"/>
                  </a:moveTo>
                  <a:lnTo>
                    <a:pt x="0" y="794"/>
                  </a:lnTo>
                  <a:lnTo>
                    <a:pt x="117" y="1325"/>
                  </a:lnTo>
                  <a:lnTo>
                    <a:pt x="621" y="2296"/>
                  </a:lnTo>
                  <a:lnTo>
                    <a:pt x="179" y="1175"/>
                  </a:lnTo>
                  <a:lnTo>
                    <a:pt x="117" y="766"/>
                  </a:lnTo>
                  <a:lnTo>
                    <a:pt x="238" y="0"/>
                  </a:lnTo>
                  <a:lnTo>
                    <a:pt x="62" y="148"/>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54" name="Freeform 118"/>
            <p:cNvSpPr>
              <a:spLocks/>
            </p:cNvSpPr>
            <p:nvPr/>
          </p:nvSpPr>
          <p:spPr bwMode="auto">
            <a:xfrm>
              <a:off x="3860" y="3848"/>
              <a:ext cx="400" cy="230"/>
            </a:xfrm>
            <a:custGeom>
              <a:avLst/>
              <a:gdLst>
                <a:gd name="T0" fmla="*/ 0 w 3200"/>
                <a:gd name="T1" fmla="*/ 0 h 1834"/>
                <a:gd name="T2" fmla="*/ 0 w 3200"/>
                <a:gd name="T3" fmla="*/ 0 h 1834"/>
                <a:gd name="T4" fmla="*/ 0 w 3200"/>
                <a:gd name="T5" fmla="*/ 0 h 1834"/>
                <a:gd name="T6" fmla="*/ 0 w 3200"/>
                <a:gd name="T7" fmla="*/ 0 h 1834"/>
                <a:gd name="T8" fmla="*/ 0 w 3200"/>
                <a:gd name="T9" fmla="*/ 0 h 1834"/>
                <a:gd name="T10" fmla="*/ 0 w 3200"/>
                <a:gd name="T11" fmla="*/ 0 h 1834"/>
                <a:gd name="T12" fmla="*/ 0 w 3200"/>
                <a:gd name="T13" fmla="*/ 0 h 1834"/>
                <a:gd name="T14" fmla="*/ 0 60000 65536"/>
                <a:gd name="T15" fmla="*/ 0 60000 65536"/>
                <a:gd name="T16" fmla="*/ 0 60000 65536"/>
                <a:gd name="T17" fmla="*/ 0 60000 65536"/>
                <a:gd name="T18" fmla="*/ 0 60000 65536"/>
                <a:gd name="T19" fmla="*/ 0 60000 65536"/>
                <a:gd name="T20" fmla="*/ 0 60000 65536"/>
                <a:gd name="T21" fmla="*/ 0 w 3200"/>
                <a:gd name="T22" fmla="*/ 0 h 1834"/>
                <a:gd name="T23" fmla="*/ 3200 w 3200"/>
                <a:gd name="T24" fmla="*/ 1834 h 18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0" h="1834">
                  <a:moveTo>
                    <a:pt x="0" y="1834"/>
                  </a:moveTo>
                  <a:lnTo>
                    <a:pt x="540" y="0"/>
                  </a:lnTo>
                  <a:lnTo>
                    <a:pt x="3200" y="380"/>
                  </a:lnTo>
                  <a:lnTo>
                    <a:pt x="3123" y="417"/>
                  </a:lnTo>
                  <a:lnTo>
                    <a:pt x="582" y="40"/>
                  </a:lnTo>
                  <a:lnTo>
                    <a:pt x="82" y="1834"/>
                  </a:lnTo>
                  <a:lnTo>
                    <a:pt x="0" y="1834"/>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55" name="Freeform 119"/>
            <p:cNvSpPr>
              <a:spLocks/>
            </p:cNvSpPr>
            <p:nvPr/>
          </p:nvSpPr>
          <p:spPr bwMode="auto">
            <a:xfrm>
              <a:off x="3955" y="3867"/>
              <a:ext cx="36" cy="211"/>
            </a:xfrm>
            <a:custGeom>
              <a:avLst/>
              <a:gdLst>
                <a:gd name="T0" fmla="*/ 0 w 291"/>
                <a:gd name="T1" fmla="*/ 0 h 1689"/>
                <a:gd name="T2" fmla="*/ 0 w 291"/>
                <a:gd name="T3" fmla="*/ 0 h 1689"/>
                <a:gd name="T4" fmla="*/ 0 w 291"/>
                <a:gd name="T5" fmla="*/ 0 h 1689"/>
                <a:gd name="T6" fmla="*/ 0 w 291"/>
                <a:gd name="T7" fmla="*/ 0 h 1689"/>
                <a:gd name="T8" fmla="*/ 0 w 291"/>
                <a:gd name="T9" fmla="*/ 0 h 1689"/>
                <a:gd name="T10" fmla="*/ 0 60000 65536"/>
                <a:gd name="T11" fmla="*/ 0 60000 65536"/>
                <a:gd name="T12" fmla="*/ 0 60000 65536"/>
                <a:gd name="T13" fmla="*/ 0 60000 65536"/>
                <a:gd name="T14" fmla="*/ 0 60000 65536"/>
                <a:gd name="T15" fmla="*/ 0 w 291"/>
                <a:gd name="T16" fmla="*/ 0 h 1689"/>
                <a:gd name="T17" fmla="*/ 291 w 291"/>
                <a:gd name="T18" fmla="*/ 1689 h 1689"/>
              </a:gdLst>
              <a:ahLst/>
              <a:cxnLst>
                <a:cxn ang="T10">
                  <a:pos x="T0" y="T1"/>
                </a:cxn>
                <a:cxn ang="T11">
                  <a:pos x="T2" y="T3"/>
                </a:cxn>
                <a:cxn ang="T12">
                  <a:pos x="T4" y="T5"/>
                </a:cxn>
                <a:cxn ang="T13">
                  <a:pos x="T6" y="T7"/>
                </a:cxn>
                <a:cxn ang="T14">
                  <a:pos x="T8" y="T9"/>
                </a:cxn>
              </a:cxnLst>
              <a:rect l="T15" t="T16" r="T17" b="T18"/>
              <a:pathLst>
                <a:path w="291" h="1689">
                  <a:moveTo>
                    <a:pt x="0" y="1689"/>
                  </a:moveTo>
                  <a:lnTo>
                    <a:pt x="230" y="107"/>
                  </a:lnTo>
                  <a:lnTo>
                    <a:pt x="291" y="0"/>
                  </a:lnTo>
                  <a:lnTo>
                    <a:pt x="85" y="1689"/>
                  </a:lnTo>
                  <a:lnTo>
                    <a:pt x="0" y="1689"/>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56" name="Freeform 120"/>
            <p:cNvSpPr>
              <a:spLocks/>
            </p:cNvSpPr>
            <p:nvPr/>
          </p:nvSpPr>
          <p:spPr bwMode="auto">
            <a:xfrm>
              <a:off x="3990" y="3867"/>
              <a:ext cx="43" cy="211"/>
            </a:xfrm>
            <a:custGeom>
              <a:avLst/>
              <a:gdLst>
                <a:gd name="T0" fmla="*/ 0 w 347"/>
                <a:gd name="T1" fmla="*/ 0 h 1689"/>
                <a:gd name="T2" fmla="*/ 0 w 347"/>
                <a:gd name="T3" fmla="*/ 0 h 1689"/>
                <a:gd name="T4" fmla="*/ 0 w 347"/>
                <a:gd name="T5" fmla="*/ 0 h 1689"/>
                <a:gd name="T6" fmla="*/ 0 w 347"/>
                <a:gd name="T7" fmla="*/ 0 h 1689"/>
                <a:gd name="T8" fmla="*/ 0 w 347"/>
                <a:gd name="T9" fmla="*/ 0 h 1689"/>
                <a:gd name="T10" fmla="*/ 0 w 347"/>
                <a:gd name="T11" fmla="*/ 0 h 1689"/>
                <a:gd name="T12" fmla="*/ 0 w 347"/>
                <a:gd name="T13" fmla="*/ 0 h 1689"/>
                <a:gd name="T14" fmla="*/ 0 60000 65536"/>
                <a:gd name="T15" fmla="*/ 0 60000 65536"/>
                <a:gd name="T16" fmla="*/ 0 60000 65536"/>
                <a:gd name="T17" fmla="*/ 0 60000 65536"/>
                <a:gd name="T18" fmla="*/ 0 60000 65536"/>
                <a:gd name="T19" fmla="*/ 0 60000 65536"/>
                <a:gd name="T20" fmla="*/ 0 60000 65536"/>
                <a:gd name="T21" fmla="*/ 0 w 347"/>
                <a:gd name="T22" fmla="*/ 0 h 1689"/>
                <a:gd name="T23" fmla="*/ 347 w 347"/>
                <a:gd name="T24" fmla="*/ 1689 h 16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7" h="1689">
                  <a:moveTo>
                    <a:pt x="9" y="0"/>
                  </a:moveTo>
                  <a:lnTo>
                    <a:pt x="347" y="104"/>
                  </a:lnTo>
                  <a:lnTo>
                    <a:pt x="251" y="1689"/>
                  </a:lnTo>
                  <a:lnTo>
                    <a:pt x="206" y="1689"/>
                  </a:lnTo>
                  <a:lnTo>
                    <a:pt x="311" y="118"/>
                  </a:lnTo>
                  <a:lnTo>
                    <a:pt x="0" y="32"/>
                  </a:lnTo>
                  <a:lnTo>
                    <a:pt x="9"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57" name="Freeform 121"/>
            <p:cNvSpPr>
              <a:spLocks/>
            </p:cNvSpPr>
            <p:nvPr/>
          </p:nvSpPr>
          <p:spPr bwMode="auto">
            <a:xfrm>
              <a:off x="4078" y="3883"/>
              <a:ext cx="9" cy="195"/>
            </a:xfrm>
            <a:custGeom>
              <a:avLst/>
              <a:gdLst>
                <a:gd name="T0" fmla="*/ 0 w 72"/>
                <a:gd name="T1" fmla="*/ 0 h 1554"/>
                <a:gd name="T2" fmla="*/ 0 w 72"/>
                <a:gd name="T3" fmla="*/ 0 h 1554"/>
                <a:gd name="T4" fmla="*/ 0 w 72"/>
                <a:gd name="T5" fmla="*/ 0 h 1554"/>
                <a:gd name="T6" fmla="*/ 0 w 72"/>
                <a:gd name="T7" fmla="*/ 0 h 1554"/>
                <a:gd name="T8" fmla="*/ 0 w 72"/>
                <a:gd name="T9" fmla="*/ 0 h 1554"/>
                <a:gd name="T10" fmla="*/ 0 60000 65536"/>
                <a:gd name="T11" fmla="*/ 0 60000 65536"/>
                <a:gd name="T12" fmla="*/ 0 60000 65536"/>
                <a:gd name="T13" fmla="*/ 0 60000 65536"/>
                <a:gd name="T14" fmla="*/ 0 60000 65536"/>
                <a:gd name="T15" fmla="*/ 0 w 72"/>
                <a:gd name="T16" fmla="*/ 0 h 1554"/>
                <a:gd name="T17" fmla="*/ 72 w 72"/>
                <a:gd name="T18" fmla="*/ 1554 h 1554"/>
              </a:gdLst>
              <a:ahLst/>
              <a:cxnLst>
                <a:cxn ang="T10">
                  <a:pos x="T0" y="T1"/>
                </a:cxn>
                <a:cxn ang="T11">
                  <a:pos x="T2" y="T3"/>
                </a:cxn>
                <a:cxn ang="T12">
                  <a:pos x="T4" y="T5"/>
                </a:cxn>
                <a:cxn ang="T13">
                  <a:pos x="T6" y="T7"/>
                </a:cxn>
                <a:cxn ang="T14">
                  <a:pos x="T8" y="T9"/>
                </a:cxn>
              </a:cxnLst>
              <a:rect l="T15" t="T16" r="T17" b="T18"/>
              <a:pathLst>
                <a:path w="72" h="1554">
                  <a:moveTo>
                    <a:pt x="0" y="1554"/>
                  </a:moveTo>
                  <a:lnTo>
                    <a:pt x="0" y="170"/>
                  </a:lnTo>
                  <a:lnTo>
                    <a:pt x="40" y="0"/>
                  </a:lnTo>
                  <a:lnTo>
                    <a:pt x="72" y="1554"/>
                  </a:lnTo>
                  <a:lnTo>
                    <a:pt x="0" y="1554"/>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58" name="Freeform 122"/>
            <p:cNvSpPr>
              <a:spLocks/>
            </p:cNvSpPr>
            <p:nvPr/>
          </p:nvSpPr>
          <p:spPr bwMode="auto">
            <a:xfrm>
              <a:off x="4083" y="3883"/>
              <a:ext cx="123" cy="195"/>
            </a:xfrm>
            <a:custGeom>
              <a:avLst/>
              <a:gdLst>
                <a:gd name="T0" fmla="*/ 0 w 979"/>
                <a:gd name="T1" fmla="*/ 0 h 1554"/>
                <a:gd name="T2" fmla="*/ 0 w 979"/>
                <a:gd name="T3" fmla="*/ 0 h 1554"/>
                <a:gd name="T4" fmla="*/ 0 w 979"/>
                <a:gd name="T5" fmla="*/ 0 h 1554"/>
                <a:gd name="T6" fmla="*/ 0 w 979"/>
                <a:gd name="T7" fmla="*/ 0 h 1554"/>
                <a:gd name="T8" fmla="*/ 0 w 979"/>
                <a:gd name="T9" fmla="*/ 0 h 1554"/>
                <a:gd name="T10" fmla="*/ 0 w 979"/>
                <a:gd name="T11" fmla="*/ 0 h 1554"/>
                <a:gd name="T12" fmla="*/ 0 w 979"/>
                <a:gd name="T13" fmla="*/ 0 h 1554"/>
                <a:gd name="T14" fmla="*/ 0 w 979"/>
                <a:gd name="T15" fmla="*/ 0 h 1554"/>
                <a:gd name="T16" fmla="*/ 0 w 979"/>
                <a:gd name="T17" fmla="*/ 0 h 1554"/>
                <a:gd name="T18" fmla="*/ 0 w 979"/>
                <a:gd name="T19" fmla="*/ 0 h 1554"/>
                <a:gd name="T20" fmla="*/ 0 w 979"/>
                <a:gd name="T21" fmla="*/ 0 h 1554"/>
                <a:gd name="T22" fmla="*/ 0 w 979"/>
                <a:gd name="T23" fmla="*/ 0 h 1554"/>
                <a:gd name="T24" fmla="*/ 0 w 979"/>
                <a:gd name="T25" fmla="*/ 0 h 1554"/>
                <a:gd name="T26" fmla="*/ 0 w 979"/>
                <a:gd name="T27" fmla="*/ 0 h 15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9"/>
                <a:gd name="T43" fmla="*/ 0 h 1554"/>
                <a:gd name="T44" fmla="*/ 979 w 979"/>
                <a:gd name="T45" fmla="*/ 1554 h 15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9" h="1554">
                  <a:moveTo>
                    <a:pt x="0" y="0"/>
                  </a:moveTo>
                  <a:lnTo>
                    <a:pt x="314" y="32"/>
                  </a:lnTo>
                  <a:lnTo>
                    <a:pt x="350" y="229"/>
                  </a:lnTo>
                  <a:lnTo>
                    <a:pt x="390" y="52"/>
                  </a:lnTo>
                  <a:lnTo>
                    <a:pt x="688" y="77"/>
                  </a:lnTo>
                  <a:lnTo>
                    <a:pt x="979" y="1554"/>
                  </a:lnTo>
                  <a:lnTo>
                    <a:pt x="947" y="1554"/>
                  </a:lnTo>
                  <a:lnTo>
                    <a:pt x="668" y="100"/>
                  </a:lnTo>
                  <a:lnTo>
                    <a:pt x="411" y="77"/>
                  </a:lnTo>
                  <a:lnTo>
                    <a:pt x="560" y="1554"/>
                  </a:lnTo>
                  <a:lnTo>
                    <a:pt x="427" y="1554"/>
                  </a:lnTo>
                  <a:lnTo>
                    <a:pt x="298" y="61"/>
                  </a:lnTo>
                  <a:lnTo>
                    <a:pt x="0" y="25"/>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59" name="Freeform 123"/>
            <p:cNvSpPr>
              <a:spLocks/>
            </p:cNvSpPr>
            <p:nvPr/>
          </p:nvSpPr>
          <p:spPr bwMode="auto">
            <a:xfrm>
              <a:off x="4179" y="3929"/>
              <a:ext cx="37" cy="149"/>
            </a:xfrm>
            <a:custGeom>
              <a:avLst/>
              <a:gdLst>
                <a:gd name="T0" fmla="*/ 0 w 299"/>
                <a:gd name="T1" fmla="*/ 0 h 1192"/>
                <a:gd name="T2" fmla="*/ 0 w 299"/>
                <a:gd name="T3" fmla="*/ 0 h 1192"/>
                <a:gd name="T4" fmla="*/ 0 w 299"/>
                <a:gd name="T5" fmla="*/ 0 h 1192"/>
                <a:gd name="T6" fmla="*/ 0 w 299"/>
                <a:gd name="T7" fmla="*/ 0 h 1192"/>
                <a:gd name="T8" fmla="*/ 0 w 299"/>
                <a:gd name="T9" fmla="*/ 0 h 1192"/>
                <a:gd name="T10" fmla="*/ 0 w 299"/>
                <a:gd name="T11" fmla="*/ 0 h 1192"/>
                <a:gd name="T12" fmla="*/ 0 w 299"/>
                <a:gd name="T13" fmla="*/ 0 h 1192"/>
                <a:gd name="T14" fmla="*/ 0 w 299"/>
                <a:gd name="T15" fmla="*/ 0 h 1192"/>
                <a:gd name="T16" fmla="*/ 0 60000 65536"/>
                <a:gd name="T17" fmla="*/ 0 60000 65536"/>
                <a:gd name="T18" fmla="*/ 0 60000 65536"/>
                <a:gd name="T19" fmla="*/ 0 60000 65536"/>
                <a:gd name="T20" fmla="*/ 0 60000 65536"/>
                <a:gd name="T21" fmla="*/ 0 60000 65536"/>
                <a:gd name="T22" fmla="*/ 0 60000 65536"/>
                <a:gd name="T23" fmla="*/ 0 60000 65536"/>
                <a:gd name="T24" fmla="*/ 0 w 299"/>
                <a:gd name="T25" fmla="*/ 0 h 1192"/>
                <a:gd name="T26" fmla="*/ 299 w 299"/>
                <a:gd name="T27" fmla="*/ 1192 h 1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9" h="1192">
                  <a:moveTo>
                    <a:pt x="0" y="109"/>
                  </a:moveTo>
                  <a:lnTo>
                    <a:pt x="17" y="0"/>
                  </a:lnTo>
                  <a:lnTo>
                    <a:pt x="282" y="31"/>
                  </a:lnTo>
                  <a:lnTo>
                    <a:pt x="299" y="57"/>
                  </a:lnTo>
                  <a:lnTo>
                    <a:pt x="50" y="31"/>
                  </a:lnTo>
                  <a:lnTo>
                    <a:pt x="275" y="1192"/>
                  </a:lnTo>
                  <a:lnTo>
                    <a:pt x="198" y="1192"/>
                  </a:lnTo>
                  <a:lnTo>
                    <a:pt x="0" y="109"/>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60" name="Freeform 124"/>
            <p:cNvSpPr>
              <a:spLocks/>
            </p:cNvSpPr>
            <p:nvPr/>
          </p:nvSpPr>
          <p:spPr bwMode="auto">
            <a:xfrm>
              <a:off x="3792" y="3772"/>
              <a:ext cx="366" cy="10"/>
            </a:xfrm>
            <a:custGeom>
              <a:avLst/>
              <a:gdLst>
                <a:gd name="T0" fmla="*/ 0 w 2930"/>
                <a:gd name="T1" fmla="*/ 0 h 82"/>
                <a:gd name="T2" fmla="*/ 0 w 2930"/>
                <a:gd name="T3" fmla="*/ 0 h 82"/>
                <a:gd name="T4" fmla="*/ 0 w 2930"/>
                <a:gd name="T5" fmla="*/ 0 h 82"/>
                <a:gd name="T6" fmla="*/ 0 w 2930"/>
                <a:gd name="T7" fmla="*/ 0 h 82"/>
                <a:gd name="T8" fmla="*/ 0 w 2930"/>
                <a:gd name="T9" fmla="*/ 0 h 82"/>
                <a:gd name="T10" fmla="*/ 0 60000 65536"/>
                <a:gd name="T11" fmla="*/ 0 60000 65536"/>
                <a:gd name="T12" fmla="*/ 0 60000 65536"/>
                <a:gd name="T13" fmla="*/ 0 60000 65536"/>
                <a:gd name="T14" fmla="*/ 0 60000 65536"/>
                <a:gd name="T15" fmla="*/ 0 w 2930"/>
                <a:gd name="T16" fmla="*/ 0 h 82"/>
                <a:gd name="T17" fmla="*/ 2930 w 2930"/>
                <a:gd name="T18" fmla="*/ 82 h 82"/>
              </a:gdLst>
              <a:ahLst/>
              <a:cxnLst>
                <a:cxn ang="T10">
                  <a:pos x="T0" y="T1"/>
                </a:cxn>
                <a:cxn ang="T11">
                  <a:pos x="T2" y="T3"/>
                </a:cxn>
                <a:cxn ang="T12">
                  <a:pos x="T4" y="T5"/>
                </a:cxn>
                <a:cxn ang="T13">
                  <a:pos x="T6" y="T7"/>
                </a:cxn>
                <a:cxn ang="T14">
                  <a:pos x="T8" y="T9"/>
                </a:cxn>
              </a:cxnLst>
              <a:rect l="T15" t="T16" r="T17" b="T18"/>
              <a:pathLst>
                <a:path w="2930" h="82">
                  <a:moveTo>
                    <a:pt x="0" y="0"/>
                  </a:moveTo>
                  <a:lnTo>
                    <a:pt x="2930" y="0"/>
                  </a:lnTo>
                  <a:lnTo>
                    <a:pt x="2890" y="82"/>
                  </a:lnTo>
                  <a:lnTo>
                    <a:pt x="42" y="82"/>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61" name="Freeform 125"/>
            <p:cNvSpPr>
              <a:spLocks/>
            </p:cNvSpPr>
            <p:nvPr/>
          </p:nvSpPr>
          <p:spPr bwMode="auto">
            <a:xfrm>
              <a:off x="3472" y="2960"/>
              <a:ext cx="335" cy="948"/>
            </a:xfrm>
            <a:custGeom>
              <a:avLst/>
              <a:gdLst>
                <a:gd name="T0" fmla="*/ 0 w 2676"/>
                <a:gd name="T1" fmla="*/ 0 h 7585"/>
                <a:gd name="T2" fmla="*/ 0 w 2676"/>
                <a:gd name="T3" fmla="*/ 0 h 7585"/>
                <a:gd name="T4" fmla="*/ 0 w 2676"/>
                <a:gd name="T5" fmla="*/ 0 h 7585"/>
                <a:gd name="T6" fmla="*/ 0 w 2676"/>
                <a:gd name="T7" fmla="*/ 0 h 7585"/>
                <a:gd name="T8" fmla="*/ 0 w 2676"/>
                <a:gd name="T9" fmla="*/ 0 h 7585"/>
                <a:gd name="T10" fmla="*/ 0 w 2676"/>
                <a:gd name="T11" fmla="*/ 0 h 7585"/>
                <a:gd name="T12" fmla="*/ 0 w 2676"/>
                <a:gd name="T13" fmla="*/ 0 h 7585"/>
                <a:gd name="T14" fmla="*/ 0 w 2676"/>
                <a:gd name="T15" fmla="*/ 0 h 7585"/>
                <a:gd name="T16" fmla="*/ 0 w 2676"/>
                <a:gd name="T17" fmla="*/ 0 h 7585"/>
                <a:gd name="T18" fmla="*/ 0 w 2676"/>
                <a:gd name="T19" fmla="*/ 0 h 7585"/>
                <a:gd name="T20" fmla="*/ 0 w 2676"/>
                <a:gd name="T21" fmla="*/ 0 h 7585"/>
                <a:gd name="T22" fmla="*/ 0 w 2676"/>
                <a:gd name="T23" fmla="*/ 0 h 7585"/>
                <a:gd name="T24" fmla="*/ 0 w 2676"/>
                <a:gd name="T25" fmla="*/ 0 h 7585"/>
                <a:gd name="T26" fmla="*/ 0 w 2676"/>
                <a:gd name="T27" fmla="*/ 0 h 75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76"/>
                <a:gd name="T43" fmla="*/ 0 h 7585"/>
                <a:gd name="T44" fmla="*/ 2676 w 2676"/>
                <a:gd name="T45" fmla="*/ 7585 h 75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76" h="7585">
                  <a:moveTo>
                    <a:pt x="0" y="148"/>
                  </a:moveTo>
                  <a:lnTo>
                    <a:pt x="431" y="0"/>
                  </a:lnTo>
                  <a:lnTo>
                    <a:pt x="1072" y="994"/>
                  </a:lnTo>
                  <a:lnTo>
                    <a:pt x="2482" y="5699"/>
                  </a:lnTo>
                  <a:lnTo>
                    <a:pt x="2676" y="6952"/>
                  </a:lnTo>
                  <a:lnTo>
                    <a:pt x="1052" y="7585"/>
                  </a:lnTo>
                  <a:lnTo>
                    <a:pt x="859" y="7056"/>
                  </a:lnTo>
                  <a:lnTo>
                    <a:pt x="1072" y="7502"/>
                  </a:lnTo>
                  <a:lnTo>
                    <a:pt x="2591" y="6907"/>
                  </a:lnTo>
                  <a:lnTo>
                    <a:pt x="2443" y="5656"/>
                  </a:lnTo>
                  <a:lnTo>
                    <a:pt x="1072" y="1053"/>
                  </a:lnTo>
                  <a:lnTo>
                    <a:pt x="431" y="63"/>
                  </a:lnTo>
                  <a:lnTo>
                    <a:pt x="0" y="207"/>
                  </a:lnTo>
                  <a:lnTo>
                    <a:pt x="0" y="148"/>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62" name="Freeform 126"/>
            <p:cNvSpPr>
              <a:spLocks/>
            </p:cNvSpPr>
            <p:nvPr/>
          </p:nvSpPr>
          <p:spPr bwMode="auto">
            <a:xfrm>
              <a:off x="3521" y="2962"/>
              <a:ext cx="278" cy="869"/>
            </a:xfrm>
            <a:custGeom>
              <a:avLst/>
              <a:gdLst>
                <a:gd name="T0" fmla="*/ 0 w 2222"/>
                <a:gd name="T1" fmla="*/ 0 h 6952"/>
                <a:gd name="T2" fmla="*/ 0 w 2222"/>
                <a:gd name="T3" fmla="*/ 0 h 6952"/>
                <a:gd name="T4" fmla="*/ 0 w 2222"/>
                <a:gd name="T5" fmla="*/ 0 h 6952"/>
                <a:gd name="T6" fmla="*/ 0 w 2222"/>
                <a:gd name="T7" fmla="*/ 0 h 6952"/>
                <a:gd name="T8" fmla="*/ 0 w 2222"/>
                <a:gd name="T9" fmla="*/ 0 h 6952"/>
                <a:gd name="T10" fmla="*/ 0 60000 65536"/>
                <a:gd name="T11" fmla="*/ 0 60000 65536"/>
                <a:gd name="T12" fmla="*/ 0 60000 65536"/>
                <a:gd name="T13" fmla="*/ 0 60000 65536"/>
                <a:gd name="T14" fmla="*/ 0 60000 65536"/>
                <a:gd name="T15" fmla="*/ 0 w 2222"/>
                <a:gd name="T16" fmla="*/ 0 h 6952"/>
                <a:gd name="T17" fmla="*/ 2222 w 2222"/>
                <a:gd name="T18" fmla="*/ 6952 h 6952"/>
              </a:gdLst>
              <a:ahLst/>
              <a:cxnLst>
                <a:cxn ang="T10">
                  <a:pos x="T0" y="T1"/>
                </a:cxn>
                <a:cxn ang="T11">
                  <a:pos x="T2" y="T3"/>
                </a:cxn>
                <a:cxn ang="T12">
                  <a:pos x="T4" y="T5"/>
                </a:cxn>
                <a:cxn ang="T13">
                  <a:pos x="T6" y="T7"/>
                </a:cxn>
                <a:cxn ang="T14">
                  <a:pos x="T8" y="T9"/>
                </a:cxn>
              </a:cxnLst>
              <a:rect l="T15" t="T16" r="T17" b="T18"/>
              <a:pathLst>
                <a:path w="2222" h="6952">
                  <a:moveTo>
                    <a:pt x="23" y="0"/>
                  </a:moveTo>
                  <a:lnTo>
                    <a:pt x="2222" y="6932"/>
                  </a:lnTo>
                  <a:lnTo>
                    <a:pt x="2179" y="6952"/>
                  </a:lnTo>
                  <a:lnTo>
                    <a:pt x="0" y="43"/>
                  </a:lnTo>
                  <a:lnTo>
                    <a:pt x="23"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63" name="Freeform 127"/>
            <p:cNvSpPr>
              <a:spLocks/>
            </p:cNvSpPr>
            <p:nvPr/>
          </p:nvSpPr>
          <p:spPr bwMode="auto">
            <a:xfrm>
              <a:off x="3574" y="3087"/>
              <a:ext cx="185" cy="580"/>
            </a:xfrm>
            <a:custGeom>
              <a:avLst/>
              <a:gdLst>
                <a:gd name="T0" fmla="*/ 0 w 1479"/>
                <a:gd name="T1" fmla="*/ 0 h 4642"/>
                <a:gd name="T2" fmla="*/ 0 w 1479"/>
                <a:gd name="T3" fmla="*/ 0 h 4642"/>
                <a:gd name="T4" fmla="*/ 0 w 1479"/>
                <a:gd name="T5" fmla="*/ 0 h 4642"/>
                <a:gd name="T6" fmla="*/ 0 w 1479"/>
                <a:gd name="T7" fmla="*/ 0 h 4642"/>
                <a:gd name="T8" fmla="*/ 0 w 1479"/>
                <a:gd name="T9" fmla="*/ 0 h 4642"/>
                <a:gd name="T10" fmla="*/ 0 60000 65536"/>
                <a:gd name="T11" fmla="*/ 0 60000 65536"/>
                <a:gd name="T12" fmla="*/ 0 60000 65536"/>
                <a:gd name="T13" fmla="*/ 0 60000 65536"/>
                <a:gd name="T14" fmla="*/ 0 60000 65536"/>
                <a:gd name="T15" fmla="*/ 0 w 1479"/>
                <a:gd name="T16" fmla="*/ 0 h 4642"/>
                <a:gd name="T17" fmla="*/ 1479 w 1479"/>
                <a:gd name="T18" fmla="*/ 4642 h 4642"/>
              </a:gdLst>
              <a:ahLst/>
              <a:cxnLst>
                <a:cxn ang="T10">
                  <a:pos x="T0" y="T1"/>
                </a:cxn>
                <a:cxn ang="T11">
                  <a:pos x="T2" y="T3"/>
                </a:cxn>
                <a:cxn ang="T12">
                  <a:pos x="T4" y="T5"/>
                </a:cxn>
                <a:cxn ang="T13">
                  <a:pos x="T6" y="T7"/>
                </a:cxn>
                <a:cxn ang="T14">
                  <a:pos x="T8" y="T9"/>
                </a:cxn>
              </a:cxnLst>
              <a:rect l="T15" t="T16" r="T17" b="T18"/>
              <a:pathLst>
                <a:path w="1479" h="4642">
                  <a:moveTo>
                    <a:pt x="0" y="0"/>
                  </a:moveTo>
                  <a:lnTo>
                    <a:pt x="1456" y="4642"/>
                  </a:lnTo>
                  <a:lnTo>
                    <a:pt x="1479" y="4368"/>
                  </a:lnTo>
                  <a:lnTo>
                    <a:pt x="278" y="402"/>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64" name="Freeform 128"/>
            <p:cNvSpPr>
              <a:spLocks/>
            </p:cNvSpPr>
            <p:nvPr/>
          </p:nvSpPr>
          <p:spPr bwMode="auto">
            <a:xfrm>
              <a:off x="3689" y="3844"/>
              <a:ext cx="72" cy="234"/>
            </a:xfrm>
            <a:custGeom>
              <a:avLst/>
              <a:gdLst>
                <a:gd name="T0" fmla="*/ 0 w 579"/>
                <a:gd name="T1" fmla="*/ 0 h 1867"/>
                <a:gd name="T2" fmla="*/ 0 w 579"/>
                <a:gd name="T3" fmla="*/ 0 h 1867"/>
                <a:gd name="T4" fmla="*/ 0 w 579"/>
                <a:gd name="T5" fmla="*/ 0 h 1867"/>
                <a:gd name="T6" fmla="*/ 0 w 579"/>
                <a:gd name="T7" fmla="*/ 0 h 1867"/>
                <a:gd name="T8" fmla="*/ 0 w 579"/>
                <a:gd name="T9" fmla="*/ 0 h 1867"/>
                <a:gd name="T10" fmla="*/ 0 w 579"/>
                <a:gd name="T11" fmla="*/ 0 h 1867"/>
                <a:gd name="T12" fmla="*/ 0 w 579"/>
                <a:gd name="T13" fmla="*/ 0 h 1867"/>
                <a:gd name="T14" fmla="*/ 0 w 579"/>
                <a:gd name="T15" fmla="*/ 0 h 1867"/>
                <a:gd name="T16" fmla="*/ 0 60000 65536"/>
                <a:gd name="T17" fmla="*/ 0 60000 65536"/>
                <a:gd name="T18" fmla="*/ 0 60000 65536"/>
                <a:gd name="T19" fmla="*/ 0 60000 65536"/>
                <a:gd name="T20" fmla="*/ 0 60000 65536"/>
                <a:gd name="T21" fmla="*/ 0 60000 65536"/>
                <a:gd name="T22" fmla="*/ 0 60000 65536"/>
                <a:gd name="T23" fmla="*/ 0 60000 65536"/>
                <a:gd name="T24" fmla="*/ 0 w 579"/>
                <a:gd name="T25" fmla="*/ 0 h 1867"/>
                <a:gd name="T26" fmla="*/ 579 w 579"/>
                <a:gd name="T27" fmla="*/ 1867 h 18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9" h="1867">
                  <a:moveTo>
                    <a:pt x="579" y="0"/>
                  </a:moveTo>
                  <a:lnTo>
                    <a:pt x="579" y="1867"/>
                  </a:lnTo>
                  <a:lnTo>
                    <a:pt x="470" y="1867"/>
                  </a:lnTo>
                  <a:lnTo>
                    <a:pt x="0" y="214"/>
                  </a:lnTo>
                  <a:lnTo>
                    <a:pt x="64" y="169"/>
                  </a:lnTo>
                  <a:lnTo>
                    <a:pt x="514" y="1782"/>
                  </a:lnTo>
                  <a:lnTo>
                    <a:pt x="514" y="20"/>
                  </a:lnTo>
                  <a:lnTo>
                    <a:pt x="579"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65" name="Freeform 129"/>
            <p:cNvSpPr>
              <a:spLocks/>
            </p:cNvSpPr>
            <p:nvPr/>
          </p:nvSpPr>
          <p:spPr bwMode="auto">
            <a:xfrm>
              <a:off x="3614" y="3900"/>
              <a:ext cx="56" cy="178"/>
            </a:xfrm>
            <a:custGeom>
              <a:avLst/>
              <a:gdLst>
                <a:gd name="T0" fmla="*/ 0 w 446"/>
                <a:gd name="T1" fmla="*/ 0 h 1420"/>
                <a:gd name="T2" fmla="*/ 0 w 446"/>
                <a:gd name="T3" fmla="*/ 0 h 1420"/>
                <a:gd name="T4" fmla="*/ 0 w 446"/>
                <a:gd name="T5" fmla="*/ 0 h 1420"/>
                <a:gd name="T6" fmla="*/ 0 w 446"/>
                <a:gd name="T7" fmla="*/ 0 h 1420"/>
                <a:gd name="T8" fmla="*/ 0 w 446"/>
                <a:gd name="T9" fmla="*/ 0 h 1420"/>
                <a:gd name="T10" fmla="*/ 0 60000 65536"/>
                <a:gd name="T11" fmla="*/ 0 60000 65536"/>
                <a:gd name="T12" fmla="*/ 0 60000 65536"/>
                <a:gd name="T13" fmla="*/ 0 60000 65536"/>
                <a:gd name="T14" fmla="*/ 0 60000 65536"/>
                <a:gd name="T15" fmla="*/ 0 w 446"/>
                <a:gd name="T16" fmla="*/ 0 h 1420"/>
                <a:gd name="T17" fmla="*/ 446 w 446"/>
                <a:gd name="T18" fmla="*/ 1420 h 1420"/>
              </a:gdLst>
              <a:ahLst/>
              <a:cxnLst>
                <a:cxn ang="T10">
                  <a:pos x="T0" y="T1"/>
                </a:cxn>
                <a:cxn ang="T11">
                  <a:pos x="T2" y="T3"/>
                </a:cxn>
                <a:cxn ang="T12">
                  <a:pos x="T4" y="T5"/>
                </a:cxn>
                <a:cxn ang="T13">
                  <a:pos x="T6" y="T7"/>
                </a:cxn>
                <a:cxn ang="T14">
                  <a:pos x="T8" y="T9"/>
                </a:cxn>
              </a:cxnLst>
              <a:rect l="T15" t="T16" r="T17" b="T18"/>
              <a:pathLst>
                <a:path w="446" h="1420">
                  <a:moveTo>
                    <a:pt x="40" y="0"/>
                  </a:moveTo>
                  <a:lnTo>
                    <a:pt x="446" y="1420"/>
                  </a:lnTo>
                  <a:lnTo>
                    <a:pt x="383" y="1420"/>
                  </a:lnTo>
                  <a:lnTo>
                    <a:pt x="0" y="0"/>
                  </a:lnTo>
                  <a:lnTo>
                    <a:pt x="4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0066" name="Freeform 130"/>
            <p:cNvSpPr>
              <a:spLocks/>
            </p:cNvSpPr>
            <p:nvPr/>
          </p:nvSpPr>
          <p:spPr bwMode="auto">
            <a:xfrm>
              <a:off x="3489" y="3892"/>
              <a:ext cx="115" cy="27"/>
            </a:xfrm>
            <a:custGeom>
              <a:avLst/>
              <a:gdLst>
                <a:gd name="T0" fmla="*/ 0 w 922"/>
                <a:gd name="T1" fmla="*/ 0 h 214"/>
                <a:gd name="T2" fmla="*/ 0 w 922"/>
                <a:gd name="T3" fmla="*/ 0 h 214"/>
                <a:gd name="T4" fmla="*/ 0 w 922"/>
                <a:gd name="T5" fmla="*/ 0 h 214"/>
                <a:gd name="T6" fmla="*/ 0 w 922"/>
                <a:gd name="T7" fmla="*/ 0 h 214"/>
                <a:gd name="T8" fmla="*/ 0 60000 65536"/>
                <a:gd name="T9" fmla="*/ 0 60000 65536"/>
                <a:gd name="T10" fmla="*/ 0 60000 65536"/>
                <a:gd name="T11" fmla="*/ 0 60000 65536"/>
                <a:gd name="T12" fmla="*/ 0 w 922"/>
                <a:gd name="T13" fmla="*/ 0 h 214"/>
                <a:gd name="T14" fmla="*/ 922 w 922"/>
                <a:gd name="T15" fmla="*/ 214 h 214"/>
              </a:gdLst>
              <a:ahLst/>
              <a:cxnLst>
                <a:cxn ang="T8">
                  <a:pos x="T0" y="T1"/>
                </a:cxn>
                <a:cxn ang="T9">
                  <a:pos x="T2" y="T3"/>
                </a:cxn>
                <a:cxn ang="T10">
                  <a:pos x="T4" y="T5"/>
                </a:cxn>
                <a:cxn ang="T11">
                  <a:pos x="T6" y="T7"/>
                </a:cxn>
              </a:cxnLst>
              <a:rect l="T12" t="T13" r="T14" b="T15"/>
              <a:pathLst>
                <a:path w="922" h="214">
                  <a:moveTo>
                    <a:pt x="858" y="0"/>
                  </a:moveTo>
                  <a:lnTo>
                    <a:pt x="0" y="214"/>
                  </a:lnTo>
                  <a:lnTo>
                    <a:pt x="922" y="66"/>
                  </a:lnTo>
                  <a:lnTo>
                    <a:pt x="858" y="0"/>
                  </a:lnTo>
                  <a:close/>
                </a:path>
              </a:pathLst>
            </a:custGeom>
            <a:solidFill>
              <a:srgbClr val="000000"/>
            </a:solidFill>
            <a:ln w="9525">
              <a:noFill/>
              <a:round/>
              <a:headEnd/>
              <a:tailEnd/>
            </a:ln>
          </p:spPr>
          <p:txBody>
            <a:bodyPr/>
            <a:lstStyle/>
            <a:p>
              <a:pPr algn="ctr"/>
              <a:endParaRPr lang="en-US">
                <a:latin typeface="Tahoma" pitchFamily="1"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068387"/>
          </a:xfrm>
        </p:spPr>
        <p:txBody>
          <a:bodyPr/>
          <a:lstStyle/>
          <a:p>
            <a:pPr algn="ctr" eaLnBrk="1" hangingPunct="1"/>
            <a:r>
              <a:rPr lang="en-US" smtClean="0">
                <a:solidFill>
                  <a:srgbClr val="FF0000"/>
                </a:solidFill>
                <a:effectLst>
                  <a:outerShdw blurRad="38100" dist="38100" dir="2700000" algn="tl">
                    <a:srgbClr val="C0C0C0"/>
                  </a:outerShdw>
                </a:effectLst>
                <a:ea typeface="ＭＳ Ｐゴシック" pitchFamily="1" charset="-128"/>
              </a:rPr>
              <a:t>Information Needs</a:t>
            </a:r>
          </a:p>
        </p:txBody>
      </p:sp>
      <p:sp>
        <p:nvSpPr>
          <p:cNvPr id="28675" name="Content Placeholder 2"/>
          <p:cNvSpPr>
            <a:spLocks noGrp="1"/>
          </p:cNvSpPr>
          <p:nvPr>
            <p:ph idx="1"/>
          </p:nvPr>
        </p:nvSpPr>
        <p:spPr>
          <a:xfrm>
            <a:off x="457200" y="2286000"/>
            <a:ext cx="8026400" cy="4191000"/>
          </a:xfrm>
        </p:spPr>
        <p:txBody>
          <a:bodyPr/>
          <a:lstStyle/>
          <a:p>
            <a:pPr eaLnBrk="1" hangingPunct="1">
              <a:lnSpc>
                <a:spcPct val="80000"/>
              </a:lnSpc>
              <a:spcAft>
                <a:spcPts val="1200"/>
              </a:spcAft>
            </a:pPr>
            <a:r>
              <a:rPr lang="en-US" sz="2400" smtClean="0">
                <a:ea typeface="ＭＳ Ｐゴシック" pitchFamily="1" charset="-128"/>
              </a:rPr>
              <a:t>Adequate information, received early enough to complete the necessary prerequisites for college.  </a:t>
            </a:r>
          </a:p>
          <a:p>
            <a:pPr eaLnBrk="1" hangingPunct="1">
              <a:lnSpc>
                <a:spcPct val="80000"/>
              </a:lnSpc>
              <a:spcAft>
                <a:spcPts val="1200"/>
              </a:spcAft>
            </a:pPr>
            <a:r>
              <a:rPr lang="en-US" sz="2400" smtClean="0">
                <a:ea typeface="ＭＳ Ｐゴシック" pitchFamily="1" charset="-128"/>
              </a:rPr>
              <a:t>Low-SES students and students of color are the least likely to receive this info by 8th grade, in time to enroll in college prep high school classes.</a:t>
            </a:r>
          </a:p>
          <a:p>
            <a:pPr eaLnBrk="1" hangingPunct="1">
              <a:lnSpc>
                <a:spcPct val="80000"/>
              </a:lnSpc>
              <a:spcAft>
                <a:spcPts val="1200"/>
              </a:spcAft>
            </a:pPr>
            <a:r>
              <a:rPr lang="en-US" sz="2400" smtClean="0">
                <a:ea typeface="ＭＳ Ｐゴシック" pitchFamily="1" charset="-128"/>
              </a:rPr>
              <a:t>Clear, accessible information about affordability, received repeatedly, with increasing complexity.</a:t>
            </a:r>
          </a:p>
          <a:p>
            <a:pPr eaLnBrk="1" hangingPunct="1">
              <a:lnSpc>
                <a:spcPct val="80000"/>
              </a:lnSpc>
              <a:spcAft>
                <a:spcPts val="1200"/>
              </a:spcAft>
            </a:pPr>
            <a:r>
              <a:rPr lang="en-US" sz="2400" smtClean="0">
                <a:ea typeface="ＭＳ Ｐゴシック" pitchFamily="1" charset="-128"/>
              </a:rPr>
              <a:t>Only 18% of all high school students and 30% of parents report having information on college costs </a:t>
            </a:r>
          </a:p>
          <a:p>
            <a:pPr eaLnBrk="1" hangingPunct="1">
              <a:lnSpc>
                <a:spcPct val="80000"/>
              </a:lnSpc>
            </a:pPr>
            <a:endParaRPr lang="en-US" sz="1900" smtClean="0">
              <a:ea typeface="ＭＳ Ｐゴシック" pitchFamily="1" charset="-128"/>
            </a:endParaRPr>
          </a:p>
          <a:p>
            <a:pPr eaLnBrk="1" hangingPunct="1">
              <a:lnSpc>
                <a:spcPct val="80000"/>
              </a:lnSpc>
            </a:pPr>
            <a:endParaRPr lang="en-US" sz="1900" smtClean="0">
              <a:ea typeface="ＭＳ Ｐゴシック" pitchFamily="1"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658813" y="533400"/>
            <a:ext cx="7824787" cy="1371600"/>
          </a:xfrm>
        </p:spPr>
        <p:txBody>
          <a:bodyPr lIns="92075" tIns="46038" rIns="92075" bIns="46038"/>
          <a:lstStyle/>
          <a:p>
            <a:pPr algn="ctr" eaLnBrk="1" hangingPunct="1"/>
            <a:r>
              <a:rPr lang="en-US" smtClean="0">
                <a:solidFill>
                  <a:srgbClr val="FF0000"/>
                </a:solidFill>
                <a:effectLst>
                  <a:outerShdw blurRad="38100" dist="38100" dir="2700000" algn="tl">
                    <a:srgbClr val="C0C0C0"/>
                  </a:outerShdw>
                </a:effectLst>
                <a:ea typeface="ＭＳ Ｐゴシック" pitchFamily="1" charset="-128"/>
              </a:rPr>
              <a:t>Comprehensive Counseling Model</a:t>
            </a:r>
          </a:p>
        </p:txBody>
      </p:sp>
      <p:sp>
        <p:nvSpPr>
          <p:cNvPr id="41988" name="Rectangle 3"/>
          <p:cNvSpPr>
            <a:spLocks noGrp="1" noChangeArrowheads="1"/>
          </p:cNvSpPr>
          <p:nvPr>
            <p:ph idx="1"/>
          </p:nvPr>
        </p:nvSpPr>
        <p:spPr>
          <a:xfrm>
            <a:off x="381001" y="2286000"/>
            <a:ext cx="7162800" cy="3840163"/>
          </a:xfrm>
        </p:spPr>
        <p:txBody>
          <a:bodyPr/>
          <a:lstStyle/>
          <a:p>
            <a:pPr eaLnBrk="1" hangingPunct="1">
              <a:spcAft>
                <a:spcPct val="30000"/>
              </a:spcAft>
              <a:buFont typeface="Times" pitchFamily="1" charset="0"/>
              <a:buNone/>
            </a:pPr>
            <a:r>
              <a:rPr lang="en-US" sz="2100" dirty="0" smtClean="0">
                <a:ea typeface="ＭＳ Ｐゴシック" pitchFamily="1" charset="-128"/>
              </a:rPr>
              <a:t> 	</a:t>
            </a:r>
            <a:r>
              <a:rPr lang="en-US" sz="2400" dirty="0" smtClean="0">
                <a:ea typeface="ＭＳ Ｐゴシック" pitchFamily="1" charset="-128"/>
              </a:rPr>
              <a:t>All counselors are college counselors and all student interactions with counselors are college advising opportunities.</a:t>
            </a:r>
          </a:p>
          <a:p>
            <a:pPr eaLnBrk="1" hangingPunct="1">
              <a:lnSpc>
                <a:spcPct val="70000"/>
              </a:lnSpc>
              <a:buFont typeface="Times" pitchFamily="1" charset="0"/>
              <a:buNone/>
            </a:pPr>
            <a:r>
              <a:rPr lang="en-US" sz="1900" u="sng" dirty="0" smtClean="0">
                <a:ea typeface="ＭＳ Ｐゴシック" pitchFamily="1" charset="-128"/>
              </a:rPr>
              <a:t>Indicators:</a:t>
            </a:r>
            <a:endParaRPr lang="en-US" sz="1900" dirty="0" smtClean="0">
              <a:ea typeface="ＭＳ Ｐゴシック" pitchFamily="1" charset="-128"/>
            </a:endParaRPr>
          </a:p>
          <a:p>
            <a:pPr eaLnBrk="1" hangingPunct="1">
              <a:lnSpc>
                <a:spcPct val="70000"/>
              </a:lnSpc>
            </a:pPr>
            <a:r>
              <a:rPr lang="en-US" sz="1900" dirty="0" smtClean="0">
                <a:ea typeface="ＭＳ Ｐゴシック" pitchFamily="1" charset="-128"/>
              </a:rPr>
              <a:t>All high school counselors attend state college conferences </a:t>
            </a:r>
          </a:p>
          <a:p>
            <a:pPr eaLnBrk="1" hangingPunct="1">
              <a:lnSpc>
                <a:spcPct val="70000"/>
              </a:lnSpc>
            </a:pPr>
            <a:r>
              <a:rPr lang="en-US" sz="1900" dirty="0" smtClean="0">
                <a:ea typeface="ＭＳ Ｐゴシック" pitchFamily="1" charset="-128"/>
              </a:rPr>
              <a:t>Counselors at all grade levels have ongoing collaboration</a:t>
            </a:r>
          </a:p>
          <a:p>
            <a:pPr eaLnBrk="1" hangingPunct="1"/>
            <a:r>
              <a:rPr lang="en-US" sz="1900" dirty="0" smtClean="0">
                <a:ea typeface="ＭＳ Ｐゴシック" pitchFamily="1" charset="-128"/>
              </a:rPr>
              <a:t>Counselors distribute college information to all students, faculty, and staff</a:t>
            </a:r>
          </a:p>
        </p:txBody>
      </p:sp>
      <p:graphicFrame>
        <p:nvGraphicFramePr>
          <p:cNvPr id="41986" name="Object 2"/>
          <p:cNvGraphicFramePr>
            <a:graphicFrameLocks noChangeAspect="1"/>
          </p:cNvGraphicFramePr>
          <p:nvPr/>
        </p:nvGraphicFramePr>
        <p:xfrm>
          <a:off x="6132513" y="4800600"/>
          <a:ext cx="2554287" cy="1717675"/>
        </p:xfrm>
        <a:graphic>
          <a:graphicData uri="http://schemas.openxmlformats.org/presentationml/2006/ole">
            <p:oleObj spid="_x0000_s41986" name="Drawing" r:id="rId4" imgW="7216200" imgH="5288400" progId="WPDraw30.Drawing">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lIns="92075" tIns="46038" rIns="92075" bIns="46038"/>
          <a:lstStyle/>
          <a:p>
            <a:pPr algn="ctr" eaLnBrk="1" hangingPunct="1"/>
            <a:r>
              <a:rPr lang="en-US" smtClean="0">
                <a:solidFill>
                  <a:srgbClr val="FF0000"/>
                </a:solidFill>
                <a:effectLst>
                  <a:outerShdw blurRad="38100" dist="38100" dir="2700000" algn="tl">
                    <a:srgbClr val="C0C0C0"/>
                  </a:outerShdw>
                </a:effectLst>
                <a:ea typeface="ＭＳ Ｐゴシック" pitchFamily="1" charset="-128"/>
              </a:rPr>
              <a:t>Testing &amp; Curriculum</a:t>
            </a:r>
          </a:p>
        </p:txBody>
      </p:sp>
      <p:sp>
        <p:nvSpPr>
          <p:cNvPr id="61444" name="Rectangle 3"/>
          <p:cNvSpPr>
            <a:spLocks noGrp="1" noChangeArrowheads="1"/>
          </p:cNvSpPr>
          <p:nvPr>
            <p:ph idx="1"/>
          </p:nvPr>
        </p:nvSpPr>
        <p:spPr>
          <a:xfrm>
            <a:off x="381000" y="2286000"/>
            <a:ext cx="8102600" cy="3840163"/>
          </a:xfrm>
        </p:spPr>
        <p:txBody>
          <a:bodyPr>
            <a:normAutofit/>
          </a:bodyPr>
          <a:lstStyle/>
          <a:p>
            <a:pPr indent="0" eaLnBrk="1" hangingPunct="1">
              <a:spcAft>
                <a:spcPct val="20000"/>
              </a:spcAft>
              <a:buFont typeface="Times" pitchFamily="1" charset="0"/>
              <a:buNone/>
            </a:pPr>
            <a:r>
              <a:rPr lang="en-US" sz="2200" dirty="0" smtClean="0">
                <a:ea typeface="ＭＳ Ｐゴシック" pitchFamily="1" charset="-128"/>
              </a:rPr>
              <a:t>Students must be informed about necessary tests, must be given the opportunity to prepare for these tests, and testing fees must be taken into account.</a:t>
            </a:r>
          </a:p>
          <a:p>
            <a:pPr indent="0" eaLnBrk="1" hangingPunct="1">
              <a:lnSpc>
                <a:spcPct val="90000"/>
              </a:lnSpc>
              <a:buFont typeface="Times" pitchFamily="1" charset="0"/>
              <a:buNone/>
            </a:pPr>
            <a:r>
              <a:rPr lang="en-US" u="sng" dirty="0" smtClean="0">
                <a:ea typeface="ＭＳ Ｐゴシック" pitchFamily="1" charset="-128"/>
              </a:rPr>
              <a:t>Indicators:</a:t>
            </a:r>
            <a:endParaRPr lang="en-US" dirty="0" smtClean="0">
              <a:ea typeface="ＭＳ Ｐゴシック" pitchFamily="1" charset="-128"/>
            </a:endParaRPr>
          </a:p>
          <a:p>
            <a:pPr indent="0" eaLnBrk="1" hangingPunct="1">
              <a:lnSpc>
                <a:spcPct val="90000"/>
              </a:lnSpc>
            </a:pPr>
            <a:r>
              <a:rPr lang="en-US" dirty="0" smtClean="0">
                <a:ea typeface="ＭＳ Ｐゴシック" pitchFamily="1" charset="-128"/>
              </a:rPr>
              <a:t>EXPLORE and PLAN given </a:t>
            </a:r>
            <a:r>
              <a:rPr lang="en-US" dirty="0" smtClean="0">
                <a:ea typeface="ＭＳ Ｐゴシック" pitchFamily="1" charset="-128"/>
              </a:rPr>
              <a:t>on school day to all </a:t>
            </a:r>
            <a:r>
              <a:rPr lang="en-US" dirty="0" smtClean="0">
                <a:ea typeface="ＭＳ Ｐゴシック" pitchFamily="1" charset="-128"/>
              </a:rPr>
              <a:t>8th and 10th </a:t>
            </a:r>
            <a:r>
              <a:rPr lang="en-US" dirty="0" smtClean="0">
                <a:ea typeface="ＭＳ Ｐゴシック" pitchFamily="1" charset="-128"/>
              </a:rPr>
              <a:t>graders in a </a:t>
            </a:r>
            <a:r>
              <a:rPr lang="en-US" dirty="0" smtClean="0">
                <a:ea typeface="ＭＳ Ｐゴシック" pitchFamily="1" charset="-128"/>
              </a:rPr>
              <a:t>district</a:t>
            </a:r>
            <a:endParaRPr lang="en-US" dirty="0" smtClean="0">
              <a:ea typeface="ＭＳ Ｐゴシック" pitchFamily="1" charset="-128"/>
            </a:endParaRPr>
          </a:p>
          <a:p>
            <a:pPr indent="0" eaLnBrk="1" hangingPunct="1">
              <a:lnSpc>
                <a:spcPct val="90000"/>
              </a:lnSpc>
            </a:pPr>
            <a:r>
              <a:rPr lang="en-US" dirty="0" smtClean="0">
                <a:ea typeface="ＭＳ Ｐゴシック" pitchFamily="1" charset="-128"/>
              </a:rPr>
              <a:t>Master schedules changed to make more  college prep classes available</a:t>
            </a:r>
          </a:p>
          <a:p>
            <a:pPr indent="0" eaLnBrk="1" hangingPunct="1">
              <a:lnSpc>
                <a:spcPct val="90000"/>
              </a:lnSpc>
            </a:pPr>
            <a:r>
              <a:rPr lang="en-US" dirty="0" smtClean="0">
                <a:ea typeface="ＭＳ Ｐゴシック" pitchFamily="1" charset="-128"/>
              </a:rPr>
              <a:t>Students learn organizational skills</a:t>
            </a:r>
            <a:endParaRPr lang="en-US" sz="2600" dirty="0" smtClean="0">
              <a:ea typeface="ＭＳ Ｐゴシック" pitchFamily="1" charset="-128"/>
            </a:endParaRPr>
          </a:p>
        </p:txBody>
      </p:sp>
      <p:graphicFrame>
        <p:nvGraphicFramePr>
          <p:cNvPr id="44034" name="Object 2"/>
          <p:cNvGraphicFramePr>
            <a:graphicFrameLocks noChangeAspect="1"/>
          </p:cNvGraphicFramePr>
          <p:nvPr/>
        </p:nvGraphicFramePr>
        <p:xfrm>
          <a:off x="6781800" y="4800600"/>
          <a:ext cx="1981200" cy="1665288"/>
        </p:xfrm>
        <a:graphic>
          <a:graphicData uri="http://schemas.openxmlformats.org/presentationml/2006/ole">
            <p:oleObj spid="_x0000_s44034" name="Clip" r:id="rId4" imgW="1446840" imgH="1216080" progId="MS_ClipArt_Gallery.2">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lIns="92075" tIns="46038" rIns="92075" bIns="46038"/>
          <a:lstStyle/>
          <a:p>
            <a:pPr algn="ctr" eaLnBrk="1" hangingPunct="1"/>
            <a:r>
              <a:rPr lang="en-US" smtClean="0">
                <a:solidFill>
                  <a:srgbClr val="FF0000"/>
                </a:solidFill>
                <a:effectLst>
                  <a:outerShdw blurRad="38100" dist="38100" dir="2700000" algn="tl">
                    <a:srgbClr val="C0C0C0"/>
                  </a:outerShdw>
                </a:effectLst>
                <a:ea typeface="ＭＳ Ｐゴシック" pitchFamily="1" charset="-128"/>
              </a:rPr>
              <a:t>Faculty Involvement</a:t>
            </a:r>
          </a:p>
        </p:txBody>
      </p:sp>
      <p:sp>
        <p:nvSpPr>
          <p:cNvPr id="63491" name="Rectangle 3"/>
          <p:cNvSpPr>
            <a:spLocks noGrp="1" noChangeArrowheads="1"/>
          </p:cNvSpPr>
          <p:nvPr>
            <p:ph idx="1"/>
          </p:nvPr>
        </p:nvSpPr>
        <p:spPr>
          <a:xfrm>
            <a:off x="658813" y="2286000"/>
            <a:ext cx="7824787" cy="3840163"/>
          </a:xfrm>
        </p:spPr>
        <p:txBody>
          <a:bodyPr>
            <a:normAutofit/>
          </a:bodyPr>
          <a:lstStyle/>
          <a:p>
            <a:pPr indent="0" eaLnBrk="1" hangingPunct="1">
              <a:spcAft>
                <a:spcPct val="50000"/>
              </a:spcAft>
              <a:buFont typeface="Times" pitchFamily="1" charset="0"/>
              <a:buNone/>
            </a:pPr>
            <a:r>
              <a:rPr lang="en-US" sz="2100" dirty="0" smtClean="0">
                <a:ea typeface="ＭＳ Ｐゴシック" pitchFamily="1" charset="-128"/>
              </a:rPr>
              <a:t>Faculty must be active, informed partners with counselors, students, and families and professional development opportunities must be available.</a:t>
            </a:r>
          </a:p>
          <a:p>
            <a:pPr indent="0" eaLnBrk="1" hangingPunct="1">
              <a:lnSpc>
                <a:spcPct val="70000"/>
              </a:lnSpc>
              <a:buFont typeface="Times" pitchFamily="1" charset="0"/>
              <a:buNone/>
            </a:pPr>
            <a:r>
              <a:rPr lang="en-US" sz="1700" u="sng" dirty="0" smtClean="0">
                <a:ea typeface="ＭＳ Ｐゴシック" pitchFamily="1" charset="-128"/>
              </a:rPr>
              <a:t>Indicators:</a:t>
            </a:r>
          </a:p>
          <a:p>
            <a:pPr indent="0" eaLnBrk="1" hangingPunct="1">
              <a:lnSpc>
                <a:spcPct val="70000"/>
              </a:lnSpc>
            </a:pPr>
            <a:r>
              <a:rPr lang="en-US" sz="1700" dirty="0" smtClean="0">
                <a:ea typeface="ＭＳ Ｐゴシック" pitchFamily="1" charset="-128"/>
                <a:cs typeface="Times" pitchFamily="1" charset="0"/>
              </a:rPr>
              <a:t>Classroom decorations and “college corners”</a:t>
            </a:r>
          </a:p>
          <a:p>
            <a:pPr indent="0" eaLnBrk="1" hangingPunct="1">
              <a:lnSpc>
                <a:spcPct val="70000"/>
              </a:lnSpc>
            </a:pPr>
            <a:r>
              <a:rPr lang="en-US" sz="1700" dirty="0" smtClean="0">
                <a:ea typeface="ＭＳ Ｐゴシック" pitchFamily="1" charset="-128"/>
              </a:rPr>
              <a:t>College Talk in class time</a:t>
            </a:r>
          </a:p>
          <a:p>
            <a:pPr indent="0" eaLnBrk="1" hangingPunct="1">
              <a:lnSpc>
                <a:spcPct val="70000"/>
              </a:lnSpc>
            </a:pPr>
            <a:r>
              <a:rPr lang="en-US" sz="1700" dirty="0" smtClean="0">
                <a:ea typeface="ＭＳ Ｐゴシック" pitchFamily="1" charset="-128"/>
              </a:rPr>
              <a:t>Test prep is infused throughout the curriculum</a:t>
            </a:r>
            <a:endParaRPr lang="en-US" sz="1700" dirty="0" smtClean="0">
              <a:ea typeface="ＭＳ Ｐゴシック" pitchFamily="1" charset="-128"/>
            </a:endParaRPr>
          </a:p>
          <a:p>
            <a:pPr indent="0" eaLnBrk="1" hangingPunct="1">
              <a:lnSpc>
                <a:spcPct val="70000"/>
              </a:lnSpc>
            </a:pPr>
            <a:r>
              <a:rPr lang="en-US" sz="1700" dirty="0" smtClean="0">
                <a:ea typeface="ＭＳ Ｐゴシック" pitchFamily="1" charset="-128"/>
              </a:rPr>
              <a:t>Teachers understand their roles in college </a:t>
            </a:r>
            <a:r>
              <a:rPr lang="en-US" sz="1700" dirty="0" smtClean="0">
                <a:ea typeface="ＭＳ Ｐゴシック" pitchFamily="1" charset="-128"/>
              </a:rPr>
              <a:t>prep</a:t>
            </a:r>
            <a:endParaRPr lang="en-US" sz="1700" dirty="0" smtClean="0">
              <a:ea typeface="ＭＳ Ｐゴシック" pitchFamily="1" charset="-128"/>
            </a:endParaRPr>
          </a:p>
        </p:txBody>
      </p:sp>
      <p:grpSp>
        <p:nvGrpSpPr>
          <p:cNvPr id="46084" name="Group 4"/>
          <p:cNvGrpSpPr>
            <a:grpSpLocks/>
          </p:cNvGrpSpPr>
          <p:nvPr/>
        </p:nvGrpSpPr>
        <p:grpSpPr bwMode="auto">
          <a:xfrm>
            <a:off x="6230938" y="3773488"/>
            <a:ext cx="1676400" cy="1066800"/>
            <a:chOff x="2284" y="568"/>
            <a:chExt cx="4937" cy="3336"/>
          </a:xfrm>
        </p:grpSpPr>
        <p:sp>
          <p:nvSpPr>
            <p:cNvPr id="46085" name="Freeform 5"/>
            <p:cNvSpPr>
              <a:spLocks/>
            </p:cNvSpPr>
            <p:nvPr/>
          </p:nvSpPr>
          <p:spPr bwMode="auto">
            <a:xfrm>
              <a:off x="3091" y="3118"/>
              <a:ext cx="1385" cy="709"/>
            </a:xfrm>
            <a:custGeom>
              <a:avLst/>
              <a:gdLst>
                <a:gd name="T0" fmla="*/ 1 w 5024"/>
                <a:gd name="T1" fmla="*/ 0 h 2866"/>
                <a:gd name="T2" fmla="*/ 1 w 5024"/>
                <a:gd name="T3" fmla="*/ 0 h 2866"/>
                <a:gd name="T4" fmla="*/ 0 w 5024"/>
                <a:gd name="T5" fmla="*/ 0 h 2866"/>
                <a:gd name="T6" fmla="*/ 0 w 5024"/>
                <a:gd name="T7" fmla="*/ 0 h 2866"/>
                <a:gd name="T8" fmla="*/ 0 w 5024"/>
                <a:gd name="T9" fmla="*/ 0 h 2866"/>
                <a:gd name="T10" fmla="*/ 0 w 5024"/>
                <a:gd name="T11" fmla="*/ 0 h 2866"/>
                <a:gd name="T12" fmla="*/ 1 w 5024"/>
                <a:gd name="T13" fmla="*/ 0 h 2866"/>
                <a:gd name="T14" fmla="*/ 1 w 5024"/>
                <a:gd name="T15" fmla="*/ 0 h 2866"/>
                <a:gd name="T16" fmla="*/ 0 60000 65536"/>
                <a:gd name="T17" fmla="*/ 0 60000 65536"/>
                <a:gd name="T18" fmla="*/ 0 60000 65536"/>
                <a:gd name="T19" fmla="*/ 0 60000 65536"/>
                <a:gd name="T20" fmla="*/ 0 60000 65536"/>
                <a:gd name="T21" fmla="*/ 0 60000 65536"/>
                <a:gd name="T22" fmla="*/ 0 60000 65536"/>
                <a:gd name="T23" fmla="*/ 0 60000 65536"/>
                <a:gd name="T24" fmla="*/ 0 w 5024"/>
                <a:gd name="T25" fmla="*/ 0 h 2866"/>
                <a:gd name="T26" fmla="*/ 5024 w 5024"/>
                <a:gd name="T27" fmla="*/ 2866 h 28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24" h="2866">
                  <a:moveTo>
                    <a:pt x="5024" y="1031"/>
                  </a:moveTo>
                  <a:lnTo>
                    <a:pt x="4729" y="657"/>
                  </a:lnTo>
                  <a:lnTo>
                    <a:pt x="3052" y="0"/>
                  </a:lnTo>
                  <a:lnTo>
                    <a:pt x="687" y="560"/>
                  </a:lnTo>
                  <a:lnTo>
                    <a:pt x="0" y="1216"/>
                  </a:lnTo>
                  <a:lnTo>
                    <a:pt x="561" y="2866"/>
                  </a:lnTo>
                  <a:lnTo>
                    <a:pt x="4157" y="2769"/>
                  </a:lnTo>
                  <a:lnTo>
                    <a:pt x="5024" y="1031"/>
                  </a:lnTo>
                  <a:close/>
                </a:path>
              </a:pathLst>
            </a:custGeom>
            <a:solidFill>
              <a:srgbClr val="FFC98E"/>
            </a:solidFill>
            <a:ln w="9525">
              <a:noFill/>
              <a:round/>
              <a:headEnd/>
              <a:tailEnd/>
            </a:ln>
          </p:spPr>
          <p:txBody>
            <a:bodyPr/>
            <a:lstStyle/>
            <a:p>
              <a:pPr algn="ctr"/>
              <a:endParaRPr lang="en-US">
                <a:latin typeface="Tahoma" pitchFamily="1" charset="0"/>
              </a:endParaRPr>
            </a:p>
          </p:txBody>
        </p:sp>
        <p:sp>
          <p:nvSpPr>
            <p:cNvPr id="46086" name="Freeform 6"/>
            <p:cNvSpPr>
              <a:spLocks/>
            </p:cNvSpPr>
            <p:nvPr/>
          </p:nvSpPr>
          <p:spPr bwMode="auto">
            <a:xfrm>
              <a:off x="2851" y="3334"/>
              <a:ext cx="504" cy="570"/>
            </a:xfrm>
            <a:custGeom>
              <a:avLst/>
              <a:gdLst>
                <a:gd name="T0" fmla="*/ 0 w 1825"/>
                <a:gd name="T1" fmla="*/ 0 h 2305"/>
                <a:gd name="T2" fmla="*/ 0 w 1825"/>
                <a:gd name="T3" fmla="*/ 0 h 2305"/>
                <a:gd name="T4" fmla="*/ 0 w 1825"/>
                <a:gd name="T5" fmla="*/ 0 h 2305"/>
                <a:gd name="T6" fmla="*/ 0 w 1825"/>
                <a:gd name="T7" fmla="*/ 0 h 2305"/>
                <a:gd name="T8" fmla="*/ 0 w 1825"/>
                <a:gd name="T9" fmla="*/ 0 h 2305"/>
                <a:gd name="T10" fmla="*/ 0 w 1825"/>
                <a:gd name="T11" fmla="*/ 0 h 2305"/>
                <a:gd name="T12" fmla="*/ 0 w 1825"/>
                <a:gd name="T13" fmla="*/ 0 h 2305"/>
                <a:gd name="T14" fmla="*/ 0 w 1825"/>
                <a:gd name="T15" fmla="*/ 0 h 2305"/>
                <a:gd name="T16" fmla="*/ 0 w 1825"/>
                <a:gd name="T17" fmla="*/ 0 h 23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5"/>
                <a:gd name="T28" fmla="*/ 0 h 2305"/>
                <a:gd name="T29" fmla="*/ 1825 w 1825"/>
                <a:gd name="T30" fmla="*/ 2305 h 23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5" h="2305">
                  <a:moveTo>
                    <a:pt x="1803" y="1650"/>
                  </a:moveTo>
                  <a:lnTo>
                    <a:pt x="1486" y="1586"/>
                  </a:lnTo>
                  <a:lnTo>
                    <a:pt x="1347" y="1152"/>
                  </a:lnTo>
                  <a:lnTo>
                    <a:pt x="1320" y="0"/>
                  </a:lnTo>
                  <a:lnTo>
                    <a:pt x="175" y="653"/>
                  </a:lnTo>
                  <a:lnTo>
                    <a:pt x="0" y="2305"/>
                  </a:lnTo>
                  <a:lnTo>
                    <a:pt x="1486" y="2305"/>
                  </a:lnTo>
                  <a:lnTo>
                    <a:pt x="1825" y="1803"/>
                  </a:lnTo>
                  <a:lnTo>
                    <a:pt x="1803" y="1650"/>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46087" name="Freeform 7"/>
            <p:cNvSpPr>
              <a:spLocks/>
            </p:cNvSpPr>
            <p:nvPr/>
          </p:nvSpPr>
          <p:spPr bwMode="auto">
            <a:xfrm>
              <a:off x="3782" y="3249"/>
              <a:ext cx="1693" cy="655"/>
            </a:xfrm>
            <a:custGeom>
              <a:avLst/>
              <a:gdLst>
                <a:gd name="T0" fmla="*/ 1 w 6139"/>
                <a:gd name="T1" fmla="*/ 0 h 2646"/>
                <a:gd name="T2" fmla="*/ 1 w 6139"/>
                <a:gd name="T3" fmla="*/ 0 h 2646"/>
                <a:gd name="T4" fmla="*/ 1 w 6139"/>
                <a:gd name="T5" fmla="*/ 0 h 2646"/>
                <a:gd name="T6" fmla="*/ 0 w 6139"/>
                <a:gd name="T7" fmla="*/ 0 h 2646"/>
                <a:gd name="T8" fmla="*/ 0 w 6139"/>
                <a:gd name="T9" fmla="*/ 0 h 2646"/>
                <a:gd name="T10" fmla="*/ 1 w 6139"/>
                <a:gd name="T11" fmla="*/ 0 h 2646"/>
                <a:gd name="T12" fmla="*/ 1 w 6139"/>
                <a:gd name="T13" fmla="*/ 0 h 2646"/>
                <a:gd name="T14" fmla="*/ 1 w 6139"/>
                <a:gd name="T15" fmla="*/ 0 h 2646"/>
                <a:gd name="T16" fmla="*/ 0 60000 65536"/>
                <a:gd name="T17" fmla="*/ 0 60000 65536"/>
                <a:gd name="T18" fmla="*/ 0 60000 65536"/>
                <a:gd name="T19" fmla="*/ 0 60000 65536"/>
                <a:gd name="T20" fmla="*/ 0 60000 65536"/>
                <a:gd name="T21" fmla="*/ 0 60000 65536"/>
                <a:gd name="T22" fmla="*/ 0 60000 65536"/>
                <a:gd name="T23" fmla="*/ 0 60000 65536"/>
                <a:gd name="T24" fmla="*/ 0 w 6139"/>
                <a:gd name="T25" fmla="*/ 0 h 2646"/>
                <a:gd name="T26" fmla="*/ 6139 w 6139"/>
                <a:gd name="T27" fmla="*/ 2646 h 26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39" h="2646">
                  <a:moveTo>
                    <a:pt x="6139" y="0"/>
                  </a:moveTo>
                  <a:lnTo>
                    <a:pt x="5437" y="184"/>
                  </a:lnTo>
                  <a:lnTo>
                    <a:pt x="4246" y="374"/>
                  </a:lnTo>
                  <a:lnTo>
                    <a:pt x="1389" y="498"/>
                  </a:lnTo>
                  <a:lnTo>
                    <a:pt x="0" y="2646"/>
                  </a:lnTo>
                  <a:lnTo>
                    <a:pt x="5068" y="2646"/>
                  </a:lnTo>
                  <a:lnTo>
                    <a:pt x="5782" y="1154"/>
                  </a:lnTo>
                  <a:lnTo>
                    <a:pt x="6139" y="0"/>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46088" name="Freeform 8"/>
            <p:cNvSpPr>
              <a:spLocks/>
            </p:cNvSpPr>
            <p:nvPr/>
          </p:nvSpPr>
          <p:spPr bwMode="auto">
            <a:xfrm>
              <a:off x="2291" y="1505"/>
              <a:ext cx="260" cy="1545"/>
            </a:xfrm>
            <a:custGeom>
              <a:avLst/>
              <a:gdLst>
                <a:gd name="T0" fmla="*/ 0 w 945"/>
                <a:gd name="T1" fmla="*/ 0 h 6243"/>
                <a:gd name="T2" fmla="*/ 0 w 945"/>
                <a:gd name="T3" fmla="*/ 0 h 6243"/>
                <a:gd name="T4" fmla="*/ 0 w 945"/>
                <a:gd name="T5" fmla="*/ 0 h 6243"/>
                <a:gd name="T6" fmla="*/ 0 w 945"/>
                <a:gd name="T7" fmla="*/ 0 h 6243"/>
                <a:gd name="T8" fmla="*/ 0 w 945"/>
                <a:gd name="T9" fmla="*/ 0 h 6243"/>
                <a:gd name="T10" fmla="*/ 0 60000 65536"/>
                <a:gd name="T11" fmla="*/ 0 60000 65536"/>
                <a:gd name="T12" fmla="*/ 0 60000 65536"/>
                <a:gd name="T13" fmla="*/ 0 60000 65536"/>
                <a:gd name="T14" fmla="*/ 0 60000 65536"/>
                <a:gd name="T15" fmla="*/ 0 w 945"/>
                <a:gd name="T16" fmla="*/ 0 h 6243"/>
                <a:gd name="T17" fmla="*/ 945 w 945"/>
                <a:gd name="T18" fmla="*/ 6243 h 6243"/>
              </a:gdLst>
              <a:ahLst/>
              <a:cxnLst>
                <a:cxn ang="T10">
                  <a:pos x="T0" y="T1"/>
                </a:cxn>
                <a:cxn ang="T11">
                  <a:pos x="T2" y="T3"/>
                </a:cxn>
                <a:cxn ang="T12">
                  <a:pos x="T4" y="T5"/>
                </a:cxn>
                <a:cxn ang="T13">
                  <a:pos x="T6" y="T7"/>
                </a:cxn>
                <a:cxn ang="T14">
                  <a:pos x="T8" y="T9"/>
                </a:cxn>
              </a:cxnLst>
              <a:rect l="T15" t="T16" r="T17" b="T18"/>
              <a:pathLst>
                <a:path w="945" h="6243">
                  <a:moveTo>
                    <a:pt x="0" y="0"/>
                  </a:moveTo>
                  <a:lnTo>
                    <a:pt x="945" y="2931"/>
                  </a:lnTo>
                  <a:lnTo>
                    <a:pt x="945" y="3498"/>
                  </a:lnTo>
                  <a:lnTo>
                    <a:pt x="0" y="6243"/>
                  </a:lnTo>
                  <a:lnTo>
                    <a:pt x="0" y="0"/>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46089" name="Freeform 9"/>
            <p:cNvSpPr>
              <a:spLocks/>
            </p:cNvSpPr>
            <p:nvPr/>
          </p:nvSpPr>
          <p:spPr bwMode="auto">
            <a:xfrm>
              <a:off x="2412" y="572"/>
              <a:ext cx="977" cy="724"/>
            </a:xfrm>
            <a:custGeom>
              <a:avLst/>
              <a:gdLst>
                <a:gd name="T0" fmla="*/ 0 w 3543"/>
                <a:gd name="T1" fmla="*/ 0 h 2928"/>
                <a:gd name="T2" fmla="*/ 0 w 3543"/>
                <a:gd name="T3" fmla="*/ 0 h 2928"/>
                <a:gd name="T4" fmla="*/ 0 w 3543"/>
                <a:gd name="T5" fmla="*/ 0 h 2928"/>
                <a:gd name="T6" fmla="*/ 0 w 3543"/>
                <a:gd name="T7" fmla="*/ 0 h 2928"/>
                <a:gd name="T8" fmla="*/ 0 w 3543"/>
                <a:gd name="T9" fmla="*/ 0 h 2928"/>
                <a:gd name="T10" fmla="*/ 0 w 3543"/>
                <a:gd name="T11" fmla="*/ 0 h 2928"/>
                <a:gd name="T12" fmla="*/ 0 w 3543"/>
                <a:gd name="T13" fmla="*/ 0 h 2928"/>
                <a:gd name="T14" fmla="*/ 0 w 3543"/>
                <a:gd name="T15" fmla="*/ 0 h 2928"/>
                <a:gd name="T16" fmla="*/ 1 w 3543"/>
                <a:gd name="T17" fmla="*/ 0 h 2928"/>
                <a:gd name="T18" fmla="*/ 0 w 3543"/>
                <a:gd name="T19" fmla="*/ 0 h 2928"/>
                <a:gd name="T20" fmla="*/ 0 w 3543"/>
                <a:gd name="T21" fmla="*/ 0 h 29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3"/>
                <a:gd name="T34" fmla="*/ 0 h 2928"/>
                <a:gd name="T35" fmla="*/ 3543 w 3543"/>
                <a:gd name="T36" fmla="*/ 2928 h 29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3" h="2928">
                  <a:moveTo>
                    <a:pt x="3040" y="2928"/>
                  </a:moveTo>
                  <a:lnTo>
                    <a:pt x="2614" y="2609"/>
                  </a:lnTo>
                  <a:lnTo>
                    <a:pt x="0" y="421"/>
                  </a:lnTo>
                  <a:lnTo>
                    <a:pt x="287" y="209"/>
                  </a:lnTo>
                  <a:lnTo>
                    <a:pt x="1044" y="0"/>
                  </a:lnTo>
                  <a:lnTo>
                    <a:pt x="1360" y="0"/>
                  </a:lnTo>
                  <a:lnTo>
                    <a:pt x="2074" y="280"/>
                  </a:lnTo>
                  <a:lnTo>
                    <a:pt x="3329" y="1513"/>
                  </a:lnTo>
                  <a:lnTo>
                    <a:pt x="3543" y="2858"/>
                  </a:lnTo>
                  <a:lnTo>
                    <a:pt x="2948" y="2432"/>
                  </a:lnTo>
                  <a:lnTo>
                    <a:pt x="3040" y="2928"/>
                  </a:lnTo>
                  <a:close/>
                </a:path>
              </a:pathLst>
            </a:custGeom>
            <a:solidFill>
              <a:srgbClr val="70230C"/>
            </a:solidFill>
            <a:ln w="9525">
              <a:noFill/>
              <a:round/>
              <a:headEnd/>
              <a:tailEnd/>
            </a:ln>
          </p:spPr>
          <p:txBody>
            <a:bodyPr/>
            <a:lstStyle/>
            <a:p>
              <a:pPr algn="ctr"/>
              <a:endParaRPr lang="en-US">
                <a:latin typeface="Tahoma" pitchFamily="1" charset="0"/>
              </a:endParaRPr>
            </a:p>
          </p:txBody>
        </p:sp>
        <p:sp>
          <p:nvSpPr>
            <p:cNvPr id="46090" name="Freeform 10"/>
            <p:cNvSpPr>
              <a:spLocks/>
            </p:cNvSpPr>
            <p:nvPr/>
          </p:nvSpPr>
          <p:spPr bwMode="auto">
            <a:xfrm>
              <a:off x="3291" y="2911"/>
              <a:ext cx="149" cy="357"/>
            </a:xfrm>
            <a:custGeom>
              <a:avLst/>
              <a:gdLst>
                <a:gd name="T0" fmla="*/ 0 w 543"/>
                <a:gd name="T1" fmla="*/ 0 h 1444"/>
                <a:gd name="T2" fmla="*/ 0 w 543"/>
                <a:gd name="T3" fmla="*/ 0 h 1444"/>
                <a:gd name="T4" fmla="*/ 0 w 543"/>
                <a:gd name="T5" fmla="*/ 0 h 1444"/>
                <a:gd name="T6" fmla="*/ 0 w 543"/>
                <a:gd name="T7" fmla="*/ 0 h 1444"/>
                <a:gd name="T8" fmla="*/ 0 w 543"/>
                <a:gd name="T9" fmla="*/ 0 h 1444"/>
                <a:gd name="T10" fmla="*/ 0 60000 65536"/>
                <a:gd name="T11" fmla="*/ 0 60000 65536"/>
                <a:gd name="T12" fmla="*/ 0 60000 65536"/>
                <a:gd name="T13" fmla="*/ 0 60000 65536"/>
                <a:gd name="T14" fmla="*/ 0 60000 65536"/>
                <a:gd name="T15" fmla="*/ 0 w 543"/>
                <a:gd name="T16" fmla="*/ 0 h 1444"/>
                <a:gd name="T17" fmla="*/ 543 w 543"/>
                <a:gd name="T18" fmla="*/ 1444 h 1444"/>
              </a:gdLst>
              <a:ahLst/>
              <a:cxnLst>
                <a:cxn ang="T10">
                  <a:pos x="T0" y="T1"/>
                </a:cxn>
                <a:cxn ang="T11">
                  <a:pos x="T2" y="T3"/>
                </a:cxn>
                <a:cxn ang="T12">
                  <a:pos x="T4" y="T5"/>
                </a:cxn>
                <a:cxn ang="T13">
                  <a:pos x="T6" y="T7"/>
                </a:cxn>
                <a:cxn ang="T14">
                  <a:pos x="T8" y="T9"/>
                </a:cxn>
              </a:cxnLst>
              <a:rect l="T15" t="T16" r="T17" b="T18"/>
              <a:pathLst>
                <a:path w="543" h="1444">
                  <a:moveTo>
                    <a:pt x="379" y="0"/>
                  </a:moveTo>
                  <a:lnTo>
                    <a:pt x="0" y="212"/>
                  </a:lnTo>
                  <a:lnTo>
                    <a:pt x="287" y="1444"/>
                  </a:lnTo>
                  <a:lnTo>
                    <a:pt x="543" y="1375"/>
                  </a:lnTo>
                  <a:lnTo>
                    <a:pt x="379" y="0"/>
                  </a:lnTo>
                  <a:close/>
                </a:path>
              </a:pathLst>
            </a:custGeom>
            <a:solidFill>
              <a:srgbClr val="FFEA00"/>
            </a:solidFill>
            <a:ln w="9525">
              <a:noFill/>
              <a:round/>
              <a:headEnd/>
              <a:tailEnd/>
            </a:ln>
          </p:spPr>
          <p:txBody>
            <a:bodyPr/>
            <a:lstStyle/>
            <a:p>
              <a:pPr algn="ctr"/>
              <a:endParaRPr lang="en-US">
                <a:latin typeface="Tahoma" pitchFamily="1" charset="0"/>
              </a:endParaRPr>
            </a:p>
          </p:txBody>
        </p:sp>
        <p:sp>
          <p:nvSpPr>
            <p:cNvPr id="46091" name="Freeform 11"/>
            <p:cNvSpPr>
              <a:spLocks/>
            </p:cNvSpPr>
            <p:nvPr/>
          </p:nvSpPr>
          <p:spPr bwMode="auto">
            <a:xfrm>
              <a:off x="2310" y="1191"/>
              <a:ext cx="1504" cy="1772"/>
            </a:xfrm>
            <a:custGeom>
              <a:avLst/>
              <a:gdLst>
                <a:gd name="T0" fmla="*/ 1 w 5455"/>
                <a:gd name="T1" fmla="*/ 0 h 7163"/>
                <a:gd name="T2" fmla="*/ 0 w 5455"/>
                <a:gd name="T3" fmla="*/ 0 h 7163"/>
                <a:gd name="T4" fmla="*/ 0 w 5455"/>
                <a:gd name="T5" fmla="*/ 0 h 7163"/>
                <a:gd name="T6" fmla="*/ 0 w 5455"/>
                <a:gd name="T7" fmla="*/ 0 h 7163"/>
                <a:gd name="T8" fmla="*/ 0 w 5455"/>
                <a:gd name="T9" fmla="*/ 0 h 7163"/>
                <a:gd name="T10" fmla="*/ 0 w 5455"/>
                <a:gd name="T11" fmla="*/ 0 h 7163"/>
                <a:gd name="T12" fmla="*/ 1 w 5455"/>
                <a:gd name="T13" fmla="*/ 0 h 7163"/>
                <a:gd name="T14" fmla="*/ 1 w 5455"/>
                <a:gd name="T15" fmla="*/ 0 h 7163"/>
                <a:gd name="T16" fmla="*/ 1 w 5455"/>
                <a:gd name="T17" fmla="*/ 0 h 7163"/>
                <a:gd name="T18" fmla="*/ 1 w 5455"/>
                <a:gd name="T19" fmla="*/ 0 h 7163"/>
                <a:gd name="T20" fmla="*/ 1 w 5455"/>
                <a:gd name="T21" fmla="*/ 0 h 7163"/>
                <a:gd name="T22" fmla="*/ 1 w 5455"/>
                <a:gd name="T23" fmla="*/ 0 h 7163"/>
                <a:gd name="T24" fmla="*/ 1 w 5455"/>
                <a:gd name="T25" fmla="*/ 0 h 7163"/>
                <a:gd name="T26" fmla="*/ 1 w 5455"/>
                <a:gd name="T27" fmla="*/ 0 h 7163"/>
                <a:gd name="T28" fmla="*/ 1 w 5455"/>
                <a:gd name="T29" fmla="*/ 0 h 7163"/>
                <a:gd name="T30" fmla="*/ 1 w 5455"/>
                <a:gd name="T31" fmla="*/ 0 h 7163"/>
                <a:gd name="T32" fmla="*/ 1 w 5455"/>
                <a:gd name="T33" fmla="*/ 0 h 7163"/>
                <a:gd name="T34" fmla="*/ 1 w 5455"/>
                <a:gd name="T35" fmla="*/ 0 h 7163"/>
                <a:gd name="T36" fmla="*/ 1 w 5455"/>
                <a:gd name="T37" fmla="*/ 0 h 7163"/>
                <a:gd name="T38" fmla="*/ 0 w 5455"/>
                <a:gd name="T39" fmla="*/ 0 h 7163"/>
                <a:gd name="T40" fmla="*/ 1 w 5455"/>
                <a:gd name="T41" fmla="*/ 0 h 7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55"/>
                <a:gd name="T64" fmla="*/ 0 h 7163"/>
                <a:gd name="T65" fmla="*/ 5455 w 5455"/>
                <a:gd name="T66" fmla="*/ 7163 h 7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55" h="7163">
                  <a:moveTo>
                    <a:pt x="3392" y="356"/>
                  </a:moveTo>
                  <a:lnTo>
                    <a:pt x="3105" y="144"/>
                  </a:lnTo>
                  <a:lnTo>
                    <a:pt x="2893" y="635"/>
                  </a:lnTo>
                  <a:lnTo>
                    <a:pt x="635" y="387"/>
                  </a:lnTo>
                  <a:lnTo>
                    <a:pt x="0" y="1134"/>
                  </a:lnTo>
                  <a:lnTo>
                    <a:pt x="519" y="3177"/>
                  </a:lnTo>
                  <a:lnTo>
                    <a:pt x="3530" y="7163"/>
                  </a:lnTo>
                  <a:lnTo>
                    <a:pt x="4270" y="6314"/>
                  </a:lnTo>
                  <a:lnTo>
                    <a:pt x="4713" y="5615"/>
                  </a:lnTo>
                  <a:lnTo>
                    <a:pt x="4957" y="5615"/>
                  </a:lnTo>
                  <a:lnTo>
                    <a:pt x="5076" y="5505"/>
                  </a:lnTo>
                  <a:lnTo>
                    <a:pt x="5422" y="3992"/>
                  </a:lnTo>
                  <a:lnTo>
                    <a:pt x="5422" y="3636"/>
                  </a:lnTo>
                  <a:lnTo>
                    <a:pt x="5317" y="3250"/>
                  </a:lnTo>
                  <a:lnTo>
                    <a:pt x="5311" y="2975"/>
                  </a:lnTo>
                  <a:lnTo>
                    <a:pt x="5427" y="2792"/>
                  </a:lnTo>
                  <a:lnTo>
                    <a:pt x="5455" y="2505"/>
                  </a:lnTo>
                  <a:lnTo>
                    <a:pt x="5241" y="1697"/>
                  </a:lnTo>
                  <a:lnTo>
                    <a:pt x="4217" y="670"/>
                  </a:lnTo>
                  <a:lnTo>
                    <a:pt x="3346" y="0"/>
                  </a:lnTo>
                  <a:lnTo>
                    <a:pt x="3392" y="356"/>
                  </a:lnTo>
                  <a:close/>
                </a:path>
              </a:pathLst>
            </a:custGeom>
            <a:solidFill>
              <a:srgbClr val="FFC98E"/>
            </a:solidFill>
            <a:ln w="9525">
              <a:noFill/>
              <a:round/>
              <a:headEnd/>
              <a:tailEnd/>
            </a:ln>
          </p:spPr>
          <p:txBody>
            <a:bodyPr/>
            <a:lstStyle/>
            <a:p>
              <a:pPr algn="ctr"/>
              <a:endParaRPr lang="en-US">
                <a:latin typeface="Tahoma" pitchFamily="1" charset="0"/>
              </a:endParaRPr>
            </a:p>
          </p:txBody>
        </p:sp>
        <p:sp>
          <p:nvSpPr>
            <p:cNvPr id="46092" name="Freeform 12"/>
            <p:cNvSpPr>
              <a:spLocks/>
            </p:cNvSpPr>
            <p:nvPr/>
          </p:nvSpPr>
          <p:spPr bwMode="auto">
            <a:xfrm>
              <a:off x="4570" y="1895"/>
              <a:ext cx="697" cy="1333"/>
            </a:xfrm>
            <a:custGeom>
              <a:avLst/>
              <a:gdLst>
                <a:gd name="T0" fmla="*/ 0 w 2527"/>
                <a:gd name="T1" fmla="*/ 0 h 5389"/>
                <a:gd name="T2" fmla="*/ 0 w 2527"/>
                <a:gd name="T3" fmla="*/ 0 h 5389"/>
                <a:gd name="T4" fmla="*/ 0 w 2527"/>
                <a:gd name="T5" fmla="*/ 0 h 5389"/>
                <a:gd name="T6" fmla="*/ 0 w 2527"/>
                <a:gd name="T7" fmla="*/ 0 h 5389"/>
                <a:gd name="T8" fmla="*/ 0 w 2527"/>
                <a:gd name="T9" fmla="*/ 0 h 5389"/>
                <a:gd name="T10" fmla="*/ 0 w 2527"/>
                <a:gd name="T11" fmla="*/ 0 h 5389"/>
                <a:gd name="T12" fmla="*/ 0 60000 65536"/>
                <a:gd name="T13" fmla="*/ 0 60000 65536"/>
                <a:gd name="T14" fmla="*/ 0 60000 65536"/>
                <a:gd name="T15" fmla="*/ 0 60000 65536"/>
                <a:gd name="T16" fmla="*/ 0 60000 65536"/>
                <a:gd name="T17" fmla="*/ 0 60000 65536"/>
                <a:gd name="T18" fmla="*/ 0 w 2527"/>
                <a:gd name="T19" fmla="*/ 0 h 5389"/>
                <a:gd name="T20" fmla="*/ 2527 w 2527"/>
                <a:gd name="T21" fmla="*/ 5389 h 5389"/>
              </a:gdLst>
              <a:ahLst/>
              <a:cxnLst>
                <a:cxn ang="T12">
                  <a:pos x="T0" y="T1"/>
                </a:cxn>
                <a:cxn ang="T13">
                  <a:pos x="T2" y="T3"/>
                </a:cxn>
                <a:cxn ang="T14">
                  <a:pos x="T4" y="T5"/>
                </a:cxn>
                <a:cxn ang="T15">
                  <a:pos x="T6" y="T7"/>
                </a:cxn>
                <a:cxn ang="T16">
                  <a:pos x="T8" y="T9"/>
                </a:cxn>
                <a:cxn ang="T17">
                  <a:pos x="T10" y="T11"/>
                </a:cxn>
              </a:cxnLst>
              <a:rect l="T18" t="T19" r="T20" b="T21"/>
              <a:pathLst>
                <a:path w="2527" h="5389">
                  <a:moveTo>
                    <a:pt x="2527" y="0"/>
                  </a:moveTo>
                  <a:lnTo>
                    <a:pt x="2527" y="2337"/>
                  </a:lnTo>
                  <a:lnTo>
                    <a:pt x="2159" y="4440"/>
                  </a:lnTo>
                  <a:lnTo>
                    <a:pt x="1459" y="5389"/>
                  </a:lnTo>
                  <a:lnTo>
                    <a:pt x="0" y="946"/>
                  </a:lnTo>
                  <a:lnTo>
                    <a:pt x="2527" y="0"/>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46093" name="Freeform 13"/>
            <p:cNvSpPr>
              <a:spLocks/>
            </p:cNvSpPr>
            <p:nvPr/>
          </p:nvSpPr>
          <p:spPr bwMode="auto">
            <a:xfrm>
              <a:off x="3562" y="2321"/>
              <a:ext cx="164" cy="69"/>
            </a:xfrm>
            <a:custGeom>
              <a:avLst/>
              <a:gdLst>
                <a:gd name="T0" fmla="*/ 0 w 595"/>
                <a:gd name="T1" fmla="*/ 0 h 277"/>
                <a:gd name="T2" fmla="*/ 0 w 595"/>
                <a:gd name="T3" fmla="*/ 0 h 277"/>
                <a:gd name="T4" fmla="*/ 0 w 595"/>
                <a:gd name="T5" fmla="*/ 0 h 277"/>
                <a:gd name="T6" fmla="*/ 0 w 595"/>
                <a:gd name="T7" fmla="*/ 0 h 277"/>
                <a:gd name="T8" fmla="*/ 0 w 595"/>
                <a:gd name="T9" fmla="*/ 0 h 277"/>
                <a:gd name="T10" fmla="*/ 0 w 595"/>
                <a:gd name="T11" fmla="*/ 0 h 277"/>
                <a:gd name="T12" fmla="*/ 0 w 595"/>
                <a:gd name="T13" fmla="*/ 0 h 277"/>
                <a:gd name="T14" fmla="*/ 0 w 595"/>
                <a:gd name="T15" fmla="*/ 0 h 277"/>
                <a:gd name="T16" fmla="*/ 0 w 595"/>
                <a:gd name="T17" fmla="*/ 0 h 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5"/>
                <a:gd name="T28" fmla="*/ 0 h 277"/>
                <a:gd name="T29" fmla="*/ 595 w 595"/>
                <a:gd name="T30" fmla="*/ 277 h 2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5" h="277">
                  <a:moveTo>
                    <a:pt x="595" y="28"/>
                  </a:moveTo>
                  <a:lnTo>
                    <a:pt x="595" y="222"/>
                  </a:lnTo>
                  <a:lnTo>
                    <a:pt x="564" y="277"/>
                  </a:lnTo>
                  <a:lnTo>
                    <a:pt x="316" y="277"/>
                  </a:lnTo>
                  <a:lnTo>
                    <a:pt x="203" y="222"/>
                  </a:lnTo>
                  <a:lnTo>
                    <a:pt x="0" y="55"/>
                  </a:lnTo>
                  <a:lnTo>
                    <a:pt x="112" y="0"/>
                  </a:lnTo>
                  <a:lnTo>
                    <a:pt x="543" y="0"/>
                  </a:lnTo>
                  <a:lnTo>
                    <a:pt x="595" y="28"/>
                  </a:lnTo>
                  <a:close/>
                </a:path>
              </a:pathLst>
            </a:custGeom>
            <a:solidFill>
              <a:srgbClr val="FF0000"/>
            </a:solidFill>
            <a:ln w="9525">
              <a:noFill/>
              <a:round/>
              <a:headEnd/>
              <a:tailEnd/>
            </a:ln>
          </p:spPr>
          <p:txBody>
            <a:bodyPr/>
            <a:lstStyle/>
            <a:p>
              <a:pPr algn="ctr"/>
              <a:endParaRPr lang="en-US">
                <a:latin typeface="Tahoma" pitchFamily="1" charset="0"/>
              </a:endParaRPr>
            </a:p>
          </p:txBody>
        </p:sp>
        <p:sp>
          <p:nvSpPr>
            <p:cNvPr id="46094" name="Freeform 14"/>
            <p:cNvSpPr>
              <a:spLocks/>
            </p:cNvSpPr>
            <p:nvPr/>
          </p:nvSpPr>
          <p:spPr bwMode="auto">
            <a:xfrm>
              <a:off x="3489" y="1367"/>
              <a:ext cx="365" cy="335"/>
            </a:xfrm>
            <a:custGeom>
              <a:avLst/>
              <a:gdLst>
                <a:gd name="T0" fmla="*/ 0 w 1322"/>
                <a:gd name="T1" fmla="*/ 0 h 1353"/>
                <a:gd name="T2" fmla="*/ 0 w 1322"/>
                <a:gd name="T3" fmla="*/ 0 h 1353"/>
                <a:gd name="T4" fmla="*/ 0 w 1322"/>
                <a:gd name="T5" fmla="*/ 0 h 1353"/>
                <a:gd name="T6" fmla="*/ 0 w 1322"/>
                <a:gd name="T7" fmla="*/ 0 h 1353"/>
                <a:gd name="T8" fmla="*/ 0 w 1322"/>
                <a:gd name="T9" fmla="*/ 0 h 1353"/>
                <a:gd name="T10" fmla="*/ 0 w 1322"/>
                <a:gd name="T11" fmla="*/ 0 h 1353"/>
                <a:gd name="T12" fmla="*/ 0 w 1322"/>
                <a:gd name="T13" fmla="*/ 0 h 1353"/>
                <a:gd name="T14" fmla="*/ 0 w 1322"/>
                <a:gd name="T15" fmla="*/ 0 h 1353"/>
                <a:gd name="T16" fmla="*/ 0 w 1322"/>
                <a:gd name="T17" fmla="*/ 0 h 1353"/>
                <a:gd name="T18" fmla="*/ 0 w 1322"/>
                <a:gd name="T19" fmla="*/ 0 h 13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2"/>
                <a:gd name="T31" fmla="*/ 0 h 1353"/>
                <a:gd name="T32" fmla="*/ 1322 w 1322"/>
                <a:gd name="T33" fmla="*/ 1353 h 13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2" h="1353">
                  <a:moveTo>
                    <a:pt x="262" y="0"/>
                  </a:moveTo>
                  <a:lnTo>
                    <a:pt x="1322" y="0"/>
                  </a:lnTo>
                  <a:lnTo>
                    <a:pt x="1217" y="550"/>
                  </a:lnTo>
                  <a:lnTo>
                    <a:pt x="1217" y="798"/>
                  </a:lnTo>
                  <a:lnTo>
                    <a:pt x="1053" y="1104"/>
                  </a:lnTo>
                  <a:lnTo>
                    <a:pt x="826" y="971"/>
                  </a:lnTo>
                  <a:lnTo>
                    <a:pt x="356" y="1353"/>
                  </a:lnTo>
                  <a:lnTo>
                    <a:pt x="0" y="1020"/>
                  </a:lnTo>
                  <a:lnTo>
                    <a:pt x="37" y="247"/>
                  </a:lnTo>
                  <a:lnTo>
                    <a:pt x="262" y="0"/>
                  </a:lnTo>
                  <a:close/>
                </a:path>
              </a:pathLst>
            </a:custGeom>
            <a:solidFill>
              <a:srgbClr val="000080"/>
            </a:solidFill>
            <a:ln w="9525">
              <a:noFill/>
              <a:round/>
              <a:headEnd/>
              <a:tailEnd/>
            </a:ln>
          </p:spPr>
          <p:txBody>
            <a:bodyPr/>
            <a:lstStyle/>
            <a:p>
              <a:pPr algn="ctr"/>
              <a:endParaRPr lang="en-US">
                <a:latin typeface="Tahoma" pitchFamily="1" charset="0"/>
              </a:endParaRPr>
            </a:p>
          </p:txBody>
        </p:sp>
        <p:sp>
          <p:nvSpPr>
            <p:cNvPr id="46095" name="Freeform 15"/>
            <p:cNvSpPr>
              <a:spLocks/>
            </p:cNvSpPr>
            <p:nvPr/>
          </p:nvSpPr>
          <p:spPr bwMode="auto">
            <a:xfrm>
              <a:off x="4881" y="2439"/>
              <a:ext cx="164" cy="726"/>
            </a:xfrm>
            <a:custGeom>
              <a:avLst/>
              <a:gdLst>
                <a:gd name="T0" fmla="*/ 0 w 595"/>
                <a:gd name="T1" fmla="*/ 0 h 2938"/>
                <a:gd name="T2" fmla="*/ 0 w 595"/>
                <a:gd name="T3" fmla="*/ 0 h 2938"/>
                <a:gd name="T4" fmla="*/ 0 w 595"/>
                <a:gd name="T5" fmla="*/ 0 h 2938"/>
                <a:gd name="T6" fmla="*/ 0 w 595"/>
                <a:gd name="T7" fmla="*/ 0 h 2938"/>
                <a:gd name="T8" fmla="*/ 0 w 595"/>
                <a:gd name="T9" fmla="*/ 0 h 2938"/>
                <a:gd name="T10" fmla="*/ 0 w 595"/>
                <a:gd name="T11" fmla="*/ 0 h 2938"/>
                <a:gd name="T12" fmla="*/ 0 w 595"/>
                <a:gd name="T13" fmla="*/ 0 h 2938"/>
                <a:gd name="T14" fmla="*/ 0 w 595"/>
                <a:gd name="T15" fmla="*/ 0 h 2938"/>
                <a:gd name="T16" fmla="*/ 0 w 595"/>
                <a:gd name="T17" fmla="*/ 0 h 2938"/>
                <a:gd name="T18" fmla="*/ 0 w 595"/>
                <a:gd name="T19" fmla="*/ 0 h 2938"/>
                <a:gd name="T20" fmla="*/ 0 w 595"/>
                <a:gd name="T21" fmla="*/ 0 h 29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5"/>
                <a:gd name="T34" fmla="*/ 0 h 2938"/>
                <a:gd name="T35" fmla="*/ 595 w 595"/>
                <a:gd name="T36" fmla="*/ 2938 h 29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5" h="2938">
                  <a:moveTo>
                    <a:pt x="391" y="0"/>
                  </a:moveTo>
                  <a:lnTo>
                    <a:pt x="523" y="140"/>
                  </a:lnTo>
                  <a:lnTo>
                    <a:pt x="595" y="414"/>
                  </a:lnTo>
                  <a:lnTo>
                    <a:pt x="540" y="1217"/>
                  </a:lnTo>
                  <a:lnTo>
                    <a:pt x="480" y="1665"/>
                  </a:lnTo>
                  <a:lnTo>
                    <a:pt x="480" y="1782"/>
                  </a:lnTo>
                  <a:lnTo>
                    <a:pt x="561" y="2828"/>
                  </a:lnTo>
                  <a:lnTo>
                    <a:pt x="480" y="2938"/>
                  </a:lnTo>
                  <a:lnTo>
                    <a:pt x="0" y="1782"/>
                  </a:lnTo>
                  <a:lnTo>
                    <a:pt x="75" y="54"/>
                  </a:lnTo>
                  <a:lnTo>
                    <a:pt x="391" y="0"/>
                  </a:lnTo>
                  <a:close/>
                </a:path>
              </a:pathLst>
            </a:custGeom>
            <a:solidFill>
              <a:srgbClr val="FF0000"/>
            </a:solidFill>
            <a:ln w="9525">
              <a:noFill/>
              <a:round/>
              <a:headEnd/>
              <a:tailEnd/>
            </a:ln>
          </p:spPr>
          <p:txBody>
            <a:bodyPr/>
            <a:lstStyle/>
            <a:p>
              <a:pPr algn="ctr"/>
              <a:endParaRPr lang="en-US">
                <a:latin typeface="Tahoma" pitchFamily="1" charset="0"/>
              </a:endParaRPr>
            </a:p>
          </p:txBody>
        </p:sp>
        <p:sp>
          <p:nvSpPr>
            <p:cNvPr id="46096" name="Freeform 16"/>
            <p:cNvSpPr>
              <a:spLocks/>
            </p:cNvSpPr>
            <p:nvPr/>
          </p:nvSpPr>
          <p:spPr bwMode="auto">
            <a:xfrm>
              <a:off x="5174" y="3285"/>
              <a:ext cx="434" cy="615"/>
            </a:xfrm>
            <a:custGeom>
              <a:avLst/>
              <a:gdLst>
                <a:gd name="T0" fmla="*/ 0 w 1572"/>
                <a:gd name="T1" fmla="*/ 0 h 2487"/>
                <a:gd name="T2" fmla="*/ 0 w 1572"/>
                <a:gd name="T3" fmla="*/ 0 h 2487"/>
                <a:gd name="T4" fmla="*/ 0 w 1572"/>
                <a:gd name="T5" fmla="*/ 0 h 2487"/>
                <a:gd name="T6" fmla="*/ 0 w 1572"/>
                <a:gd name="T7" fmla="*/ 0 h 2487"/>
                <a:gd name="T8" fmla="*/ 0 w 1572"/>
                <a:gd name="T9" fmla="*/ 0 h 2487"/>
                <a:gd name="T10" fmla="*/ 0 w 1572"/>
                <a:gd name="T11" fmla="*/ 0 h 2487"/>
                <a:gd name="T12" fmla="*/ 0 w 1572"/>
                <a:gd name="T13" fmla="*/ 0 h 2487"/>
                <a:gd name="T14" fmla="*/ 0 60000 65536"/>
                <a:gd name="T15" fmla="*/ 0 60000 65536"/>
                <a:gd name="T16" fmla="*/ 0 60000 65536"/>
                <a:gd name="T17" fmla="*/ 0 60000 65536"/>
                <a:gd name="T18" fmla="*/ 0 60000 65536"/>
                <a:gd name="T19" fmla="*/ 0 60000 65536"/>
                <a:gd name="T20" fmla="*/ 0 60000 65536"/>
                <a:gd name="T21" fmla="*/ 0 w 1572"/>
                <a:gd name="T22" fmla="*/ 0 h 2487"/>
                <a:gd name="T23" fmla="*/ 1572 w 1572"/>
                <a:gd name="T24" fmla="*/ 2487 h 2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2" h="2487">
                  <a:moveTo>
                    <a:pt x="1029" y="0"/>
                  </a:moveTo>
                  <a:lnTo>
                    <a:pt x="1572" y="576"/>
                  </a:lnTo>
                  <a:lnTo>
                    <a:pt x="1515" y="1357"/>
                  </a:lnTo>
                  <a:lnTo>
                    <a:pt x="319" y="2487"/>
                  </a:lnTo>
                  <a:lnTo>
                    <a:pt x="0" y="2487"/>
                  </a:lnTo>
                  <a:lnTo>
                    <a:pt x="740" y="840"/>
                  </a:lnTo>
                  <a:lnTo>
                    <a:pt x="1029" y="0"/>
                  </a:lnTo>
                  <a:close/>
                </a:path>
              </a:pathLst>
            </a:custGeom>
            <a:solidFill>
              <a:srgbClr val="FFC98E"/>
            </a:solidFill>
            <a:ln w="9525">
              <a:noFill/>
              <a:round/>
              <a:headEnd/>
              <a:tailEnd/>
            </a:ln>
          </p:spPr>
          <p:txBody>
            <a:bodyPr/>
            <a:lstStyle/>
            <a:p>
              <a:pPr algn="ctr"/>
              <a:endParaRPr lang="en-US">
                <a:latin typeface="Tahoma" pitchFamily="1" charset="0"/>
              </a:endParaRPr>
            </a:p>
          </p:txBody>
        </p:sp>
        <p:sp>
          <p:nvSpPr>
            <p:cNvPr id="46097" name="Freeform 17"/>
            <p:cNvSpPr>
              <a:spLocks/>
            </p:cNvSpPr>
            <p:nvPr/>
          </p:nvSpPr>
          <p:spPr bwMode="auto">
            <a:xfrm>
              <a:off x="6085" y="1909"/>
              <a:ext cx="1102" cy="1993"/>
            </a:xfrm>
            <a:custGeom>
              <a:avLst/>
              <a:gdLst>
                <a:gd name="T0" fmla="*/ 1 w 3998"/>
                <a:gd name="T1" fmla="*/ 0 h 8053"/>
                <a:gd name="T2" fmla="*/ 1 w 3998"/>
                <a:gd name="T3" fmla="*/ 0 h 8053"/>
                <a:gd name="T4" fmla="*/ 1 w 3998"/>
                <a:gd name="T5" fmla="*/ 0 h 8053"/>
                <a:gd name="T6" fmla="*/ 0 w 3998"/>
                <a:gd name="T7" fmla="*/ 0 h 8053"/>
                <a:gd name="T8" fmla="*/ 0 w 3998"/>
                <a:gd name="T9" fmla="*/ 0 h 8053"/>
                <a:gd name="T10" fmla="*/ 1 w 3998"/>
                <a:gd name="T11" fmla="*/ 0 h 8053"/>
                <a:gd name="T12" fmla="*/ 1 w 3998"/>
                <a:gd name="T13" fmla="*/ 0 h 8053"/>
                <a:gd name="T14" fmla="*/ 0 w 3998"/>
                <a:gd name="T15" fmla="*/ 0 h 8053"/>
                <a:gd name="T16" fmla="*/ 0 w 3998"/>
                <a:gd name="T17" fmla="*/ 0 h 8053"/>
                <a:gd name="T18" fmla="*/ 0 w 3998"/>
                <a:gd name="T19" fmla="*/ 0 h 8053"/>
                <a:gd name="T20" fmla="*/ 0 w 3998"/>
                <a:gd name="T21" fmla="*/ 0 h 8053"/>
                <a:gd name="T22" fmla="*/ 0 w 3998"/>
                <a:gd name="T23" fmla="*/ 0 h 8053"/>
                <a:gd name="T24" fmla="*/ 0 w 3998"/>
                <a:gd name="T25" fmla="*/ 0 h 8053"/>
                <a:gd name="T26" fmla="*/ 0 w 3998"/>
                <a:gd name="T27" fmla="*/ 0 h 8053"/>
                <a:gd name="T28" fmla="*/ 0 w 3998"/>
                <a:gd name="T29" fmla="*/ 0 h 8053"/>
                <a:gd name="T30" fmla="*/ 0 w 3998"/>
                <a:gd name="T31" fmla="*/ 0 h 8053"/>
                <a:gd name="T32" fmla="*/ 0 w 3998"/>
                <a:gd name="T33" fmla="*/ 0 h 8053"/>
                <a:gd name="T34" fmla="*/ 1 w 3998"/>
                <a:gd name="T35" fmla="*/ 0 h 8053"/>
                <a:gd name="T36" fmla="*/ 1 w 3998"/>
                <a:gd name="T37" fmla="*/ 0 h 80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98"/>
                <a:gd name="T58" fmla="*/ 0 h 8053"/>
                <a:gd name="T59" fmla="*/ 3998 w 3998"/>
                <a:gd name="T60" fmla="*/ 8053 h 80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98" h="8053">
                  <a:moveTo>
                    <a:pt x="3998" y="2078"/>
                  </a:moveTo>
                  <a:lnTo>
                    <a:pt x="3981" y="2753"/>
                  </a:lnTo>
                  <a:lnTo>
                    <a:pt x="3479" y="3551"/>
                  </a:lnTo>
                  <a:lnTo>
                    <a:pt x="3354" y="4022"/>
                  </a:lnTo>
                  <a:lnTo>
                    <a:pt x="2594" y="4764"/>
                  </a:lnTo>
                  <a:lnTo>
                    <a:pt x="3479" y="7127"/>
                  </a:lnTo>
                  <a:lnTo>
                    <a:pt x="3500" y="8053"/>
                  </a:lnTo>
                  <a:lnTo>
                    <a:pt x="2667" y="8053"/>
                  </a:lnTo>
                  <a:lnTo>
                    <a:pt x="969" y="6651"/>
                  </a:lnTo>
                  <a:lnTo>
                    <a:pt x="0" y="3837"/>
                  </a:lnTo>
                  <a:lnTo>
                    <a:pt x="862" y="3264"/>
                  </a:lnTo>
                  <a:lnTo>
                    <a:pt x="750" y="1980"/>
                  </a:lnTo>
                  <a:lnTo>
                    <a:pt x="773" y="1759"/>
                  </a:lnTo>
                  <a:lnTo>
                    <a:pt x="773" y="1572"/>
                  </a:lnTo>
                  <a:lnTo>
                    <a:pt x="710" y="1114"/>
                  </a:lnTo>
                  <a:lnTo>
                    <a:pt x="710" y="837"/>
                  </a:lnTo>
                  <a:lnTo>
                    <a:pt x="984" y="0"/>
                  </a:lnTo>
                  <a:lnTo>
                    <a:pt x="3719" y="37"/>
                  </a:lnTo>
                  <a:lnTo>
                    <a:pt x="3998" y="2078"/>
                  </a:lnTo>
                  <a:close/>
                </a:path>
              </a:pathLst>
            </a:custGeom>
            <a:solidFill>
              <a:srgbClr val="FFC98E"/>
            </a:solidFill>
            <a:ln w="9525">
              <a:noFill/>
              <a:round/>
              <a:headEnd/>
              <a:tailEnd/>
            </a:ln>
          </p:spPr>
          <p:txBody>
            <a:bodyPr/>
            <a:lstStyle/>
            <a:p>
              <a:pPr algn="ctr"/>
              <a:endParaRPr lang="en-US">
                <a:latin typeface="Tahoma" pitchFamily="1" charset="0"/>
              </a:endParaRPr>
            </a:p>
          </p:txBody>
        </p:sp>
        <p:sp>
          <p:nvSpPr>
            <p:cNvPr id="46098" name="Freeform 18"/>
            <p:cNvSpPr>
              <a:spLocks/>
            </p:cNvSpPr>
            <p:nvPr/>
          </p:nvSpPr>
          <p:spPr bwMode="auto">
            <a:xfrm>
              <a:off x="6768" y="2796"/>
              <a:ext cx="319" cy="489"/>
            </a:xfrm>
            <a:custGeom>
              <a:avLst/>
              <a:gdLst>
                <a:gd name="T0" fmla="*/ 0 w 1158"/>
                <a:gd name="T1" fmla="*/ 0 h 1976"/>
                <a:gd name="T2" fmla="*/ 0 w 1158"/>
                <a:gd name="T3" fmla="*/ 0 h 1976"/>
                <a:gd name="T4" fmla="*/ 0 w 1158"/>
                <a:gd name="T5" fmla="*/ 0 h 1976"/>
                <a:gd name="T6" fmla="*/ 0 w 1158"/>
                <a:gd name="T7" fmla="*/ 0 h 1976"/>
                <a:gd name="T8" fmla="*/ 0 w 1158"/>
                <a:gd name="T9" fmla="*/ 0 h 1976"/>
                <a:gd name="T10" fmla="*/ 0 w 1158"/>
                <a:gd name="T11" fmla="*/ 0 h 1976"/>
                <a:gd name="T12" fmla="*/ 0 w 1158"/>
                <a:gd name="T13" fmla="*/ 0 h 1976"/>
                <a:gd name="T14" fmla="*/ 0 w 1158"/>
                <a:gd name="T15" fmla="*/ 0 h 1976"/>
                <a:gd name="T16" fmla="*/ 0 60000 65536"/>
                <a:gd name="T17" fmla="*/ 0 60000 65536"/>
                <a:gd name="T18" fmla="*/ 0 60000 65536"/>
                <a:gd name="T19" fmla="*/ 0 60000 65536"/>
                <a:gd name="T20" fmla="*/ 0 60000 65536"/>
                <a:gd name="T21" fmla="*/ 0 60000 65536"/>
                <a:gd name="T22" fmla="*/ 0 60000 65536"/>
                <a:gd name="T23" fmla="*/ 0 60000 65536"/>
                <a:gd name="T24" fmla="*/ 0 w 1158"/>
                <a:gd name="T25" fmla="*/ 0 h 1976"/>
                <a:gd name="T26" fmla="*/ 1158 w 1158"/>
                <a:gd name="T27" fmla="*/ 1976 h 19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8" h="1976">
                  <a:moveTo>
                    <a:pt x="1023" y="0"/>
                  </a:moveTo>
                  <a:lnTo>
                    <a:pt x="1158" y="289"/>
                  </a:lnTo>
                  <a:lnTo>
                    <a:pt x="399" y="1887"/>
                  </a:lnTo>
                  <a:lnTo>
                    <a:pt x="211" y="1976"/>
                  </a:lnTo>
                  <a:lnTo>
                    <a:pt x="103" y="1440"/>
                  </a:lnTo>
                  <a:lnTo>
                    <a:pt x="0" y="1181"/>
                  </a:lnTo>
                  <a:lnTo>
                    <a:pt x="877" y="413"/>
                  </a:lnTo>
                  <a:lnTo>
                    <a:pt x="1023" y="0"/>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46099" name="Freeform 19"/>
            <p:cNvSpPr>
              <a:spLocks/>
            </p:cNvSpPr>
            <p:nvPr/>
          </p:nvSpPr>
          <p:spPr bwMode="auto">
            <a:xfrm>
              <a:off x="7042" y="3664"/>
              <a:ext cx="179" cy="239"/>
            </a:xfrm>
            <a:custGeom>
              <a:avLst/>
              <a:gdLst>
                <a:gd name="T0" fmla="*/ 0 w 648"/>
                <a:gd name="T1" fmla="*/ 0 h 964"/>
                <a:gd name="T2" fmla="*/ 0 w 648"/>
                <a:gd name="T3" fmla="*/ 0 h 964"/>
                <a:gd name="T4" fmla="*/ 0 w 648"/>
                <a:gd name="T5" fmla="*/ 0 h 964"/>
                <a:gd name="T6" fmla="*/ 0 w 648"/>
                <a:gd name="T7" fmla="*/ 0 h 964"/>
                <a:gd name="T8" fmla="*/ 0 w 648"/>
                <a:gd name="T9" fmla="*/ 0 h 964"/>
                <a:gd name="T10" fmla="*/ 0 60000 65536"/>
                <a:gd name="T11" fmla="*/ 0 60000 65536"/>
                <a:gd name="T12" fmla="*/ 0 60000 65536"/>
                <a:gd name="T13" fmla="*/ 0 60000 65536"/>
                <a:gd name="T14" fmla="*/ 0 60000 65536"/>
                <a:gd name="T15" fmla="*/ 0 w 648"/>
                <a:gd name="T16" fmla="*/ 0 h 964"/>
                <a:gd name="T17" fmla="*/ 648 w 648"/>
                <a:gd name="T18" fmla="*/ 964 h 964"/>
              </a:gdLst>
              <a:ahLst/>
              <a:cxnLst>
                <a:cxn ang="T10">
                  <a:pos x="T0" y="T1"/>
                </a:cxn>
                <a:cxn ang="T11">
                  <a:pos x="T2" y="T3"/>
                </a:cxn>
                <a:cxn ang="T12">
                  <a:pos x="T4" y="T5"/>
                </a:cxn>
                <a:cxn ang="T13">
                  <a:pos x="T6" y="T7"/>
                </a:cxn>
                <a:cxn ang="T14">
                  <a:pos x="T8" y="T9"/>
                </a:cxn>
              </a:cxnLst>
              <a:rect l="T15" t="T16" r="T17" b="T18"/>
              <a:pathLst>
                <a:path w="648" h="964">
                  <a:moveTo>
                    <a:pt x="0" y="0"/>
                  </a:moveTo>
                  <a:lnTo>
                    <a:pt x="65" y="959"/>
                  </a:lnTo>
                  <a:lnTo>
                    <a:pt x="648" y="964"/>
                  </a:lnTo>
                  <a:lnTo>
                    <a:pt x="648" y="232"/>
                  </a:lnTo>
                  <a:lnTo>
                    <a:pt x="0" y="0"/>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46100" name="Freeform 20"/>
            <p:cNvSpPr>
              <a:spLocks/>
            </p:cNvSpPr>
            <p:nvPr/>
          </p:nvSpPr>
          <p:spPr bwMode="auto">
            <a:xfrm>
              <a:off x="6376" y="1514"/>
              <a:ext cx="845" cy="909"/>
            </a:xfrm>
            <a:custGeom>
              <a:avLst/>
              <a:gdLst>
                <a:gd name="T0" fmla="*/ 0 w 3068"/>
                <a:gd name="T1" fmla="*/ 0 h 3675"/>
                <a:gd name="T2" fmla="*/ 0 w 3068"/>
                <a:gd name="T3" fmla="*/ 0 h 3675"/>
                <a:gd name="T4" fmla="*/ 0 w 3068"/>
                <a:gd name="T5" fmla="*/ 0 h 3675"/>
                <a:gd name="T6" fmla="*/ 0 w 3068"/>
                <a:gd name="T7" fmla="*/ 0 h 3675"/>
                <a:gd name="T8" fmla="*/ 0 w 3068"/>
                <a:gd name="T9" fmla="*/ 0 h 3675"/>
                <a:gd name="T10" fmla="*/ 0 w 3068"/>
                <a:gd name="T11" fmla="*/ 0 h 3675"/>
                <a:gd name="T12" fmla="*/ 0 w 3068"/>
                <a:gd name="T13" fmla="*/ 0 h 3675"/>
                <a:gd name="T14" fmla="*/ 0 w 3068"/>
                <a:gd name="T15" fmla="*/ 0 h 3675"/>
                <a:gd name="T16" fmla="*/ 0 w 3068"/>
                <a:gd name="T17" fmla="*/ 0 h 3675"/>
                <a:gd name="T18" fmla="*/ 0 w 3068"/>
                <a:gd name="T19" fmla="*/ 0 h 3675"/>
                <a:gd name="T20" fmla="*/ 0 w 3068"/>
                <a:gd name="T21" fmla="*/ 0 h 3675"/>
                <a:gd name="T22" fmla="*/ 0 w 3068"/>
                <a:gd name="T23" fmla="*/ 0 h 3675"/>
                <a:gd name="T24" fmla="*/ 0 w 3068"/>
                <a:gd name="T25" fmla="*/ 0 h 3675"/>
                <a:gd name="T26" fmla="*/ 0 w 3068"/>
                <a:gd name="T27" fmla="*/ 0 h 3675"/>
                <a:gd name="T28" fmla="*/ 0 w 3068"/>
                <a:gd name="T29" fmla="*/ 0 h 36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68"/>
                <a:gd name="T46" fmla="*/ 0 h 3675"/>
                <a:gd name="T47" fmla="*/ 3068 w 3068"/>
                <a:gd name="T48" fmla="*/ 3675 h 36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68" h="3675">
                  <a:moveTo>
                    <a:pt x="3068" y="3548"/>
                  </a:moveTo>
                  <a:lnTo>
                    <a:pt x="2729" y="3675"/>
                  </a:lnTo>
                  <a:lnTo>
                    <a:pt x="2408" y="3613"/>
                  </a:lnTo>
                  <a:lnTo>
                    <a:pt x="2123" y="3294"/>
                  </a:lnTo>
                  <a:lnTo>
                    <a:pt x="2275" y="2463"/>
                  </a:lnTo>
                  <a:lnTo>
                    <a:pt x="2275" y="2082"/>
                  </a:lnTo>
                  <a:lnTo>
                    <a:pt x="2123" y="1760"/>
                  </a:lnTo>
                  <a:lnTo>
                    <a:pt x="1698" y="1918"/>
                  </a:lnTo>
                  <a:lnTo>
                    <a:pt x="1267" y="1918"/>
                  </a:lnTo>
                  <a:lnTo>
                    <a:pt x="775" y="2082"/>
                  </a:lnTo>
                  <a:lnTo>
                    <a:pt x="0" y="1215"/>
                  </a:lnTo>
                  <a:lnTo>
                    <a:pt x="493" y="293"/>
                  </a:lnTo>
                  <a:lnTo>
                    <a:pt x="1541" y="0"/>
                  </a:lnTo>
                  <a:lnTo>
                    <a:pt x="3053" y="863"/>
                  </a:lnTo>
                  <a:lnTo>
                    <a:pt x="3068" y="3548"/>
                  </a:lnTo>
                  <a:close/>
                </a:path>
              </a:pathLst>
            </a:custGeom>
            <a:solidFill>
              <a:srgbClr val="70230C"/>
            </a:solidFill>
            <a:ln w="9525">
              <a:noFill/>
              <a:round/>
              <a:headEnd/>
              <a:tailEnd/>
            </a:ln>
          </p:spPr>
          <p:txBody>
            <a:bodyPr/>
            <a:lstStyle/>
            <a:p>
              <a:pPr algn="ctr"/>
              <a:endParaRPr lang="en-US">
                <a:latin typeface="Tahoma" pitchFamily="1" charset="0"/>
              </a:endParaRPr>
            </a:p>
          </p:txBody>
        </p:sp>
        <p:sp>
          <p:nvSpPr>
            <p:cNvPr id="46101" name="Freeform 21"/>
            <p:cNvSpPr>
              <a:spLocks/>
            </p:cNvSpPr>
            <p:nvPr/>
          </p:nvSpPr>
          <p:spPr bwMode="auto">
            <a:xfrm>
              <a:off x="5978" y="2408"/>
              <a:ext cx="403" cy="686"/>
            </a:xfrm>
            <a:custGeom>
              <a:avLst/>
              <a:gdLst>
                <a:gd name="T0" fmla="*/ 0 w 1460"/>
                <a:gd name="T1" fmla="*/ 0 h 2774"/>
                <a:gd name="T2" fmla="*/ 0 w 1460"/>
                <a:gd name="T3" fmla="*/ 0 h 2774"/>
                <a:gd name="T4" fmla="*/ 0 w 1460"/>
                <a:gd name="T5" fmla="*/ 0 h 2774"/>
                <a:gd name="T6" fmla="*/ 0 w 1460"/>
                <a:gd name="T7" fmla="*/ 0 h 2774"/>
                <a:gd name="T8" fmla="*/ 0 w 1460"/>
                <a:gd name="T9" fmla="*/ 0 h 2774"/>
                <a:gd name="T10" fmla="*/ 0 w 1460"/>
                <a:gd name="T11" fmla="*/ 0 h 2774"/>
                <a:gd name="T12" fmla="*/ 0 w 1460"/>
                <a:gd name="T13" fmla="*/ 0 h 2774"/>
                <a:gd name="T14" fmla="*/ 0 w 1460"/>
                <a:gd name="T15" fmla="*/ 0 h 2774"/>
                <a:gd name="T16" fmla="*/ 0 60000 65536"/>
                <a:gd name="T17" fmla="*/ 0 60000 65536"/>
                <a:gd name="T18" fmla="*/ 0 60000 65536"/>
                <a:gd name="T19" fmla="*/ 0 60000 65536"/>
                <a:gd name="T20" fmla="*/ 0 60000 65536"/>
                <a:gd name="T21" fmla="*/ 0 60000 65536"/>
                <a:gd name="T22" fmla="*/ 0 60000 65536"/>
                <a:gd name="T23" fmla="*/ 0 60000 65536"/>
                <a:gd name="T24" fmla="*/ 0 w 1460"/>
                <a:gd name="T25" fmla="*/ 0 h 2774"/>
                <a:gd name="T26" fmla="*/ 1460 w 1460"/>
                <a:gd name="T27" fmla="*/ 2774 h 27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0" h="2774">
                  <a:moveTo>
                    <a:pt x="1460" y="2649"/>
                  </a:moveTo>
                  <a:lnTo>
                    <a:pt x="1395" y="2649"/>
                  </a:lnTo>
                  <a:lnTo>
                    <a:pt x="1330" y="2774"/>
                  </a:lnTo>
                  <a:lnTo>
                    <a:pt x="195" y="545"/>
                  </a:lnTo>
                  <a:lnTo>
                    <a:pt x="0" y="0"/>
                  </a:lnTo>
                  <a:lnTo>
                    <a:pt x="342" y="418"/>
                  </a:lnTo>
                  <a:lnTo>
                    <a:pt x="1460" y="2557"/>
                  </a:lnTo>
                  <a:lnTo>
                    <a:pt x="1460" y="2649"/>
                  </a:lnTo>
                  <a:close/>
                </a:path>
              </a:pathLst>
            </a:custGeom>
            <a:solidFill>
              <a:srgbClr val="FFEA00"/>
            </a:solidFill>
            <a:ln w="9525">
              <a:noFill/>
              <a:round/>
              <a:headEnd/>
              <a:tailEnd/>
            </a:ln>
          </p:spPr>
          <p:txBody>
            <a:bodyPr/>
            <a:lstStyle/>
            <a:p>
              <a:pPr algn="ctr"/>
              <a:endParaRPr lang="en-US">
                <a:latin typeface="Tahoma" pitchFamily="1" charset="0"/>
              </a:endParaRPr>
            </a:p>
          </p:txBody>
        </p:sp>
        <p:sp>
          <p:nvSpPr>
            <p:cNvPr id="46102" name="Freeform 22"/>
            <p:cNvSpPr>
              <a:spLocks/>
            </p:cNvSpPr>
            <p:nvPr/>
          </p:nvSpPr>
          <p:spPr bwMode="auto">
            <a:xfrm>
              <a:off x="4501" y="1181"/>
              <a:ext cx="979" cy="1088"/>
            </a:xfrm>
            <a:custGeom>
              <a:avLst/>
              <a:gdLst>
                <a:gd name="T0" fmla="*/ 0 w 3549"/>
                <a:gd name="T1" fmla="*/ 0 h 4395"/>
                <a:gd name="T2" fmla="*/ 0 w 3549"/>
                <a:gd name="T3" fmla="*/ 0 h 4395"/>
                <a:gd name="T4" fmla="*/ 0 w 3549"/>
                <a:gd name="T5" fmla="*/ 0 h 4395"/>
                <a:gd name="T6" fmla="*/ 0 w 3549"/>
                <a:gd name="T7" fmla="*/ 0 h 4395"/>
                <a:gd name="T8" fmla="*/ 0 w 3549"/>
                <a:gd name="T9" fmla="*/ 0 h 4395"/>
                <a:gd name="T10" fmla="*/ 0 w 3549"/>
                <a:gd name="T11" fmla="*/ 0 h 4395"/>
                <a:gd name="T12" fmla="*/ 0 w 3549"/>
                <a:gd name="T13" fmla="*/ 0 h 4395"/>
                <a:gd name="T14" fmla="*/ 0 w 3549"/>
                <a:gd name="T15" fmla="*/ 0 h 4395"/>
                <a:gd name="T16" fmla="*/ 0 w 3549"/>
                <a:gd name="T17" fmla="*/ 0 h 4395"/>
                <a:gd name="T18" fmla="*/ 0 w 3549"/>
                <a:gd name="T19" fmla="*/ 0 h 4395"/>
                <a:gd name="T20" fmla="*/ 0 w 3549"/>
                <a:gd name="T21" fmla="*/ 0 h 4395"/>
                <a:gd name="T22" fmla="*/ 0 w 3549"/>
                <a:gd name="T23" fmla="*/ 0 h 4395"/>
                <a:gd name="T24" fmla="*/ 1 w 3549"/>
                <a:gd name="T25" fmla="*/ 0 h 4395"/>
                <a:gd name="T26" fmla="*/ 1 w 3549"/>
                <a:gd name="T27" fmla="*/ 0 h 4395"/>
                <a:gd name="T28" fmla="*/ 1 w 3549"/>
                <a:gd name="T29" fmla="*/ 0 h 4395"/>
                <a:gd name="T30" fmla="*/ 1 w 3549"/>
                <a:gd name="T31" fmla="*/ 0 h 4395"/>
                <a:gd name="T32" fmla="*/ 0 w 3549"/>
                <a:gd name="T33" fmla="*/ 0 h 4395"/>
                <a:gd name="T34" fmla="*/ 0 w 3549"/>
                <a:gd name="T35" fmla="*/ 0 h 4395"/>
                <a:gd name="T36" fmla="*/ 0 w 3549"/>
                <a:gd name="T37" fmla="*/ 0 h 43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49"/>
                <a:gd name="T58" fmla="*/ 0 h 4395"/>
                <a:gd name="T59" fmla="*/ 3549 w 3549"/>
                <a:gd name="T60" fmla="*/ 4395 h 43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49" h="4395">
                  <a:moveTo>
                    <a:pt x="60" y="1639"/>
                  </a:moveTo>
                  <a:lnTo>
                    <a:pt x="0" y="2300"/>
                  </a:lnTo>
                  <a:lnTo>
                    <a:pt x="40" y="3435"/>
                  </a:lnTo>
                  <a:lnTo>
                    <a:pt x="373" y="4128"/>
                  </a:lnTo>
                  <a:lnTo>
                    <a:pt x="720" y="4382"/>
                  </a:lnTo>
                  <a:lnTo>
                    <a:pt x="1063" y="4395"/>
                  </a:lnTo>
                  <a:lnTo>
                    <a:pt x="1585" y="4253"/>
                  </a:lnTo>
                  <a:lnTo>
                    <a:pt x="1859" y="4101"/>
                  </a:lnTo>
                  <a:lnTo>
                    <a:pt x="2156" y="3782"/>
                  </a:lnTo>
                  <a:lnTo>
                    <a:pt x="2437" y="3451"/>
                  </a:lnTo>
                  <a:lnTo>
                    <a:pt x="2741" y="3027"/>
                  </a:lnTo>
                  <a:lnTo>
                    <a:pt x="3012" y="3002"/>
                  </a:lnTo>
                  <a:lnTo>
                    <a:pt x="3385" y="2581"/>
                  </a:lnTo>
                  <a:lnTo>
                    <a:pt x="3549" y="2005"/>
                  </a:lnTo>
                  <a:lnTo>
                    <a:pt x="3549" y="1776"/>
                  </a:lnTo>
                  <a:lnTo>
                    <a:pt x="3374" y="844"/>
                  </a:lnTo>
                  <a:lnTo>
                    <a:pt x="820" y="0"/>
                  </a:lnTo>
                  <a:lnTo>
                    <a:pt x="217" y="1061"/>
                  </a:lnTo>
                  <a:lnTo>
                    <a:pt x="60" y="1639"/>
                  </a:lnTo>
                  <a:close/>
                </a:path>
              </a:pathLst>
            </a:custGeom>
            <a:solidFill>
              <a:srgbClr val="A55519"/>
            </a:solidFill>
            <a:ln w="9525">
              <a:noFill/>
              <a:round/>
              <a:headEnd/>
              <a:tailEnd/>
            </a:ln>
          </p:spPr>
          <p:txBody>
            <a:bodyPr/>
            <a:lstStyle/>
            <a:p>
              <a:pPr algn="ctr"/>
              <a:endParaRPr lang="en-US">
                <a:latin typeface="Tahoma" pitchFamily="1" charset="0"/>
              </a:endParaRPr>
            </a:p>
          </p:txBody>
        </p:sp>
        <p:sp>
          <p:nvSpPr>
            <p:cNvPr id="46103" name="Freeform 23"/>
            <p:cNvSpPr>
              <a:spLocks/>
            </p:cNvSpPr>
            <p:nvPr/>
          </p:nvSpPr>
          <p:spPr bwMode="auto">
            <a:xfrm>
              <a:off x="4967" y="1857"/>
              <a:ext cx="236" cy="85"/>
            </a:xfrm>
            <a:custGeom>
              <a:avLst/>
              <a:gdLst>
                <a:gd name="T0" fmla="*/ 0 w 859"/>
                <a:gd name="T1" fmla="*/ 0 h 345"/>
                <a:gd name="T2" fmla="*/ 0 w 859"/>
                <a:gd name="T3" fmla="*/ 0 h 345"/>
                <a:gd name="T4" fmla="*/ 0 w 859"/>
                <a:gd name="T5" fmla="*/ 0 h 345"/>
                <a:gd name="T6" fmla="*/ 0 w 859"/>
                <a:gd name="T7" fmla="*/ 0 h 345"/>
                <a:gd name="T8" fmla="*/ 0 w 859"/>
                <a:gd name="T9" fmla="*/ 0 h 345"/>
                <a:gd name="T10" fmla="*/ 0 w 859"/>
                <a:gd name="T11" fmla="*/ 0 h 345"/>
                <a:gd name="T12" fmla="*/ 0 w 859"/>
                <a:gd name="T13" fmla="*/ 0 h 345"/>
                <a:gd name="T14" fmla="*/ 0 w 859"/>
                <a:gd name="T15" fmla="*/ 0 h 345"/>
                <a:gd name="T16" fmla="*/ 0 w 859"/>
                <a:gd name="T17" fmla="*/ 0 h 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9"/>
                <a:gd name="T28" fmla="*/ 0 h 345"/>
                <a:gd name="T29" fmla="*/ 859 w 859"/>
                <a:gd name="T30" fmla="*/ 345 h 3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9" h="345">
                  <a:moveTo>
                    <a:pt x="0" y="0"/>
                  </a:moveTo>
                  <a:lnTo>
                    <a:pt x="336" y="168"/>
                  </a:lnTo>
                  <a:lnTo>
                    <a:pt x="514" y="29"/>
                  </a:lnTo>
                  <a:lnTo>
                    <a:pt x="747" y="66"/>
                  </a:lnTo>
                  <a:lnTo>
                    <a:pt x="859" y="29"/>
                  </a:lnTo>
                  <a:lnTo>
                    <a:pt x="540" y="345"/>
                  </a:lnTo>
                  <a:lnTo>
                    <a:pt x="336" y="335"/>
                  </a:lnTo>
                  <a:lnTo>
                    <a:pt x="120" y="208"/>
                  </a:lnTo>
                  <a:lnTo>
                    <a:pt x="0" y="0"/>
                  </a:lnTo>
                  <a:close/>
                </a:path>
              </a:pathLst>
            </a:custGeom>
            <a:solidFill>
              <a:srgbClr val="E7985D"/>
            </a:solidFill>
            <a:ln w="9525">
              <a:noFill/>
              <a:round/>
              <a:headEnd/>
              <a:tailEnd/>
            </a:ln>
          </p:spPr>
          <p:txBody>
            <a:bodyPr/>
            <a:lstStyle/>
            <a:p>
              <a:pPr algn="ctr"/>
              <a:endParaRPr lang="en-US">
                <a:latin typeface="Tahoma" pitchFamily="1" charset="0"/>
              </a:endParaRPr>
            </a:p>
          </p:txBody>
        </p:sp>
        <p:sp>
          <p:nvSpPr>
            <p:cNvPr id="46104" name="Freeform 24"/>
            <p:cNvSpPr>
              <a:spLocks/>
            </p:cNvSpPr>
            <p:nvPr/>
          </p:nvSpPr>
          <p:spPr bwMode="auto">
            <a:xfrm>
              <a:off x="5095" y="1523"/>
              <a:ext cx="208" cy="221"/>
            </a:xfrm>
            <a:custGeom>
              <a:avLst/>
              <a:gdLst>
                <a:gd name="T0" fmla="*/ 0 w 754"/>
                <a:gd name="T1" fmla="*/ 0 h 891"/>
                <a:gd name="T2" fmla="*/ 0 w 754"/>
                <a:gd name="T3" fmla="*/ 0 h 891"/>
                <a:gd name="T4" fmla="*/ 0 w 754"/>
                <a:gd name="T5" fmla="*/ 0 h 891"/>
                <a:gd name="T6" fmla="*/ 0 w 754"/>
                <a:gd name="T7" fmla="*/ 0 h 891"/>
                <a:gd name="T8" fmla="*/ 0 w 754"/>
                <a:gd name="T9" fmla="*/ 0 h 891"/>
                <a:gd name="T10" fmla="*/ 0 w 754"/>
                <a:gd name="T11" fmla="*/ 0 h 891"/>
                <a:gd name="T12" fmla="*/ 0 w 754"/>
                <a:gd name="T13" fmla="*/ 0 h 891"/>
                <a:gd name="T14" fmla="*/ 0 w 754"/>
                <a:gd name="T15" fmla="*/ 0 h 891"/>
                <a:gd name="T16" fmla="*/ 0 w 754"/>
                <a:gd name="T17" fmla="*/ 0 h 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4"/>
                <a:gd name="T28" fmla="*/ 0 h 891"/>
                <a:gd name="T29" fmla="*/ 754 w 754"/>
                <a:gd name="T30" fmla="*/ 891 h 8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4" h="891">
                  <a:moveTo>
                    <a:pt x="0" y="483"/>
                  </a:moveTo>
                  <a:lnTo>
                    <a:pt x="369" y="319"/>
                  </a:lnTo>
                  <a:lnTo>
                    <a:pt x="680" y="0"/>
                  </a:lnTo>
                  <a:lnTo>
                    <a:pt x="754" y="164"/>
                  </a:lnTo>
                  <a:lnTo>
                    <a:pt x="639" y="650"/>
                  </a:lnTo>
                  <a:lnTo>
                    <a:pt x="550" y="891"/>
                  </a:lnTo>
                  <a:lnTo>
                    <a:pt x="433" y="712"/>
                  </a:lnTo>
                  <a:lnTo>
                    <a:pt x="294" y="598"/>
                  </a:lnTo>
                  <a:lnTo>
                    <a:pt x="0" y="483"/>
                  </a:lnTo>
                  <a:close/>
                </a:path>
              </a:pathLst>
            </a:custGeom>
            <a:solidFill>
              <a:srgbClr val="E7985D"/>
            </a:solidFill>
            <a:ln w="9525">
              <a:noFill/>
              <a:round/>
              <a:headEnd/>
              <a:tailEnd/>
            </a:ln>
          </p:spPr>
          <p:txBody>
            <a:bodyPr/>
            <a:lstStyle/>
            <a:p>
              <a:pPr algn="ctr"/>
              <a:endParaRPr lang="en-US">
                <a:latin typeface="Tahoma" pitchFamily="1" charset="0"/>
              </a:endParaRPr>
            </a:p>
          </p:txBody>
        </p:sp>
        <p:sp>
          <p:nvSpPr>
            <p:cNvPr id="46105" name="Freeform 25"/>
            <p:cNvSpPr>
              <a:spLocks/>
            </p:cNvSpPr>
            <p:nvPr/>
          </p:nvSpPr>
          <p:spPr bwMode="auto">
            <a:xfrm>
              <a:off x="4775" y="1800"/>
              <a:ext cx="155" cy="162"/>
            </a:xfrm>
            <a:custGeom>
              <a:avLst/>
              <a:gdLst>
                <a:gd name="T0" fmla="*/ 0 w 559"/>
                <a:gd name="T1" fmla="*/ 0 h 653"/>
                <a:gd name="T2" fmla="*/ 0 w 559"/>
                <a:gd name="T3" fmla="*/ 0 h 653"/>
                <a:gd name="T4" fmla="*/ 0 w 559"/>
                <a:gd name="T5" fmla="*/ 0 h 653"/>
                <a:gd name="T6" fmla="*/ 0 w 559"/>
                <a:gd name="T7" fmla="*/ 0 h 653"/>
                <a:gd name="T8" fmla="*/ 0 w 559"/>
                <a:gd name="T9" fmla="*/ 0 h 653"/>
                <a:gd name="T10" fmla="*/ 0 w 559"/>
                <a:gd name="T11" fmla="*/ 0 h 653"/>
                <a:gd name="T12" fmla="*/ 0 w 559"/>
                <a:gd name="T13" fmla="*/ 0 h 653"/>
                <a:gd name="T14" fmla="*/ 0 w 559"/>
                <a:gd name="T15" fmla="*/ 0 h 653"/>
                <a:gd name="T16" fmla="*/ 0 w 559"/>
                <a:gd name="T17" fmla="*/ 0 h 653"/>
                <a:gd name="T18" fmla="*/ 0 w 559"/>
                <a:gd name="T19" fmla="*/ 0 h 653"/>
                <a:gd name="T20" fmla="*/ 0 w 559"/>
                <a:gd name="T21" fmla="*/ 0 h 653"/>
                <a:gd name="T22" fmla="*/ 0 w 559"/>
                <a:gd name="T23" fmla="*/ 0 h 653"/>
                <a:gd name="T24" fmla="*/ 0 w 559"/>
                <a:gd name="T25" fmla="*/ 0 h 653"/>
                <a:gd name="T26" fmla="*/ 0 w 559"/>
                <a:gd name="T27" fmla="*/ 0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9"/>
                <a:gd name="T43" fmla="*/ 0 h 653"/>
                <a:gd name="T44" fmla="*/ 559 w 559"/>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9" h="653">
                  <a:moveTo>
                    <a:pt x="237" y="50"/>
                  </a:moveTo>
                  <a:lnTo>
                    <a:pt x="0" y="471"/>
                  </a:lnTo>
                  <a:lnTo>
                    <a:pt x="0" y="628"/>
                  </a:lnTo>
                  <a:lnTo>
                    <a:pt x="157" y="653"/>
                  </a:lnTo>
                  <a:lnTo>
                    <a:pt x="314" y="612"/>
                  </a:lnTo>
                  <a:lnTo>
                    <a:pt x="519" y="641"/>
                  </a:lnTo>
                  <a:lnTo>
                    <a:pt x="559" y="563"/>
                  </a:lnTo>
                  <a:lnTo>
                    <a:pt x="478" y="489"/>
                  </a:lnTo>
                  <a:lnTo>
                    <a:pt x="339" y="463"/>
                  </a:lnTo>
                  <a:lnTo>
                    <a:pt x="302" y="396"/>
                  </a:lnTo>
                  <a:lnTo>
                    <a:pt x="302" y="257"/>
                  </a:lnTo>
                  <a:lnTo>
                    <a:pt x="327" y="13"/>
                  </a:lnTo>
                  <a:lnTo>
                    <a:pt x="287" y="0"/>
                  </a:lnTo>
                  <a:lnTo>
                    <a:pt x="237" y="50"/>
                  </a:lnTo>
                  <a:close/>
                </a:path>
              </a:pathLst>
            </a:custGeom>
            <a:solidFill>
              <a:srgbClr val="E7985D"/>
            </a:solidFill>
            <a:ln w="9525">
              <a:noFill/>
              <a:round/>
              <a:headEnd/>
              <a:tailEnd/>
            </a:ln>
          </p:spPr>
          <p:txBody>
            <a:bodyPr/>
            <a:lstStyle/>
            <a:p>
              <a:pPr algn="ctr"/>
              <a:endParaRPr lang="en-US">
                <a:latin typeface="Tahoma" pitchFamily="1" charset="0"/>
              </a:endParaRPr>
            </a:p>
          </p:txBody>
        </p:sp>
        <p:sp>
          <p:nvSpPr>
            <p:cNvPr id="46106" name="Freeform 26"/>
            <p:cNvSpPr>
              <a:spLocks/>
            </p:cNvSpPr>
            <p:nvPr/>
          </p:nvSpPr>
          <p:spPr bwMode="auto">
            <a:xfrm>
              <a:off x="4918" y="1978"/>
              <a:ext cx="258" cy="215"/>
            </a:xfrm>
            <a:custGeom>
              <a:avLst/>
              <a:gdLst>
                <a:gd name="T0" fmla="*/ 0 w 936"/>
                <a:gd name="T1" fmla="*/ 0 h 870"/>
                <a:gd name="T2" fmla="*/ 0 w 936"/>
                <a:gd name="T3" fmla="*/ 0 h 870"/>
                <a:gd name="T4" fmla="*/ 0 w 936"/>
                <a:gd name="T5" fmla="*/ 0 h 870"/>
                <a:gd name="T6" fmla="*/ 0 w 936"/>
                <a:gd name="T7" fmla="*/ 0 h 870"/>
                <a:gd name="T8" fmla="*/ 0 w 936"/>
                <a:gd name="T9" fmla="*/ 0 h 870"/>
                <a:gd name="T10" fmla="*/ 0 w 936"/>
                <a:gd name="T11" fmla="*/ 0 h 870"/>
                <a:gd name="T12" fmla="*/ 0 w 936"/>
                <a:gd name="T13" fmla="*/ 0 h 870"/>
                <a:gd name="T14" fmla="*/ 0 w 936"/>
                <a:gd name="T15" fmla="*/ 0 h 870"/>
                <a:gd name="T16" fmla="*/ 0 w 936"/>
                <a:gd name="T17" fmla="*/ 0 h 870"/>
                <a:gd name="T18" fmla="*/ 0 w 936"/>
                <a:gd name="T19" fmla="*/ 0 h 8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6"/>
                <a:gd name="T31" fmla="*/ 0 h 870"/>
                <a:gd name="T32" fmla="*/ 936 w 936"/>
                <a:gd name="T33" fmla="*/ 870 h 8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6" h="870">
                  <a:moveTo>
                    <a:pt x="256" y="0"/>
                  </a:moveTo>
                  <a:lnTo>
                    <a:pt x="405" y="102"/>
                  </a:lnTo>
                  <a:lnTo>
                    <a:pt x="677" y="190"/>
                  </a:lnTo>
                  <a:lnTo>
                    <a:pt x="936" y="25"/>
                  </a:lnTo>
                  <a:lnTo>
                    <a:pt x="630" y="347"/>
                  </a:lnTo>
                  <a:lnTo>
                    <a:pt x="176" y="791"/>
                  </a:lnTo>
                  <a:lnTo>
                    <a:pt x="0" y="870"/>
                  </a:lnTo>
                  <a:lnTo>
                    <a:pt x="166" y="613"/>
                  </a:lnTo>
                  <a:lnTo>
                    <a:pt x="194" y="266"/>
                  </a:lnTo>
                  <a:lnTo>
                    <a:pt x="256" y="0"/>
                  </a:lnTo>
                  <a:close/>
                </a:path>
              </a:pathLst>
            </a:custGeom>
            <a:solidFill>
              <a:srgbClr val="E7985D"/>
            </a:solidFill>
            <a:ln w="9525">
              <a:noFill/>
              <a:round/>
              <a:headEnd/>
              <a:tailEnd/>
            </a:ln>
          </p:spPr>
          <p:txBody>
            <a:bodyPr/>
            <a:lstStyle/>
            <a:p>
              <a:pPr algn="ctr"/>
              <a:endParaRPr lang="en-US">
                <a:latin typeface="Tahoma" pitchFamily="1" charset="0"/>
              </a:endParaRPr>
            </a:p>
          </p:txBody>
        </p:sp>
        <p:sp>
          <p:nvSpPr>
            <p:cNvPr id="46107" name="Freeform 27"/>
            <p:cNvSpPr>
              <a:spLocks/>
            </p:cNvSpPr>
            <p:nvPr/>
          </p:nvSpPr>
          <p:spPr bwMode="auto">
            <a:xfrm>
              <a:off x="4727" y="2018"/>
              <a:ext cx="203" cy="67"/>
            </a:xfrm>
            <a:custGeom>
              <a:avLst/>
              <a:gdLst>
                <a:gd name="T0" fmla="*/ 0 w 734"/>
                <a:gd name="T1" fmla="*/ 0 h 272"/>
                <a:gd name="T2" fmla="*/ 0 w 734"/>
                <a:gd name="T3" fmla="*/ 0 h 272"/>
                <a:gd name="T4" fmla="*/ 0 w 734"/>
                <a:gd name="T5" fmla="*/ 0 h 272"/>
                <a:gd name="T6" fmla="*/ 0 w 734"/>
                <a:gd name="T7" fmla="*/ 0 h 272"/>
                <a:gd name="T8" fmla="*/ 0 w 734"/>
                <a:gd name="T9" fmla="*/ 0 h 272"/>
                <a:gd name="T10" fmla="*/ 0 w 734"/>
                <a:gd name="T11" fmla="*/ 0 h 272"/>
                <a:gd name="T12" fmla="*/ 0 w 734"/>
                <a:gd name="T13" fmla="*/ 0 h 272"/>
                <a:gd name="T14" fmla="*/ 0 w 734"/>
                <a:gd name="T15" fmla="*/ 0 h 272"/>
                <a:gd name="T16" fmla="*/ 0 w 734"/>
                <a:gd name="T17" fmla="*/ 0 h 272"/>
                <a:gd name="T18" fmla="*/ 0 w 734"/>
                <a:gd name="T19" fmla="*/ 0 h 272"/>
                <a:gd name="T20" fmla="*/ 0 w 734"/>
                <a:gd name="T21" fmla="*/ 0 h 272"/>
                <a:gd name="T22" fmla="*/ 0 w 734"/>
                <a:gd name="T23" fmla="*/ 0 h 2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4"/>
                <a:gd name="T37" fmla="*/ 0 h 272"/>
                <a:gd name="T38" fmla="*/ 734 w 734"/>
                <a:gd name="T39" fmla="*/ 272 h 2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4" h="272">
                  <a:moveTo>
                    <a:pt x="384" y="18"/>
                  </a:moveTo>
                  <a:lnTo>
                    <a:pt x="345" y="155"/>
                  </a:lnTo>
                  <a:lnTo>
                    <a:pt x="89" y="167"/>
                  </a:lnTo>
                  <a:lnTo>
                    <a:pt x="26" y="26"/>
                  </a:lnTo>
                  <a:lnTo>
                    <a:pt x="0" y="81"/>
                  </a:lnTo>
                  <a:lnTo>
                    <a:pt x="76" y="204"/>
                  </a:lnTo>
                  <a:lnTo>
                    <a:pt x="434" y="259"/>
                  </a:lnTo>
                  <a:lnTo>
                    <a:pt x="604" y="272"/>
                  </a:lnTo>
                  <a:lnTo>
                    <a:pt x="734" y="204"/>
                  </a:lnTo>
                  <a:lnTo>
                    <a:pt x="694" y="26"/>
                  </a:lnTo>
                  <a:lnTo>
                    <a:pt x="577" y="0"/>
                  </a:lnTo>
                  <a:lnTo>
                    <a:pt x="384" y="18"/>
                  </a:lnTo>
                  <a:close/>
                </a:path>
              </a:pathLst>
            </a:custGeom>
            <a:solidFill>
              <a:srgbClr val="E7985D"/>
            </a:solidFill>
            <a:ln w="9525">
              <a:noFill/>
              <a:round/>
              <a:headEnd/>
              <a:tailEnd/>
            </a:ln>
          </p:spPr>
          <p:txBody>
            <a:bodyPr/>
            <a:lstStyle/>
            <a:p>
              <a:pPr algn="ctr"/>
              <a:endParaRPr lang="en-US">
                <a:latin typeface="Tahoma" pitchFamily="1" charset="0"/>
              </a:endParaRPr>
            </a:p>
          </p:txBody>
        </p:sp>
        <p:sp>
          <p:nvSpPr>
            <p:cNvPr id="46108" name="Freeform 28"/>
            <p:cNvSpPr>
              <a:spLocks/>
            </p:cNvSpPr>
            <p:nvPr/>
          </p:nvSpPr>
          <p:spPr bwMode="auto">
            <a:xfrm>
              <a:off x="4706" y="2088"/>
              <a:ext cx="141" cy="54"/>
            </a:xfrm>
            <a:custGeom>
              <a:avLst/>
              <a:gdLst>
                <a:gd name="T0" fmla="*/ 0 w 510"/>
                <a:gd name="T1" fmla="*/ 0 h 217"/>
                <a:gd name="T2" fmla="*/ 0 w 510"/>
                <a:gd name="T3" fmla="*/ 0 h 217"/>
                <a:gd name="T4" fmla="*/ 0 w 510"/>
                <a:gd name="T5" fmla="*/ 0 h 217"/>
                <a:gd name="T6" fmla="*/ 0 w 510"/>
                <a:gd name="T7" fmla="*/ 0 h 217"/>
                <a:gd name="T8" fmla="*/ 0 w 510"/>
                <a:gd name="T9" fmla="*/ 0 h 217"/>
                <a:gd name="T10" fmla="*/ 0 w 510"/>
                <a:gd name="T11" fmla="*/ 0 h 217"/>
                <a:gd name="T12" fmla="*/ 0 60000 65536"/>
                <a:gd name="T13" fmla="*/ 0 60000 65536"/>
                <a:gd name="T14" fmla="*/ 0 60000 65536"/>
                <a:gd name="T15" fmla="*/ 0 60000 65536"/>
                <a:gd name="T16" fmla="*/ 0 60000 65536"/>
                <a:gd name="T17" fmla="*/ 0 60000 65536"/>
                <a:gd name="T18" fmla="*/ 0 w 510"/>
                <a:gd name="T19" fmla="*/ 0 h 217"/>
                <a:gd name="T20" fmla="*/ 510 w 510"/>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510" h="217">
                  <a:moveTo>
                    <a:pt x="0" y="0"/>
                  </a:moveTo>
                  <a:lnTo>
                    <a:pt x="50" y="102"/>
                  </a:lnTo>
                  <a:lnTo>
                    <a:pt x="292" y="217"/>
                  </a:lnTo>
                  <a:lnTo>
                    <a:pt x="510" y="177"/>
                  </a:lnTo>
                  <a:lnTo>
                    <a:pt x="191" y="86"/>
                  </a:lnTo>
                  <a:lnTo>
                    <a:pt x="0" y="0"/>
                  </a:lnTo>
                  <a:close/>
                </a:path>
              </a:pathLst>
            </a:custGeom>
            <a:solidFill>
              <a:srgbClr val="FFC98E"/>
            </a:solidFill>
            <a:ln w="9525">
              <a:noFill/>
              <a:round/>
              <a:headEnd/>
              <a:tailEnd/>
            </a:ln>
          </p:spPr>
          <p:txBody>
            <a:bodyPr/>
            <a:lstStyle/>
            <a:p>
              <a:pPr algn="ctr"/>
              <a:endParaRPr lang="en-US">
                <a:latin typeface="Tahoma" pitchFamily="1" charset="0"/>
              </a:endParaRPr>
            </a:p>
          </p:txBody>
        </p:sp>
        <p:sp>
          <p:nvSpPr>
            <p:cNvPr id="46109" name="Freeform 29"/>
            <p:cNvSpPr>
              <a:spLocks/>
            </p:cNvSpPr>
            <p:nvPr/>
          </p:nvSpPr>
          <p:spPr bwMode="auto">
            <a:xfrm>
              <a:off x="4695" y="2178"/>
              <a:ext cx="134" cy="55"/>
            </a:xfrm>
            <a:custGeom>
              <a:avLst/>
              <a:gdLst>
                <a:gd name="T0" fmla="*/ 0 w 488"/>
                <a:gd name="T1" fmla="*/ 0 h 224"/>
                <a:gd name="T2" fmla="*/ 0 w 488"/>
                <a:gd name="T3" fmla="*/ 0 h 224"/>
                <a:gd name="T4" fmla="*/ 0 w 488"/>
                <a:gd name="T5" fmla="*/ 0 h 224"/>
                <a:gd name="T6" fmla="*/ 0 w 488"/>
                <a:gd name="T7" fmla="*/ 0 h 224"/>
                <a:gd name="T8" fmla="*/ 0 w 488"/>
                <a:gd name="T9" fmla="*/ 0 h 224"/>
                <a:gd name="T10" fmla="*/ 0 w 488"/>
                <a:gd name="T11" fmla="*/ 0 h 224"/>
                <a:gd name="T12" fmla="*/ 0 60000 65536"/>
                <a:gd name="T13" fmla="*/ 0 60000 65536"/>
                <a:gd name="T14" fmla="*/ 0 60000 65536"/>
                <a:gd name="T15" fmla="*/ 0 60000 65536"/>
                <a:gd name="T16" fmla="*/ 0 60000 65536"/>
                <a:gd name="T17" fmla="*/ 0 60000 65536"/>
                <a:gd name="T18" fmla="*/ 0 w 488"/>
                <a:gd name="T19" fmla="*/ 0 h 224"/>
                <a:gd name="T20" fmla="*/ 488 w 488"/>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488" h="224">
                  <a:moveTo>
                    <a:pt x="27" y="0"/>
                  </a:moveTo>
                  <a:lnTo>
                    <a:pt x="0" y="177"/>
                  </a:lnTo>
                  <a:lnTo>
                    <a:pt x="181" y="224"/>
                  </a:lnTo>
                  <a:lnTo>
                    <a:pt x="488" y="149"/>
                  </a:lnTo>
                  <a:lnTo>
                    <a:pt x="219" y="47"/>
                  </a:lnTo>
                  <a:lnTo>
                    <a:pt x="27" y="0"/>
                  </a:lnTo>
                  <a:close/>
                </a:path>
              </a:pathLst>
            </a:custGeom>
            <a:solidFill>
              <a:srgbClr val="E7985D"/>
            </a:solidFill>
            <a:ln w="9525">
              <a:noFill/>
              <a:round/>
              <a:headEnd/>
              <a:tailEnd/>
            </a:ln>
          </p:spPr>
          <p:txBody>
            <a:bodyPr/>
            <a:lstStyle/>
            <a:p>
              <a:pPr algn="ctr"/>
              <a:endParaRPr lang="en-US">
                <a:latin typeface="Tahoma" pitchFamily="1" charset="0"/>
              </a:endParaRPr>
            </a:p>
          </p:txBody>
        </p:sp>
        <p:sp>
          <p:nvSpPr>
            <p:cNvPr id="46110" name="Freeform 30"/>
            <p:cNvSpPr>
              <a:spLocks/>
            </p:cNvSpPr>
            <p:nvPr/>
          </p:nvSpPr>
          <p:spPr bwMode="auto">
            <a:xfrm>
              <a:off x="3297" y="1785"/>
              <a:ext cx="239" cy="382"/>
            </a:xfrm>
            <a:custGeom>
              <a:avLst/>
              <a:gdLst>
                <a:gd name="T0" fmla="*/ 0 w 867"/>
                <a:gd name="T1" fmla="*/ 0 h 1540"/>
                <a:gd name="T2" fmla="*/ 0 w 867"/>
                <a:gd name="T3" fmla="*/ 0 h 1540"/>
                <a:gd name="T4" fmla="*/ 0 w 867"/>
                <a:gd name="T5" fmla="*/ 0 h 1540"/>
                <a:gd name="T6" fmla="*/ 0 w 867"/>
                <a:gd name="T7" fmla="*/ 0 h 1540"/>
                <a:gd name="T8" fmla="*/ 0 w 867"/>
                <a:gd name="T9" fmla="*/ 0 h 1540"/>
                <a:gd name="T10" fmla="*/ 0 w 867"/>
                <a:gd name="T11" fmla="*/ 0 h 1540"/>
                <a:gd name="T12" fmla="*/ 0 w 867"/>
                <a:gd name="T13" fmla="*/ 0 h 1540"/>
                <a:gd name="T14" fmla="*/ 0 w 867"/>
                <a:gd name="T15" fmla="*/ 0 h 1540"/>
                <a:gd name="T16" fmla="*/ 0 w 867"/>
                <a:gd name="T17" fmla="*/ 0 h 1540"/>
                <a:gd name="T18" fmla="*/ 0 w 867"/>
                <a:gd name="T19" fmla="*/ 0 h 1540"/>
                <a:gd name="T20" fmla="*/ 0 w 867"/>
                <a:gd name="T21" fmla="*/ 0 h 1540"/>
                <a:gd name="T22" fmla="*/ 0 w 867"/>
                <a:gd name="T23" fmla="*/ 0 h 1540"/>
                <a:gd name="T24" fmla="*/ 0 w 867"/>
                <a:gd name="T25" fmla="*/ 0 h 15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7"/>
                <a:gd name="T40" fmla="*/ 0 h 1540"/>
                <a:gd name="T41" fmla="*/ 867 w 867"/>
                <a:gd name="T42" fmla="*/ 1540 h 15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7" h="1540">
                  <a:moveTo>
                    <a:pt x="685" y="0"/>
                  </a:moveTo>
                  <a:lnTo>
                    <a:pt x="722" y="246"/>
                  </a:lnTo>
                  <a:lnTo>
                    <a:pt x="867" y="429"/>
                  </a:lnTo>
                  <a:lnTo>
                    <a:pt x="685" y="463"/>
                  </a:lnTo>
                  <a:lnTo>
                    <a:pt x="577" y="675"/>
                  </a:lnTo>
                  <a:lnTo>
                    <a:pt x="324" y="717"/>
                  </a:lnTo>
                  <a:lnTo>
                    <a:pt x="185" y="1074"/>
                  </a:lnTo>
                  <a:lnTo>
                    <a:pt x="185" y="1540"/>
                  </a:lnTo>
                  <a:lnTo>
                    <a:pt x="0" y="894"/>
                  </a:lnTo>
                  <a:lnTo>
                    <a:pt x="147" y="894"/>
                  </a:lnTo>
                  <a:lnTo>
                    <a:pt x="254" y="787"/>
                  </a:lnTo>
                  <a:lnTo>
                    <a:pt x="185" y="177"/>
                  </a:lnTo>
                  <a:lnTo>
                    <a:pt x="685" y="0"/>
                  </a:lnTo>
                  <a:close/>
                </a:path>
              </a:pathLst>
            </a:custGeom>
            <a:solidFill>
              <a:srgbClr val="AE591A"/>
            </a:solidFill>
            <a:ln w="9525">
              <a:noFill/>
              <a:round/>
              <a:headEnd/>
              <a:tailEnd/>
            </a:ln>
          </p:spPr>
          <p:txBody>
            <a:bodyPr/>
            <a:lstStyle/>
            <a:p>
              <a:pPr algn="ctr"/>
              <a:endParaRPr lang="en-US">
                <a:latin typeface="Tahoma" pitchFamily="1" charset="0"/>
              </a:endParaRPr>
            </a:p>
          </p:txBody>
        </p:sp>
        <p:sp>
          <p:nvSpPr>
            <p:cNvPr id="46111" name="Freeform 31"/>
            <p:cNvSpPr>
              <a:spLocks/>
            </p:cNvSpPr>
            <p:nvPr/>
          </p:nvSpPr>
          <p:spPr bwMode="auto">
            <a:xfrm>
              <a:off x="3059" y="2159"/>
              <a:ext cx="516" cy="622"/>
            </a:xfrm>
            <a:custGeom>
              <a:avLst/>
              <a:gdLst>
                <a:gd name="T0" fmla="*/ 0 w 1872"/>
                <a:gd name="T1" fmla="*/ 0 h 2514"/>
                <a:gd name="T2" fmla="*/ 0 w 1872"/>
                <a:gd name="T3" fmla="*/ 0 h 2514"/>
                <a:gd name="T4" fmla="*/ 0 w 1872"/>
                <a:gd name="T5" fmla="*/ 0 h 2514"/>
                <a:gd name="T6" fmla="*/ 0 w 1872"/>
                <a:gd name="T7" fmla="*/ 0 h 2514"/>
                <a:gd name="T8" fmla="*/ 0 w 1872"/>
                <a:gd name="T9" fmla="*/ 0 h 2514"/>
                <a:gd name="T10" fmla="*/ 0 w 1872"/>
                <a:gd name="T11" fmla="*/ 0 h 2514"/>
                <a:gd name="T12" fmla="*/ 0 w 1872"/>
                <a:gd name="T13" fmla="*/ 0 h 2514"/>
                <a:gd name="T14" fmla="*/ 0 w 1872"/>
                <a:gd name="T15" fmla="*/ 0 h 2514"/>
                <a:gd name="T16" fmla="*/ 0 w 1872"/>
                <a:gd name="T17" fmla="*/ 0 h 2514"/>
                <a:gd name="T18" fmla="*/ 0 w 1872"/>
                <a:gd name="T19" fmla="*/ 0 h 2514"/>
                <a:gd name="T20" fmla="*/ 0 w 1872"/>
                <a:gd name="T21" fmla="*/ 0 h 25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2"/>
                <a:gd name="T34" fmla="*/ 0 h 2514"/>
                <a:gd name="T35" fmla="*/ 1872 w 1872"/>
                <a:gd name="T36" fmla="*/ 2514 h 25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2" h="2514">
                  <a:moveTo>
                    <a:pt x="937" y="249"/>
                  </a:moveTo>
                  <a:lnTo>
                    <a:pt x="899" y="503"/>
                  </a:lnTo>
                  <a:lnTo>
                    <a:pt x="1225" y="1216"/>
                  </a:lnTo>
                  <a:lnTo>
                    <a:pt x="1872" y="1682"/>
                  </a:lnTo>
                  <a:lnTo>
                    <a:pt x="1337" y="2260"/>
                  </a:lnTo>
                  <a:lnTo>
                    <a:pt x="830" y="2514"/>
                  </a:lnTo>
                  <a:lnTo>
                    <a:pt x="611" y="2401"/>
                  </a:lnTo>
                  <a:lnTo>
                    <a:pt x="217" y="2043"/>
                  </a:lnTo>
                  <a:lnTo>
                    <a:pt x="0" y="1039"/>
                  </a:lnTo>
                  <a:lnTo>
                    <a:pt x="794" y="0"/>
                  </a:lnTo>
                  <a:lnTo>
                    <a:pt x="937" y="249"/>
                  </a:lnTo>
                  <a:close/>
                </a:path>
              </a:pathLst>
            </a:custGeom>
            <a:solidFill>
              <a:srgbClr val="AE591A"/>
            </a:solidFill>
            <a:ln w="9525">
              <a:noFill/>
              <a:round/>
              <a:headEnd/>
              <a:tailEnd/>
            </a:ln>
          </p:spPr>
          <p:txBody>
            <a:bodyPr/>
            <a:lstStyle/>
            <a:p>
              <a:pPr algn="ctr"/>
              <a:endParaRPr lang="en-US">
                <a:latin typeface="Tahoma" pitchFamily="1" charset="0"/>
              </a:endParaRPr>
            </a:p>
          </p:txBody>
        </p:sp>
        <p:sp>
          <p:nvSpPr>
            <p:cNvPr id="46112" name="Freeform 32"/>
            <p:cNvSpPr>
              <a:spLocks/>
            </p:cNvSpPr>
            <p:nvPr/>
          </p:nvSpPr>
          <p:spPr bwMode="auto">
            <a:xfrm>
              <a:off x="3616" y="2338"/>
              <a:ext cx="92" cy="27"/>
            </a:xfrm>
            <a:custGeom>
              <a:avLst/>
              <a:gdLst>
                <a:gd name="T0" fmla="*/ 0 w 334"/>
                <a:gd name="T1" fmla="*/ 0 h 113"/>
                <a:gd name="T2" fmla="*/ 0 w 334"/>
                <a:gd name="T3" fmla="*/ 0 h 113"/>
                <a:gd name="T4" fmla="*/ 0 w 334"/>
                <a:gd name="T5" fmla="*/ 0 h 113"/>
                <a:gd name="T6" fmla="*/ 0 w 334"/>
                <a:gd name="T7" fmla="*/ 0 h 113"/>
                <a:gd name="T8" fmla="*/ 0 w 334"/>
                <a:gd name="T9" fmla="*/ 0 h 113"/>
                <a:gd name="T10" fmla="*/ 0 w 334"/>
                <a:gd name="T11" fmla="*/ 0 h 113"/>
                <a:gd name="T12" fmla="*/ 0 w 334"/>
                <a:gd name="T13" fmla="*/ 0 h 113"/>
                <a:gd name="T14" fmla="*/ 0 w 334"/>
                <a:gd name="T15" fmla="*/ 0 h 113"/>
                <a:gd name="T16" fmla="*/ 0 60000 65536"/>
                <a:gd name="T17" fmla="*/ 0 60000 65536"/>
                <a:gd name="T18" fmla="*/ 0 60000 65536"/>
                <a:gd name="T19" fmla="*/ 0 60000 65536"/>
                <a:gd name="T20" fmla="*/ 0 60000 65536"/>
                <a:gd name="T21" fmla="*/ 0 60000 65536"/>
                <a:gd name="T22" fmla="*/ 0 60000 65536"/>
                <a:gd name="T23" fmla="*/ 0 60000 65536"/>
                <a:gd name="T24" fmla="*/ 0 w 334"/>
                <a:gd name="T25" fmla="*/ 0 h 113"/>
                <a:gd name="T26" fmla="*/ 334 w 334"/>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4" h="113">
                  <a:moveTo>
                    <a:pt x="0" y="0"/>
                  </a:moveTo>
                  <a:lnTo>
                    <a:pt x="169" y="113"/>
                  </a:lnTo>
                  <a:lnTo>
                    <a:pt x="279" y="95"/>
                  </a:lnTo>
                  <a:lnTo>
                    <a:pt x="334" y="113"/>
                  </a:lnTo>
                  <a:lnTo>
                    <a:pt x="334" y="55"/>
                  </a:lnTo>
                  <a:lnTo>
                    <a:pt x="279" y="37"/>
                  </a:lnTo>
                  <a:lnTo>
                    <a:pt x="187" y="37"/>
                  </a:lnTo>
                  <a:lnTo>
                    <a:pt x="0" y="0"/>
                  </a:lnTo>
                  <a:close/>
                </a:path>
              </a:pathLst>
            </a:custGeom>
            <a:solidFill>
              <a:srgbClr val="FFC98E"/>
            </a:solidFill>
            <a:ln w="9525">
              <a:noFill/>
              <a:round/>
              <a:headEnd/>
              <a:tailEnd/>
            </a:ln>
          </p:spPr>
          <p:txBody>
            <a:bodyPr/>
            <a:lstStyle/>
            <a:p>
              <a:pPr algn="ctr"/>
              <a:endParaRPr lang="en-US">
                <a:latin typeface="Tahoma" pitchFamily="1" charset="0"/>
              </a:endParaRPr>
            </a:p>
          </p:txBody>
        </p:sp>
        <p:sp>
          <p:nvSpPr>
            <p:cNvPr id="46113" name="Freeform 33"/>
            <p:cNvSpPr>
              <a:spLocks/>
            </p:cNvSpPr>
            <p:nvPr/>
          </p:nvSpPr>
          <p:spPr bwMode="auto">
            <a:xfrm>
              <a:off x="3370" y="1926"/>
              <a:ext cx="128" cy="92"/>
            </a:xfrm>
            <a:custGeom>
              <a:avLst/>
              <a:gdLst>
                <a:gd name="T0" fmla="*/ 0 w 465"/>
                <a:gd name="T1" fmla="*/ 0 h 369"/>
                <a:gd name="T2" fmla="*/ 0 w 465"/>
                <a:gd name="T3" fmla="*/ 0 h 369"/>
                <a:gd name="T4" fmla="*/ 0 w 465"/>
                <a:gd name="T5" fmla="*/ 0 h 369"/>
                <a:gd name="T6" fmla="*/ 0 w 465"/>
                <a:gd name="T7" fmla="*/ 0 h 369"/>
                <a:gd name="T8" fmla="*/ 0 w 465"/>
                <a:gd name="T9" fmla="*/ 0 h 369"/>
                <a:gd name="T10" fmla="*/ 0 w 465"/>
                <a:gd name="T11" fmla="*/ 0 h 369"/>
                <a:gd name="T12" fmla="*/ 0 60000 65536"/>
                <a:gd name="T13" fmla="*/ 0 60000 65536"/>
                <a:gd name="T14" fmla="*/ 0 60000 65536"/>
                <a:gd name="T15" fmla="*/ 0 60000 65536"/>
                <a:gd name="T16" fmla="*/ 0 60000 65536"/>
                <a:gd name="T17" fmla="*/ 0 60000 65536"/>
                <a:gd name="T18" fmla="*/ 0 w 465"/>
                <a:gd name="T19" fmla="*/ 0 h 369"/>
                <a:gd name="T20" fmla="*/ 465 w 465"/>
                <a:gd name="T21" fmla="*/ 369 h 369"/>
              </a:gdLst>
              <a:ahLst/>
              <a:cxnLst>
                <a:cxn ang="T12">
                  <a:pos x="T0" y="T1"/>
                </a:cxn>
                <a:cxn ang="T13">
                  <a:pos x="T2" y="T3"/>
                </a:cxn>
                <a:cxn ang="T14">
                  <a:pos x="T4" y="T5"/>
                </a:cxn>
                <a:cxn ang="T15">
                  <a:pos x="T6" y="T7"/>
                </a:cxn>
                <a:cxn ang="T16">
                  <a:pos x="T8" y="T9"/>
                </a:cxn>
                <a:cxn ang="T17">
                  <a:pos x="T10" y="T11"/>
                </a:cxn>
              </a:cxnLst>
              <a:rect l="T18" t="T19" r="T20" b="T21"/>
              <a:pathLst>
                <a:path w="465" h="369">
                  <a:moveTo>
                    <a:pt x="0" y="202"/>
                  </a:moveTo>
                  <a:lnTo>
                    <a:pt x="209" y="369"/>
                  </a:lnTo>
                  <a:lnTo>
                    <a:pt x="465" y="369"/>
                  </a:lnTo>
                  <a:lnTo>
                    <a:pt x="242" y="202"/>
                  </a:lnTo>
                  <a:lnTo>
                    <a:pt x="92" y="0"/>
                  </a:lnTo>
                  <a:lnTo>
                    <a:pt x="0" y="202"/>
                  </a:lnTo>
                  <a:close/>
                </a:path>
              </a:pathLst>
            </a:custGeom>
            <a:solidFill>
              <a:srgbClr val="70230C"/>
            </a:solidFill>
            <a:ln w="9525">
              <a:noFill/>
              <a:round/>
              <a:headEnd/>
              <a:tailEnd/>
            </a:ln>
          </p:spPr>
          <p:txBody>
            <a:bodyPr/>
            <a:lstStyle/>
            <a:p>
              <a:pPr algn="ctr"/>
              <a:endParaRPr lang="en-US">
                <a:latin typeface="Tahoma" pitchFamily="1" charset="0"/>
              </a:endParaRPr>
            </a:p>
          </p:txBody>
        </p:sp>
        <p:sp>
          <p:nvSpPr>
            <p:cNvPr id="46114" name="Freeform 34"/>
            <p:cNvSpPr>
              <a:spLocks/>
            </p:cNvSpPr>
            <p:nvPr/>
          </p:nvSpPr>
          <p:spPr bwMode="auto">
            <a:xfrm>
              <a:off x="6527" y="2413"/>
              <a:ext cx="227" cy="143"/>
            </a:xfrm>
            <a:custGeom>
              <a:avLst/>
              <a:gdLst>
                <a:gd name="T0" fmla="*/ 0 w 823"/>
                <a:gd name="T1" fmla="*/ 0 h 575"/>
                <a:gd name="T2" fmla="*/ 0 w 823"/>
                <a:gd name="T3" fmla="*/ 0 h 575"/>
                <a:gd name="T4" fmla="*/ 0 w 823"/>
                <a:gd name="T5" fmla="*/ 0 h 575"/>
                <a:gd name="T6" fmla="*/ 0 w 823"/>
                <a:gd name="T7" fmla="*/ 0 h 575"/>
                <a:gd name="T8" fmla="*/ 0 w 823"/>
                <a:gd name="T9" fmla="*/ 0 h 575"/>
                <a:gd name="T10" fmla="*/ 0 w 823"/>
                <a:gd name="T11" fmla="*/ 0 h 575"/>
                <a:gd name="T12" fmla="*/ 0 w 823"/>
                <a:gd name="T13" fmla="*/ 0 h 575"/>
                <a:gd name="T14" fmla="*/ 0 w 823"/>
                <a:gd name="T15" fmla="*/ 0 h 575"/>
                <a:gd name="T16" fmla="*/ 0 w 823"/>
                <a:gd name="T17" fmla="*/ 0 h 575"/>
                <a:gd name="T18" fmla="*/ 0 w 823"/>
                <a:gd name="T19" fmla="*/ 0 h 575"/>
                <a:gd name="T20" fmla="*/ 0 w 823"/>
                <a:gd name="T21" fmla="*/ 0 h 575"/>
                <a:gd name="T22" fmla="*/ 0 w 823"/>
                <a:gd name="T23" fmla="*/ 0 h 575"/>
                <a:gd name="T24" fmla="*/ 0 w 823"/>
                <a:gd name="T25" fmla="*/ 0 h 575"/>
                <a:gd name="T26" fmla="*/ 0 w 823"/>
                <a:gd name="T27" fmla="*/ 0 h 575"/>
                <a:gd name="T28" fmla="*/ 0 w 823"/>
                <a:gd name="T29" fmla="*/ 0 h 575"/>
                <a:gd name="T30" fmla="*/ 0 w 823"/>
                <a:gd name="T31" fmla="*/ 0 h 575"/>
                <a:gd name="T32" fmla="*/ 0 w 823"/>
                <a:gd name="T33" fmla="*/ 0 h 575"/>
                <a:gd name="T34" fmla="*/ 0 w 823"/>
                <a:gd name="T35" fmla="*/ 0 h 575"/>
                <a:gd name="T36" fmla="*/ 0 w 823"/>
                <a:gd name="T37" fmla="*/ 0 h 575"/>
                <a:gd name="T38" fmla="*/ 0 w 823"/>
                <a:gd name="T39" fmla="*/ 0 h 575"/>
                <a:gd name="T40" fmla="*/ 0 w 823"/>
                <a:gd name="T41" fmla="*/ 0 h 575"/>
                <a:gd name="T42" fmla="*/ 0 w 823"/>
                <a:gd name="T43" fmla="*/ 0 h 575"/>
                <a:gd name="T44" fmla="*/ 0 w 823"/>
                <a:gd name="T45" fmla="*/ 0 h 575"/>
                <a:gd name="T46" fmla="*/ 0 w 823"/>
                <a:gd name="T47" fmla="*/ 0 h 575"/>
                <a:gd name="T48" fmla="*/ 0 w 823"/>
                <a:gd name="T49" fmla="*/ 0 h 575"/>
                <a:gd name="T50" fmla="*/ 0 w 823"/>
                <a:gd name="T51" fmla="*/ 0 h 5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575"/>
                <a:gd name="T80" fmla="*/ 823 w 823"/>
                <a:gd name="T81" fmla="*/ 575 h 5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575">
                  <a:moveTo>
                    <a:pt x="386" y="222"/>
                  </a:moveTo>
                  <a:lnTo>
                    <a:pt x="493" y="214"/>
                  </a:lnTo>
                  <a:lnTo>
                    <a:pt x="564" y="279"/>
                  </a:lnTo>
                  <a:lnTo>
                    <a:pt x="632" y="266"/>
                  </a:lnTo>
                  <a:lnTo>
                    <a:pt x="705" y="319"/>
                  </a:lnTo>
                  <a:lnTo>
                    <a:pt x="823" y="359"/>
                  </a:lnTo>
                  <a:lnTo>
                    <a:pt x="562" y="164"/>
                  </a:lnTo>
                  <a:lnTo>
                    <a:pt x="512" y="164"/>
                  </a:lnTo>
                  <a:lnTo>
                    <a:pt x="284" y="17"/>
                  </a:lnTo>
                  <a:lnTo>
                    <a:pt x="151" y="0"/>
                  </a:lnTo>
                  <a:lnTo>
                    <a:pt x="42" y="57"/>
                  </a:lnTo>
                  <a:lnTo>
                    <a:pt x="79" y="72"/>
                  </a:lnTo>
                  <a:lnTo>
                    <a:pt x="60" y="214"/>
                  </a:lnTo>
                  <a:lnTo>
                    <a:pt x="0" y="261"/>
                  </a:lnTo>
                  <a:lnTo>
                    <a:pt x="179" y="548"/>
                  </a:lnTo>
                  <a:lnTo>
                    <a:pt x="172" y="449"/>
                  </a:lnTo>
                  <a:lnTo>
                    <a:pt x="284" y="551"/>
                  </a:lnTo>
                  <a:lnTo>
                    <a:pt x="420" y="523"/>
                  </a:lnTo>
                  <a:lnTo>
                    <a:pt x="507" y="575"/>
                  </a:lnTo>
                  <a:lnTo>
                    <a:pt x="535" y="493"/>
                  </a:lnTo>
                  <a:lnTo>
                    <a:pt x="167" y="352"/>
                  </a:lnTo>
                  <a:lnTo>
                    <a:pt x="172" y="174"/>
                  </a:lnTo>
                  <a:lnTo>
                    <a:pt x="144" y="94"/>
                  </a:lnTo>
                  <a:lnTo>
                    <a:pt x="211" y="94"/>
                  </a:lnTo>
                  <a:lnTo>
                    <a:pt x="251" y="164"/>
                  </a:lnTo>
                  <a:lnTo>
                    <a:pt x="386" y="222"/>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15" name="Freeform 35"/>
            <p:cNvSpPr>
              <a:spLocks/>
            </p:cNvSpPr>
            <p:nvPr/>
          </p:nvSpPr>
          <p:spPr bwMode="auto">
            <a:xfrm>
              <a:off x="6462" y="2316"/>
              <a:ext cx="127" cy="112"/>
            </a:xfrm>
            <a:custGeom>
              <a:avLst/>
              <a:gdLst>
                <a:gd name="T0" fmla="*/ 0 w 459"/>
                <a:gd name="T1" fmla="*/ 0 h 450"/>
                <a:gd name="T2" fmla="*/ 0 w 459"/>
                <a:gd name="T3" fmla="*/ 0 h 450"/>
                <a:gd name="T4" fmla="*/ 0 w 459"/>
                <a:gd name="T5" fmla="*/ 0 h 450"/>
                <a:gd name="T6" fmla="*/ 0 w 459"/>
                <a:gd name="T7" fmla="*/ 0 h 450"/>
                <a:gd name="T8" fmla="*/ 0 w 459"/>
                <a:gd name="T9" fmla="*/ 0 h 450"/>
                <a:gd name="T10" fmla="*/ 0 w 459"/>
                <a:gd name="T11" fmla="*/ 0 h 450"/>
                <a:gd name="T12" fmla="*/ 0 w 459"/>
                <a:gd name="T13" fmla="*/ 0 h 450"/>
                <a:gd name="T14" fmla="*/ 0 w 459"/>
                <a:gd name="T15" fmla="*/ 0 h 450"/>
                <a:gd name="T16" fmla="*/ 0 w 459"/>
                <a:gd name="T17" fmla="*/ 0 h 450"/>
                <a:gd name="T18" fmla="*/ 0 w 459"/>
                <a:gd name="T19" fmla="*/ 0 h 450"/>
                <a:gd name="T20" fmla="*/ 0 w 459"/>
                <a:gd name="T21" fmla="*/ 0 h 450"/>
                <a:gd name="T22" fmla="*/ 0 w 459"/>
                <a:gd name="T23" fmla="*/ 0 h 450"/>
                <a:gd name="T24" fmla="*/ 0 w 459"/>
                <a:gd name="T25" fmla="*/ 0 h 450"/>
                <a:gd name="T26" fmla="*/ 0 w 459"/>
                <a:gd name="T27" fmla="*/ 0 h 450"/>
                <a:gd name="T28" fmla="*/ 0 w 459"/>
                <a:gd name="T29" fmla="*/ 0 h 450"/>
                <a:gd name="T30" fmla="*/ 0 w 459"/>
                <a:gd name="T31" fmla="*/ 0 h 4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9"/>
                <a:gd name="T49" fmla="*/ 0 h 450"/>
                <a:gd name="T50" fmla="*/ 459 w 459"/>
                <a:gd name="T51" fmla="*/ 450 h 4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9" h="450">
                  <a:moveTo>
                    <a:pt x="193" y="450"/>
                  </a:moveTo>
                  <a:lnTo>
                    <a:pt x="250" y="345"/>
                  </a:lnTo>
                  <a:lnTo>
                    <a:pt x="247" y="274"/>
                  </a:lnTo>
                  <a:lnTo>
                    <a:pt x="349" y="348"/>
                  </a:lnTo>
                  <a:lnTo>
                    <a:pt x="282" y="246"/>
                  </a:lnTo>
                  <a:lnTo>
                    <a:pt x="374" y="246"/>
                  </a:lnTo>
                  <a:lnTo>
                    <a:pt x="459" y="188"/>
                  </a:lnTo>
                  <a:lnTo>
                    <a:pt x="282" y="199"/>
                  </a:lnTo>
                  <a:lnTo>
                    <a:pt x="332" y="141"/>
                  </a:lnTo>
                  <a:lnTo>
                    <a:pt x="274" y="109"/>
                  </a:lnTo>
                  <a:lnTo>
                    <a:pt x="225" y="144"/>
                  </a:lnTo>
                  <a:lnTo>
                    <a:pt x="170" y="0"/>
                  </a:lnTo>
                  <a:lnTo>
                    <a:pt x="65" y="0"/>
                  </a:lnTo>
                  <a:lnTo>
                    <a:pt x="0" y="60"/>
                  </a:lnTo>
                  <a:lnTo>
                    <a:pt x="65" y="209"/>
                  </a:lnTo>
                  <a:lnTo>
                    <a:pt x="193" y="45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16" name="Freeform 36"/>
            <p:cNvSpPr>
              <a:spLocks/>
            </p:cNvSpPr>
            <p:nvPr/>
          </p:nvSpPr>
          <p:spPr bwMode="auto">
            <a:xfrm>
              <a:off x="6562" y="2365"/>
              <a:ext cx="155" cy="65"/>
            </a:xfrm>
            <a:custGeom>
              <a:avLst/>
              <a:gdLst>
                <a:gd name="T0" fmla="*/ 0 w 564"/>
                <a:gd name="T1" fmla="*/ 0 h 261"/>
                <a:gd name="T2" fmla="*/ 0 w 564"/>
                <a:gd name="T3" fmla="*/ 0 h 261"/>
                <a:gd name="T4" fmla="*/ 0 w 564"/>
                <a:gd name="T5" fmla="*/ 0 h 261"/>
                <a:gd name="T6" fmla="*/ 0 w 564"/>
                <a:gd name="T7" fmla="*/ 0 h 261"/>
                <a:gd name="T8" fmla="*/ 0 w 564"/>
                <a:gd name="T9" fmla="*/ 0 h 261"/>
                <a:gd name="T10" fmla="*/ 0 w 564"/>
                <a:gd name="T11" fmla="*/ 0 h 261"/>
                <a:gd name="T12" fmla="*/ 0 w 564"/>
                <a:gd name="T13" fmla="*/ 0 h 261"/>
                <a:gd name="T14" fmla="*/ 0 w 564"/>
                <a:gd name="T15" fmla="*/ 0 h 261"/>
                <a:gd name="T16" fmla="*/ 0 w 564"/>
                <a:gd name="T17" fmla="*/ 0 h 261"/>
                <a:gd name="T18" fmla="*/ 0 w 564"/>
                <a:gd name="T19" fmla="*/ 0 h 261"/>
                <a:gd name="T20" fmla="*/ 0 w 564"/>
                <a:gd name="T21" fmla="*/ 0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4"/>
                <a:gd name="T34" fmla="*/ 0 h 261"/>
                <a:gd name="T35" fmla="*/ 564 w 564"/>
                <a:gd name="T36" fmla="*/ 261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4" h="261">
                  <a:moveTo>
                    <a:pt x="0" y="47"/>
                  </a:moveTo>
                  <a:lnTo>
                    <a:pt x="176" y="0"/>
                  </a:lnTo>
                  <a:lnTo>
                    <a:pt x="342" y="146"/>
                  </a:lnTo>
                  <a:lnTo>
                    <a:pt x="564" y="204"/>
                  </a:lnTo>
                  <a:lnTo>
                    <a:pt x="342" y="211"/>
                  </a:lnTo>
                  <a:lnTo>
                    <a:pt x="342" y="261"/>
                  </a:lnTo>
                  <a:lnTo>
                    <a:pt x="176" y="149"/>
                  </a:lnTo>
                  <a:lnTo>
                    <a:pt x="126" y="102"/>
                  </a:lnTo>
                  <a:lnTo>
                    <a:pt x="223" y="120"/>
                  </a:lnTo>
                  <a:lnTo>
                    <a:pt x="126" y="54"/>
                  </a:lnTo>
                  <a:lnTo>
                    <a:pt x="0" y="47"/>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17" name="Freeform 37"/>
            <p:cNvSpPr>
              <a:spLocks/>
            </p:cNvSpPr>
            <p:nvPr/>
          </p:nvSpPr>
          <p:spPr bwMode="auto">
            <a:xfrm>
              <a:off x="6682" y="2416"/>
              <a:ext cx="103" cy="38"/>
            </a:xfrm>
            <a:custGeom>
              <a:avLst/>
              <a:gdLst>
                <a:gd name="T0" fmla="*/ 0 w 373"/>
                <a:gd name="T1" fmla="*/ 0 h 154"/>
                <a:gd name="T2" fmla="*/ 0 w 373"/>
                <a:gd name="T3" fmla="*/ 0 h 154"/>
                <a:gd name="T4" fmla="*/ 0 w 373"/>
                <a:gd name="T5" fmla="*/ 0 h 154"/>
                <a:gd name="T6" fmla="*/ 0 w 373"/>
                <a:gd name="T7" fmla="*/ 0 h 154"/>
                <a:gd name="T8" fmla="*/ 0 w 373"/>
                <a:gd name="T9" fmla="*/ 0 h 154"/>
                <a:gd name="T10" fmla="*/ 0 w 373"/>
                <a:gd name="T11" fmla="*/ 0 h 154"/>
                <a:gd name="T12" fmla="*/ 0 60000 65536"/>
                <a:gd name="T13" fmla="*/ 0 60000 65536"/>
                <a:gd name="T14" fmla="*/ 0 60000 65536"/>
                <a:gd name="T15" fmla="*/ 0 60000 65536"/>
                <a:gd name="T16" fmla="*/ 0 60000 65536"/>
                <a:gd name="T17" fmla="*/ 0 60000 65536"/>
                <a:gd name="T18" fmla="*/ 0 w 373"/>
                <a:gd name="T19" fmla="*/ 0 h 154"/>
                <a:gd name="T20" fmla="*/ 373 w 373"/>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373" h="154">
                  <a:moveTo>
                    <a:pt x="140" y="0"/>
                  </a:moveTo>
                  <a:lnTo>
                    <a:pt x="0" y="92"/>
                  </a:lnTo>
                  <a:lnTo>
                    <a:pt x="107" y="139"/>
                  </a:lnTo>
                  <a:lnTo>
                    <a:pt x="373" y="154"/>
                  </a:lnTo>
                  <a:lnTo>
                    <a:pt x="75" y="70"/>
                  </a:lnTo>
                  <a:lnTo>
                    <a:pt x="14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18" name="Freeform 38"/>
            <p:cNvSpPr>
              <a:spLocks/>
            </p:cNvSpPr>
            <p:nvPr/>
          </p:nvSpPr>
          <p:spPr bwMode="auto">
            <a:xfrm>
              <a:off x="6256" y="2174"/>
              <a:ext cx="177" cy="249"/>
            </a:xfrm>
            <a:custGeom>
              <a:avLst/>
              <a:gdLst>
                <a:gd name="T0" fmla="*/ 0 w 638"/>
                <a:gd name="T1" fmla="*/ 0 h 1005"/>
                <a:gd name="T2" fmla="*/ 0 w 638"/>
                <a:gd name="T3" fmla="*/ 0 h 1005"/>
                <a:gd name="T4" fmla="*/ 0 w 638"/>
                <a:gd name="T5" fmla="*/ 0 h 1005"/>
                <a:gd name="T6" fmla="*/ 0 w 638"/>
                <a:gd name="T7" fmla="*/ 0 h 1005"/>
                <a:gd name="T8" fmla="*/ 0 w 638"/>
                <a:gd name="T9" fmla="*/ 0 h 1005"/>
                <a:gd name="T10" fmla="*/ 0 w 638"/>
                <a:gd name="T11" fmla="*/ 0 h 1005"/>
                <a:gd name="T12" fmla="*/ 0 w 638"/>
                <a:gd name="T13" fmla="*/ 0 h 1005"/>
                <a:gd name="T14" fmla="*/ 0 w 638"/>
                <a:gd name="T15" fmla="*/ 0 h 1005"/>
                <a:gd name="T16" fmla="*/ 0 w 638"/>
                <a:gd name="T17" fmla="*/ 0 h 1005"/>
                <a:gd name="T18" fmla="*/ 0 w 638"/>
                <a:gd name="T19" fmla="*/ 0 h 1005"/>
                <a:gd name="T20" fmla="*/ 0 w 638"/>
                <a:gd name="T21" fmla="*/ 0 h 1005"/>
                <a:gd name="T22" fmla="*/ 0 w 638"/>
                <a:gd name="T23" fmla="*/ 0 h 1005"/>
                <a:gd name="T24" fmla="*/ 0 w 638"/>
                <a:gd name="T25" fmla="*/ 0 h 1005"/>
                <a:gd name="T26" fmla="*/ 0 w 638"/>
                <a:gd name="T27" fmla="*/ 0 h 10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8"/>
                <a:gd name="T43" fmla="*/ 0 h 1005"/>
                <a:gd name="T44" fmla="*/ 638 w 638"/>
                <a:gd name="T45" fmla="*/ 1005 h 10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8" h="1005">
                  <a:moveTo>
                    <a:pt x="546" y="1005"/>
                  </a:moveTo>
                  <a:lnTo>
                    <a:pt x="638" y="771"/>
                  </a:lnTo>
                  <a:lnTo>
                    <a:pt x="571" y="601"/>
                  </a:lnTo>
                  <a:lnTo>
                    <a:pt x="327" y="481"/>
                  </a:lnTo>
                  <a:lnTo>
                    <a:pt x="459" y="431"/>
                  </a:lnTo>
                  <a:lnTo>
                    <a:pt x="279" y="165"/>
                  </a:lnTo>
                  <a:lnTo>
                    <a:pt x="81" y="0"/>
                  </a:lnTo>
                  <a:lnTo>
                    <a:pt x="0" y="122"/>
                  </a:lnTo>
                  <a:lnTo>
                    <a:pt x="105" y="287"/>
                  </a:lnTo>
                  <a:lnTo>
                    <a:pt x="5" y="287"/>
                  </a:lnTo>
                  <a:lnTo>
                    <a:pt x="217" y="646"/>
                  </a:lnTo>
                  <a:lnTo>
                    <a:pt x="235" y="556"/>
                  </a:lnTo>
                  <a:lnTo>
                    <a:pt x="459" y="695"/>
                  </a:lnTo>
                  <a:lnTo>
                    <a:pt x="546" y="100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19" name="Freeform 39"/>
            <p:cNvSpPr>
              <a:spLocks/>
            </p:cNvSpPr>
            <p:nvPr/>
          </p:nvSpPr>
          <p:spPr bwMode="auto">
            <a:xfrm>
              <a:off x="6211" y="2340"/>
              <a:ext cx="332" cy="572"/>
            </a:xfrm>
            <a:custGeom>
              <a:avLst/>
              <a:gdLst>
                <a:gd name="T0" fmla="*/ 0 w 1206"/>
                <a:gd name="T1" fmla="*/ 0 h 2311"/>
                <a:gd name="T2" fmla="*/ 0 w 1206"/>
                <a:gd name="T3" fmla="*/ 0 h 2311"/>
                <a:gd name="T4" fmla="*/ 0 w 1206"/>
                <a:gd name="T5" fmla="*/ 0 h 2311"/>
                <a:gd name="T6" fmla="*/ 0 w 1206"/>
                <a:gd name="T7" fmla="*/ 0 h 2311"/>
                <a:gd name="T8" fmla="*/ 0 w 1206"/>
                <a:gd name="T9" fmla="*/ 0 h 2311"/>
                <a:gd name="T10" fmla="*/ 0 w 1206"/>
                <a:gd name="T11" fmla="*/ 0 h 2311"/>
                <a:gd name="T12" fmla="*/ 0 w 1206"/>
                <a:gd name="T13" fmla="*/ 0 h 2311"/>
                <a:gd name="T14" fmla="*/ 0 w 1206"/>
                <a:gd name="T15" fmla="*/ 0 h 2311"/>
                <a:gd name="T16" fmla="*/ 0 w 1206"/>
                <a:gd name="T17" fmla="*/ 0 h 2311"/>
                <a:gd name="T18" fmla="*/ 0 w 1206"/>
                <a:gd name="T19" fmla="*/ 0 h 2311"/>
                <a:gd name="T20" fmla="*/ 0 w 1206"/>
                <a:gd name="T21" fmla="*/ 0 h 2311"/>
                <a:gd name="T22" fmla="*/ 0 w 1206"/>
                <a:gd name="T23" fmla="*/ 0 h 2311"/>
                <a:gd name="T24" fmla="*/ 0 w 1206"/>
                <a:gd name="T25" fmla="*/ 0 h 2311"/>
                <a:gd name="T26" fmla="*/ 0 w 1206"/>
                <a:gd name="T27" fmla="*/ 0 h 2311"/>
                <a:gd name="T28" fmla="*/ 0 w 1206"/>
                <a:gd name="T29" fmla="*/ 0 h 2311"/>
                <a:gd name="T30" fmla="*/ 0 w 1206"/>
                <a:gd name="T31" fmla="*/ 0 h 2311"/>
                <a:gd name="T32" fmla="*/ 0 w 1206"/>
                <a:gd name="T33" fmla="*/ 0 h 2311"/>
                <a:gd name="T34" fmla="*/ 0 w 1206"/>
                <a:gd name="T35" fmla="*/ 0 h 2311"/>
                <a:gd name="T36" fmla="*/ 0 w 1206"/>
                <a:gd name="T37" fmla="*/ 0 h 2311"/>
                <a:gd name="T38" fmla="*/ 0 w 1206"/>
                <a:gd name="T39" fmla="*/ 0 h 2311"/>
                <a:gd name="T40" fmla="*/ 0 w 1206"/>
                <a:gd name="T41" fmla="*/ 0 h 2311"/>
                <a:gd name="T42" fmla="*/ 0 w 1206"/>
                <a:gd name="T43" fmla="*/ 0 h 2311"/>
                <a:gd name="T44" fmla="*/ 0 w 1206"/>
                <a:gd name="T45" fmla="*/ 0 h 2311"/>
                <a:gd name="T46" fmla="*/ 0 w 1206"/>
                <a:gd name="T47" fmla="*/ 0 h 2311"/>
                <a:gd name="T48" fmla="*/ 0 w 1206"/>
                <a:gd name="T49" fmla="*/ 0 h 2311"/>
                <a:gd name="T50" fmla="*/ 0 w 1206"/>
                <a:gd name="T51" fmla="*/ 0 h 2311"/>
                <a:gd name="T52" fmla="*/ 0 w 1206"/>
                <a:gd name="T53" fmla="*/ 0 h 2311"/>
                <a:gd name="T54" fmla="*/ 0 w 1206"/>
                <a:gd name="T55" fmla="*/ 0 h 2311"/>
                <a:gd name="T56" fmla="*/ 0 w 1206"/>
                <a:gd name="T57" fmla="*/ 0 h 2311"/>
                <a:gd name="T58" fmla="*/ 0 w 1206"/>
                <a:gd name="T59" fmla="*/ 0 h 2311"/>
                <a:gd name="T60" fmla="*/ 0 w 1206"/>
                <a:gd name="T61" fmla="*/ 0 h 2311"/>
                <a:gd name="T62" fmla="*/ 0 w 1206"/>
                <a:gd name="T63" fmla="*/ 0 h 2311"/>
                <a:gd name="T64" fmla="*/ 0 w 1206"/>
                <a:gd name="T65" fmla="*/ 0 h 2311"/>
                <a:gd name="T66" fmla="*/ 0 w 1206"/>
                <a:gd name="T67" fmla="*/ 0 h 2311"/>
                <a:gd name="T68" fmla="*/ 0 w 1206"/>
                <a:gd name="T69" fmla="*/ 0 h 2311"/>
                <a:gd name="T70" fmla="*/ 0 w 1206"/>
                <a:gd name="T71" fmla="*/ 0 h 23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6"/>
                <a:gd name="T109" fmla="*/ 0 h 2311"/>
                <a:gd name="T110" fmla="*/ 1206 w 1206"/>
                <a:gd name="T111" fmla="*/ 2311 h 23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6" h="2311">
                  <a:moveTo>
                    <a:pt x="302" y="0"/>
                  </a:moveTo>
                  <a:lnTo>
                    <a:pt x="169" y="313"/>
                  </a:lnTo>
                  <a:lnTo>
                    <a:pt x="269" y="936"/>
                  </a:lnTo>
                  <a:lnTo>
                    <a:pt x="185" y="1323"/>
                  </a:lnTo>
                  <a:lnTo>
                    <a:pt x="209" y="1511"/>
                  </a:lnTo>
                  <a:lnTo>
                    <a:pt x="0" y="1631"/>
                  </a:lnTo>
                  <a:lnTo>
                    <a:pt x="143" y="1948"/>
                  </a:lnTo>
                  <a:lnTo>
                    <a:pt x="511" y="1948"/>
                  </a:lnTo>
                  <a:lnTo>
                    <a:pt x="1057" y="2311"/>
                  </a:lnTo>
                  <a:lnTo>
                    <a:pt x="997" y="2042"/>
                  </a:lnTo>
                  <a:lnTo>
                    <a:pt x="563" y="1801"/>
                  </a:lnTo>
                  <a:lnTo>
                    <a:pt x="524" y="1665"/>
                  </a:lnTo>
                  <a:lnTo>
                    <a:pt x="563" y="1607"/>
                  </a:lnTo>
                  <a:lnTo>
                    <a:pt x="851" y="1848"/>
                  </a:lnTo>
                  <a:lnTo>
                    <a:pt x="1206" y="1898"/>
                  </a:lnTo>
                  <a:lnTo>
                    <a:pt x="1091" y="1801"/>
                  </a:lnTo>
                  <a:lnTo>
                    <a:pt x="911" y="1754"/>
                  </a:lnTo>
                  <a:lnTo>
                    <a:pt x="819" y="1665"/>
                  </a:lnTo>
                  <a:lnTo>
                    <a:pt x="692" y="1631"/>
                  </a:lnTo>
                  <a:lnTo>
                    <a:pt x="608" y="1511"/>
                  </a:lnTo>
                  <a:lnTo>
                    <a:pt x="595" y="1348"/>
                  </a:lnTo>
                  <a:lnTo>
                    <a:pt x="802" y="1273"/>
                  </a:lnTo>
                  <a:lnTo>
                    <a:pt x="949" y="1323"/>
                  </a:lnTo>
                  <a:lnTo>
                    <a:pt x="1188" y="1203"/>
                  </a:lnTo>
                  <a:lnTo>
                    <a:pt x="1028" y="1231"/>
                  </a:lnTo>
                  <a:lnTo>
                    <a:pt x="897" y="1181"/>
                  </a:lnTo>
                  <a:lnTo>
                    <a:pt x="819" y="1181"/>
                  </a:lnTo>
                  <a:lnTo>
                    <a:pt x="692" y="1250"/>
                  </a:lnTo>
                  <a:lnTo>
                    <a:pt x="576" y="1250"/>
                  </a:lnTo>
                  <a:lnTo>
                    <a:pt x="466" y="1131"/>
                  </a:lnTo>
                  <a:lnTo>
                    <a:pt x="443" y="962"/>
                  </a:lnTo>
                  <a:lnTo>
                    <a:pt x="637" y="460"/>
                  </a:lnTo>
                  <a:lnTo>
                    <a:pt x="491" y="583"/>
                  </a:lnTo>
                  <a:lnTo>
                    <a:pt x="399" y="583"/>
                  </a:lnTo>
                  <a:lnTo>
                    <a:pt x="302" y="313"/>
                  </a:lnTo>
                  <a:lnTo>
                    <a:pt x="302"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20" name="Freeform 40"/>
            <p:cNvSpPr>
              <a:spLocks/>
            </p:cNvSpPr>
            <p:nvPr/>
          </p:nvSpPr>
          <p:spPr bwMode="auto">
            <a:xfrm>
              <a:off x="6376" y="2655"/>
              <a:ext cx="66" cy="107"/>
            </a:xfrm>
            <a:custGeom>
              <a:avLst/>
              <a:gdLst>
                <a:gd name="T0" fmla="*/ 0 w 240"/>
                <a:gd name="T1" fmla="*/ 0 h 431"/>
                <a:gd name="T2" fmla="*/ 0 w 240"/>
                <a:gd name="T3" fmla="*/ 0 h 431"/>
                <a:gd name="T4" fmla="*/ 0 w 240"/>
                <a:gd name="T5" fmla="*/ 0 h 431"/>
                <a:gd name="T6" fmla="*/ 0 w 240"/>
                <a:gd name="T7" fmla="*/ 0 h 431"/>
                <a:gd name="T8" fmla="*/ 0 w 240"/>
                <a:gd name="T9" fmla="*/ 0 h 431"/>
                <a:gd name="T10" fmla="*/ 0 w 240"/>
                <a:gd name="T11" fmla="*/ 0 h 431"/>
                <a:gd name="T12" fmla="*/ 0 w 240"/>
                <a:gd name="T13" fmla="*/ 0 h 431"/>
                <a:gd name="T14" fmla="*/ 0 60000 65536"/>
                <a:gd name="T15" fmla="*/ 0 60000 65536"/>
                <a:gd name="T16" fmla="*/ 0 60000 65536"/>
                <a:gd name="T17" fmla="*/ 0 60000 65536"/>
                <a:gd name="T18" fmla="*/ 0 60000 65536"/>
                <a:gd name="T19" fmla="*/ 0 60000 65536"/>
                <a:gd name="T20" fmla="*/ 0 60000 65536"/>
                <a:gd name="T21" fmla="*/ 0 w 240"/>
                <a:gd name="T22" fmla="*/ 0 h 431"/>
                <a:gd name="T23" fmla="*/ 240 w 240"/>
                <a:gd name="T24" fmla="*/ 431 h 4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431">
                  <a:moveTo>
                    <a:pt x="159" y="0"/>
                  </a:moveTo>
                  <a:lnTo>
                    <a:pt x="240" y="222"/>
                  </a:lnTo>
                  <a:lnTo>
                    <a:pt x="240" y="431"/>
                  </a:lnTo>
                  <a:lnTo>
                    <a:pt x="172" y="431"/>
                  </a:lnTo>
                  <a:lnTo>
                    <a:pt x="172" y="261"/>
                  </a:lnTo>
                  <a:lnTo>
                    <a:pt x="0" y="24"/>
                  </a:lnTo>
                  <a:lnTo>
                    <a:pt x="159"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21" name="Freeform 41"/>
            <p:cNvSpPr>
              <a:spLocks/>
            </p:cNvSpPr>
            <p:nvPr/>
          </p:nvSpPr>
          <p:spPr bwMode="auto">
            <a:xfrm>
              <a:off x="6534" y="2608"/>
              <a:ext cx="124" cy="326"/>
            </a:xfrm>
            <a:custGeom>
              <a:avLst/>
              <a:gdLst>
                <a:gd name="T0" fmla="*/ 0 w 447"/>
                <a:gd name="T1" fmla="*/ 0 h 1318"/>
                <a:gd name="T2" fmla="*/ 0 w 447"/>
                <a:gd name="T3" fmla="*/ 0 h 1318"/>
                <a:gd name="T4" fmla="*/ 0 w 447"/>
                <a:gd name="T5" fmla="*/ 0 h 1318"/>
                <a:gd name="T6" fmla="*/ 0 w 447"/>
                <a:gd name="T7" fmla="*/ 0 h 1318"/>
                <a:gd name="T8" fmla="*/ 0 w 447"/>
                <a:gd name="T9" fmla="*/ 0 h 1318"/>
                <a:gd name="T10" fmla="*/ 0 w 447"/>
                <a:gd name="T11" fmla="*/ 0 h 1318"/>
                <a:gd name="T12" fmla="*/ 0 w 447"/>
                <a:gd name="T13" fmla="*/ 0 h 1318"/>
                <a:gd name="T14" fmla="*/ 0 w 447"/>
                <a:gd name="T15" fmla="*/ 0 h 1318"/>
                <a:gd name="T16" fmla="*/ 0 w 447"/>
                <a:gd name="T17" fmla="*/ 0 h 1318"/>
                <a:gd name="T18" fmla="*/ 0 w 447"/>
                <a:gd name="T19" fmla="*/ 0 h 1318"/>
                <a:gd name="T20" fmla="*/ 0 w 447"/>
                <a:gd name="T21" fmla="*/ 0 h 13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7"/>
                <a:gd name="T34" fmla="*/ 0 h 1318"/>
                <a:gd name="T35" fmla="*/ 447 w 447"/>
                <a:gd name="T36" fmla="*/ 1318 h 13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7" h="1318">
                  <a:moveTo>
                    <a:pt x="34" y="0"/>
                  </a:moveTo>
                  <a:lnTo>
                    <a:pt x="258" y="242"/>
                  </a:lnTo>
                  <a:lnTo>
                    <a:pt x="426" y="647"/>
                  </a:lnTo>
                  <a:lnTo>
                    <a:pt x="387" y="987"/>
                  </a:lnTo>
                  <a:lnTo>
                    <a:pt x="447" y="1230"/>
                  </a:lnTo>
                  <a:lnTo>
                    <a:pt x="441" y="1318"/>
                  </a:lnTo>
                  <a:lnTo>
                    <a:pt x="0" y="623"/>
                  </a:lnTo>
                  <a:lnTo>
                    <a:pt x="53" y="584"/>
                  </a:lnTo>
                  <a:lnTo>
                    <a:pt x="305" y="743"/>
                  </a:lnTo>
                  <a:lnTo>
                    <a:pt x="146" y="414"/>
                  </a:lnTo>
                  <a:lnTo>
                    <a:pt x="34"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22" name="Freeform 42"/>
            <p:cNvSpPr>
              <a:spLocks/>
            </p:cNvSpPr>
            <p:nvPr/>
          </p:nvSpPr>
          <p:spPr bwMode="auto">
            <a:xfrm>
              <a:off x="6240" y="1498"/>
              <a:ext cx="592" cy="755"/>
            </a:xfrm>
            <a:custGeom>
              <a:avLst/>
              <a:gdLst>
                <a:gd name="T0" fmla="*/ 0 w 2149"/>
                <a:gd name="T1" fmla="*/ 0 h 3049"/>
                <a:gd name="T2" fmla="*/ 0 w 2149"/>
                <a:gd name="T3" fmla="*/ 0 h 3049"/>
                <a:gd name="T4" fmla="*/ 0 w 2149"/>
                <a:gd name="T5" fmla="*/ 0 h 3049"/>
                <a:gd name="T6" fmla="*/ 0 w 2149"/>
                <a:gd name="T7" fmla="*/ 0 h 3049"/>
                <a:gd name="T8" fmla="*/ 0 w 2149"/>
                <a:gd name="T9" fmla="*/ 0 h 3049"/>
                <a:gd name="T10" fmla="*/ 0 w 2149"/>
                <a:gd name="T11" fmla="*/ 0 h 3049"/>
                <a:gd name="T12" fmla="*/ 0 w 2149"/>
                <a:gd name="T13" fmla="*/ 0 h 3049"/>
                <a:gd name="T14" fmla="*/ 0 w 2149"/>
                <a:gd name="T15" fmla="*/ 0 h 3049"/>
                <a:gd name="T16" fmla="*/ 0 w 2149"/>
                <a:gd name="T17" fmla="*/ 0 h 3049"/>
                <a:gd name="T18" fmla="*/ 0 w 2149"/>
                <a:gd name="T19" fmla="*/ 0 h 3049"/>
                <a:gd name="T20" fmla="*/ 0 w 2149"/>
                <a:gd name="T21" fmla="*/ 0 h 3049"/>
                <a:gd name="T22" fmla="*/ 0 w 2149"/>
                <a:gd name="T23" fmla="*/ 0 h 3049"/>
                <a:gd name="T24" fmla="*/ 0 w 2149"/>
                <a:gd name="T25" fmla="*/ 0 h 3049"/>
                <a:gd name="T26" fmla="*/ 0 w 2149"/>
                <a:gd name="T27" fmla="*/ 0 h 3049"/>
                <a:gd name="T28" fmla="*/ 0 w 2149"/>
                <a:gd name="T29" fmla="*/ 0 h 3049"/>
                <a:gd name="T30" fmla="*/ 0 w 2149"/>
                <a:gd name="T31" fmla="*/ 0 h 3049"/>
                <a:gd name="T32" fmla="*/ 0 w 2149"/>
                <a:gd name="T33" fmla="*/ 0 h 3049"/>
                <a:gd name="T34" fmla="*/ 0 w 2149"/>
                <a:gd name="T35" fmla="*/ 0 h 3049"/>
                <a:gd name="T36" fmla="*/ 0 w 2149"/>
                <a:gd name="T37" fmla="*/ 0 h 3049"/>
                <a:gd name="T38" fmla="*/ 0 w 2149"/>
                <a:gd name="T39" fmla="*/ 0 h 3049"/>
                <a:gd name="T40" fmla="*/ 0 w 2149"/>
                <a:gd name="T41" fmla="*/ 0 h 3049"/>
                <a:gd name="T42" fmla="*/ 0 w 2149"/>
                <a:gd name="T43" fmla="*/ 0 h 3049"/>
                <a:gd name="T44" fmla="*/ 0 w 2149"/>
                <a:gd name="T45" fmla="*/ 0 h 3049"/>
                <a:gd name="T46" fmla="*/ 0 w 2149"/>
                <a:gd name="T47" fmla="*/ 0 h 3049"/>
                <a:gd name="T48" fmla="*/ 0 w 2149"/>
                <a:gd name="T49" fmla="*/ 0 h 3049"/>
                <a:gd name="T50" fmla="*/ 0 w 2149"/>
                <a:gd name="T51" fmla="*/ 0 h 3049"/>
                <a:gd name="T52" fmla="*/ 0 w 2149"/>
                <a:gd name="T53" fmla="*/ 0 h 3049"/>
                <a:gd name="T54" fmla="*/ 0 w 2149"/>
                <a:gd name="T55" fmla="*/ 0 h 3049"/>
                <a:gd name="T56" fmla="*/ 0 w 2149"/>
                <a:gd name="T57" fmla="*/ 0 h 3049"/>
                <a:gd name="T58" fmla="*/ 0 w 2149"/>
                <a:gd name="T59" fmla="*/ 0 h 3049"/>
                <a:gd name="T60" fmla="*/ 0 w 2149"/>
                <a:gd name="T61" fmla="*/ 0 h 3049"/>
                <a:gd name="T62" fmla="*/ 0 w 2149"/>
                <a:gd name="T63" fmla="*/ 0 h 3049"/>
                <a:gd name="T64" fmla="*/ 0 w 2149"/>
                <a:gd name="T65" fmla="*/ 0 h 3049"/>
                <a:gd name="T66" fmla="*/ 0 w 2149"/>
                <a:gd name="T67" fmla="*/ 0 h 3049"/>
                <a:gd name="T68" fmla="*/ 0 w 2149"/>
                <a:gd name="T69" fmla="*/ 0 h 3049"/>
                <a:gd name="T70" fmla="*/ 0 w 2149"/>
                <a:gd name="T71" fmla="*/ 0 h 30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9"/>
                <a:gd name="T109" fmla="*/ 0 h 3049"/>
                <a:gd name="T110" fmla="*/ 2149 w 2149"/>
                <a:gd name="T111" fmla="*/ 3049 h 30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9" h="3049">
                  <a:moveTo>
                    <a:pt x="1977" y="333"/>
                  </a:moveTo>
                  <a:lnTo>
                    <a:pt x="1632" y="500"/>
                  </a:lnTo>
                  <a:lnTo>
                    <a:pt x="1005" y="596"/>
                  </a:lnTo>
                  <a:lnTo>
                    <a:pt x="904" y="693"/>
                  </a:lnTo>
                  <a:lnTo>
                    <a:pt x="1311" y="693"/>
                  </a:lnTo>
                  <a:lnTo>
                    <a:pt x="1494" y="834"/>
                  </a:lnTo>
                  <a:lnTo>
                    <a:pt x="1037" y="863"/>
                  </a:lnTo>
                  <a:lnTo>
                    <a:pt x="551" y="1129"/>
                  </a:lnTo>
                  <a:lnTo>
                    <a:pt x="1049" y="1009"/>
                  </a:lnTo>
                  <a:lnTo>
                    <a:pt x="1343" y="1148"/>
                  </a:lnTo>
                  <a:lnTo>
                    <a:pt x="1068" y="1174"/>
                  </a:lnTo>
                  <a:lnTo>
                    <a:pt x="1535" y="1488"/>
                  </a:lnTo>
                  <a:lnTo>
                    <a:pt x="2149" y="1559"/>
                  </a:lnTo>
                  <a:lnTo>
                    <a:pt x="1666" y="1657"/>
                  </a:lnTo>
                  <a:lnTo>
                    <a:pt x="1494" y="1796"/>
                  </a:lnTo>
                  <a:lnTo>
                    <a:pt x="1666" y="1796"/>
                  </a:lnTo>
                  <a:lnTo>
                    <a:pt x="1167" y="2181"/>
                  </a:lnTo>
                  <a:lnTo>
                    <a:pt x="872" y="2230"/>
                  </a:lnTo>
                  <a:lnTo>
                    <a:pt x="650" y="2158"/>
                  </a:lnTo>
                  <a:lnTo>
                    <a:pt x="519" y="2038"/>
                  </a:lnTo>
                  <a:lnTo>
                    <a:pt x="420" y="1771"/>
                  </a:lnTo>
                  <a:lnTo>
                    <a:pt x="339" y="2038"/>
                  </a:lnTo>
                  <a:lnTo>
                    <a:pt x="387" y="2136"/>
                  </a:lnTo>
                  <a:lnTo>
                    <a:pt x="322" y="2283"/>
                  </a:lnTo>
                  <a:lnTo>
                    <a:pt x="472" y="2471"/>
                  </a:lnTo>
                  <a:lnTo>
                    <a:pt x="472" y="2681"/>
                  </a:lnTo>
                  <a:lnTo>
                    <a:pt x="606" y="3049"/>
                  </a:lnTo>
                  <a:lnTo>
                    <a:pt x="339" y="2733"/>
                  </a:lnTo>
                  <a:lnTo>
                    <a:pt x="118" y="2709"/>
                  </a:lnTo>
                  <a:lnTo>
                    <a:pt x="16" y="2539"/>
                  </a:lnTo>
                  <a:lnTo>
                    <a:pt x="0" y="1796"/>
                  </a:lnTo>
                  <a:lnTo>
                    <a:pt x="698" y="364"/>
                  </a:lnTo>
                  <a:lnTo>
                    <a:pt x="1311" y="0"/>
                  </a:lnTo>
                  <a:lnTo>
                    <a:pt x="2073" y="19"/>
                  </a:lnTo>
                  <a:lnTo>
                    <a:pt x="1848" y="283"/>
                  </a:lnTo>
                  <a:lnTo>
                    <a:pt x="1977" y="333"/>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23" name="Freeform 43"/>
            <p:cNvSpPr>
              <a:spLocks/>
            </p:cNvSpPr>
            <p:nvPr/>
          </p:nvSpPr>
          <p:spPr bwMode="auto">
            <a:xfrm>
              <a:off x="6535" y="1503"/>
              <a:ext cx="679" cy="755"/>
            </a:xfrm>
            <a:custGeom>
              <a:avLst/>
              <a:gdLst>
                <a:gd name="T0" fmla="*/ 0 w 2460"/>
                <a:gd name="T1" fmla="*/ 0 h 3053"/>
                <a:gd name="T2" fmla="*/ 0 w 2460"/>
                <a:gd name="T3" fmla="*/ 0 h 3053"/>
                <a:gd name="T4" fmla="*/ 0 w 2460"/>
                <a:gd name="T5" fmla="*/ 0 h 3053"/>
                <a:gd name="T6" fmla="*/ 0 w 2460"/>
                <a:gd name="T7" fmla="*/ 0 h 3053"/>
                <a:gd name="T8" fmla="*/ 0 w 2460"/>
                <a:gd name="T9" fmla="*/ 0 h 3053"/>
                <a:gd name="T10" fmla="*/ 0 w 2460"/>
                <a:gd name="T11" fmla="*/ 0 h 3053"/>
                <a:gd name="T12" fmla="*/ 0 w 2460"/>
                <a:gd name="T13" fmla="*/ 0 h 3053"/>
                <a:gd name="T14" fmla="*/ 0 w 2460"/>
                <a:gd name="T15" fmla="*/ 0 h 3053"/>
                <a:gd name="T16" fmla="*/ 0 w 2460"/>
                <a:gd name="T17" fmla="*/ 0 h 3053"/>
                <a:gd name="T18" fmla="*/ 0 w 2460"/>
                <a:gd name="T19" fmla="*/ 0 h 3053"/>
                <a:gd name="T20" fmla="*/ 0 w 2460"/>
                <a:gd name="T21" fmla="*/ 0 h 3053"/>
                <a:gd name="T22" fmla="*/ 0 w 2460"/>
                <a:gd name="T23" fmla="*/ 0 h 3053"/>
                <a:gd name="T24" fmla="*/ 0 w 2460"/>
                <a:gd name="T25" fmla="*/ 0 h 3053"/>
                <a:gd name="T26" fmla="*/ 0 w 2460"/>
                <a:gd name="T27" fmla="*/ 0 h 3053"/>
                <a:gd name="T28" fmla="*/ 0 w 2460"/>
                <a:gd name="T29" fmla="*/ 0 h 3053"/>
                <a:gd name="T30" fmla="*/ 0 w 2460"/>
                <a:gd name="T31" fmla="*/ 0 h 3053"/>
                <a:gd name="T32" fmla="*/ 0 w 2460"/>
                <a:gd name="T33" fmla="*/ 0 h 3053"/>
                <a:gd name="T34" fmla="*/ 0 w 2460"/>
                <a:gd name="T35" fmla="*/ 0 h 3053"/>
                <a:gd name="T36" fmla="*/ 0 w 2460"/>
                <a:gd name="T37" fmla="*/ 0 h 3053"/>
                <a:gd name="T38" fmla="*/ 0 w 2460"/>
                <a:gd name="T39" fmla="*/ 0 h 3053"/>
                <a:gd name="T40" fmla="*/ 0 w 2460"/>
                <a:gd name="T41" fmla="*/ 0 h 3053"/>
                <a:gd name="T42" fmla="*/ 0 w 2460"/>
                <a:gd name="T43" fmla="*/ 0 h 3053"/>
                <a:gd name="T44" fmla="*/ 0 w 2460"/>
                <a:gd name="T45" fmla="*/ 0 h 3053"/>
                <a:gd name="T46" fmla="*/ 0 w 2460"/>
                <a:gd name="T47" fmla="*/ 0 h 3053"/>
                <a:gd name="T48" fmla="*/ 0 w 2460"/>
                <a:gd name="T49" fmla="*/ 0 h 3053"/>
                <a:gd name="T50" fmla="*/ 0 w 2460"/>
                <a:gd name="T51" fmla="*/ 0 h 3053"/>
                <a:gd name="T52" fmla="*/ 0 w 2460"/>
                <a:gd name="T53" fmla="*/ 0 h 3053"/>
                <a:gd name="T54" fmla="*/ 0 w 2460"/>
                <a:gd name="T55" fmla="*/ 0 h 3053"/>
                <a:gd name="T56" fmla="*/ 0 w 2460"/>
                <a:gd name="T57" fmla="*/ 0 h 3053"/>
                <a:gd name="T58" fmla="*/ 0 w 2460"/>
                <a:gd name="T59" fmla="*/ 0 h 3053"/>
                <a:gd name="T60" fmla="*/ 0 w 2460"/>
                <a:gd name="T61" fmla="*/ 0 h 3053"/>
                <a:gd name="T62" fmla="*/ 0 w 2460"/>
                <a:gd name="T63" fmla="*/ 0 h 3053"/>
                <a:gd name="T64" fmla="*/ 0 w 2460"/>
                <a:gd name="T65" fmla="*/ 0 h 3053"/>
                <a:gd name="T66" fmla="*/ 0 w 2460"/>
                <a:gd name="T67" fmla="*/ 0 h 3053"/>
                <a:gd name="T68" fmla="*/ 0 w 2460"/>
                <a:gd name="T69" fmla="*/ 0 h 3053"/>
                <a:gd name="T70" fmla="*/ 0 w 2460"/>
                <a:gd name="T71" fmla="*/ 0 h 3053"/>
                <a:gd name="T72" fmla="*/ 0 w 2460"/>
                <a:gd name="T73" fmla="*/ 0 h 3053"/>
                <a:gd name="T74" fmla="*/ 0 w 2460"/>
                <a:gd name="T75" fmla="*/ 0 h 3053"/>
                <a:gd name="T76" fmla="*/ 0 w 2460"/>
                <a:gd name="T77" fmla="*/ 0 h 3053"/>
                <a:gd name="T78" fmla="*/ 0 w 2460"/>
                <a:gd name="T79" fmla="*/ 0 h 3053"/>
                <a:gd name="T80" fmla="*/ 0 w 2460"/>
                <a:gd name="T81" fmla="*/ 0 h 3053"/>
                <a:gd name="T82" fmla="*/ 0 w 2460"/>
                <a:gd name="T83" fmla="*/ 0 h 3053"/>
                <a:gd name="T84" fmla="*/ 0 w 2460"/>
                <a:gd name="T85" fmla="*/ 0 h 3053"/>
                <a:gd name="T86" fmla="*/ 0 w 2460"/>
                <a:gd name="T87" fmla="*/ 0 h 3053"/>
                <a:gd name="T88" fmla="*/ 0 w 2460"/>
                <a:gd name="T89" fmla="*/ 0 h 3053"/>
                <a:gd name="T90" fmla="*/ 0 w 2460"/>
                <a:gd name="T91" fmla="*/ 0 h 3053"/>
                <a:gd name="T92" fmla="*/ 0 w 2460"/>
                <a:gd name="T93" fmla="*/ 0 h 3053"/>
                <a:gd name="T94" fmla="*/ 0 w 2460"/>
                <a:gd name="T95" fmla="*/ 0 h 3053"/>
                <a:gd name="T96" fmla="*/ 0 w 2460"/>
                <a:gd name="T97" fmla="*/ 0 h 3053"/>
                <a:gd name="T98" fmla="*/ 0 w 2460"/>
                <a:gd name="T99" fmla="*/ 0 h 3053"/>
                <a:gd name="T100" fmla="*/ 0 w 2460"/>
                <a:gd name="T101" fmla="*/ 0 h 3053"/>
                <a:gd name="T102" fmla="*/ 0 w 2460"/>
                <a:gd name="T103" fmla="*/ 0 h 30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60"/>
                <a:gd name="T157" fmla="*/ 0 h 3053"/>
                <a:gd name="T158" fmla="*/ 2460 w 2460"/>
                <a:gd name="T159" fmla="*/ 3053 h 30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60" h="3053">
                  <a:moveTo>
                    <a:pt x="0" y="2191"/>
                  </a:moveTo>
                  <a:lnTo>
                    <a:pt x="379" y="2117"/>
                  </a:lnTo>
                  <a:lnTo>
                    <a:pt x="710" y="1992"/>
                  </a:lnTo>
                  <a:lnTo>
                    <a:pt x="1099" y="2117"/>
                  </a:lnTo>
                  <a:lnTo>
                    <a:pt x="1235" y="2117"/>
                  </a:lnTo>
                  <a:lnTo>
                    <a:pt x="1571" y="1922"/>
                  </a:lnTo>
                  <a:lnTo>
                    <a:pt x="1663" y="2065"/>
                  </a:lnTo>
                  <a:lnTo>
                    <a:pt x="1700" y="2285"/>
                  </a:lnTo>
                  <a:lnTo>
                    <a:pt x="1718" y="1992"/>
                  </a:lnTo>
                  <a:lnTo>
                    <a:pt x="1812" y="1922"/>
                  </a:lnTo>
                  <a:lnTo>
                    <a:pt x="1663" y="1832"/>
                  </a:lnTo>
                  <a:lnTo>
                    <a:pt x="1798" y="1752"/>
                  </a:lnTo>
                  <a:lnTo>
                    <a:pt x="1700" y="1589"/>
                  </a:lnTo>
                  <a:lnTo>
                    <a:pt x="1877" y="1589"/>
                  </a:lnTo>
                  <a:lnTo>
                    <a:pt x="1718" y="1436"/>
                  </a:lnTo>
                  <a:lnTo>
                    <a:pt x="1747" y="1299"/>
                  </a:lnTo>
                  <a:lnTo>
                    <a:pt x="1925" y="1436"/>
                  </a:lnTo>
                  <a:lnTo>
                    <a:pt x="1945" y="1252"/>
                  </a:lnTo>
                  <a:lnTo>
                    <a:pt x="2326" y="1589"/>
                  </a:lnTo>
                  <a:lnTo>
                    <a:pt x="2037" y="1638"/>
                  </a:lnTo>
                  <a:lnTo>
                    <a:pt x="2167" y="1900"/>
                  </a:lnTo>
                  <a:lnTo>
                    <a:pt x="2037" y="1850"/>
                  </a:lnTo>
                  <a:lnTo>
                    <a:pt x="1990" y="1992"/>
                  </a:lnTo>
                  <a:lnTo>
                    <a:pt x="2178" y="2285"/>
                  </a:lnTo>
                  <a:lnTo>
                    <a:pt x="1909" y="2162"/>
                  </a:lnTo>
                  <a:lnTo>
                    <a:pt x="2201" y="2520"/>
                  </a:lnTo>
                  <a:lnTo>
                    <a:pt x="2037" y="2520"/>
                  </a:lnTo>
                  <a:lnTo>
                    <a:pt x="2298" y="2787"/>
                  </a:lnTo>
                  <a:lnTo>
                    <a:pt x="2117" y="2787"/>
                  </a:lnTo>
                  <a:lnTo>
                    <a:pt x="2214" y="2983"/>
                  </a:lnTo>
                  <a:lnTo>
                    <a:pt x="2460" y="3053"/>
                  </a:lnTo>
                  <a:lnTo>
                    <a:pt x="2460" y="748"/>
                  </a:lnTo>
                  <a:lnTo>
                    <a:pt x="2086" y="412"/>
                  </a:lnTo>
                  <a:lnTo>
                    <a:pt x="1571" y="123"/>
                  </a:lnTo>
                  <a:lnTo>
                    <a:pt x="1002" y="0"/>
                  </a:lnTo>
                  <a:lnTo>
                    <a:pt x="767" y="0"/>
                  </a:lnTo>
                  <a:lnTo>
                    <a:pt x="1407" y="357"/>
                  </a:lnTo>
                  <a:lnTo>
                    <a:pt x="1021" y="357"/>
                  </a:lnTo>
                  <a:lnTo>
                    <a:pt x="1275" y="577"/>
                  </a:lnTo>
                  <a:lnTo>
                    <a:pt x="783" y="554"/>
                  </a:lnTo>
                  <a:lnTo>
                    <a:pt x="588" y="719"/>
                  </a:lnTo>
                  <a:lnTo>
                    <a:pt x="929" y="719"/>
                  </a:lnTo>
                  <a:lnTo>
                    <a:pt x="653" y="941"/>
                  </a:lnTo>
                  <a:lnTo>
                    <a:pt x="909" y="912"/>
                  </a:lnTo>
                  <a:lnTo>
                    <a:pt x="665" y="1174"/>
                  </a:lnTo>
                  <a:lnTo>
                    <a:pt x="475" y="1174"/>
                  </a:lnTo>
                  <a:lnTo>
                    <a:pt x="767" y="1349"/>
                  </a:lnTo>
                  <a:lnTo>
                    <a:pt x="1266" y="1705"/>
                  </a:lnTo>
                  <a:lnTo>
                    <a:pt x="1524" y="1725"/>
                  </a:lnTo>
                  <a:lnTo>
                    <a:pt x="1196" y="1832"/>
                  </a:lnTo>
                  <a:lnTo>
                    <a:pt x="929" y="1777"/>
                  </a:lnTo>
                  <a:lnTo>
                    <a:pt x="0" y="2191"/>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24" name="Freeform 44"/>
            <p:cNvSpPr>
              <a:spLocks/>
            </p:cNvSpPr>
            <p:nvPr/>
          </p:nvSpPr>
          <p:spPr bwMode="auto">
            <a:xfrm>
              <a:off x="6893" y="2127"/>
              <a:ext cx="321" cy="385"/>
            </a:xfrm>
            <a:custGeom>
              <a:avLst/>
              <a:gdLst>
                <a:gd name="T0" fmla="*/ 0 w 1165"/>
                <a:gd name="T1" fmla="*/ 0 h 1558"/>
                <a:gd name="T2" fmla="*/ 0 w 1165"/>
                <a:gd name="T3" fmla="*/ 0 h 1558"/>
                <a:gd name="T4" fmla="*/ 0 w 1165"/>
                <a:gd name="T5" fmla="*/ 0 h 1558"/>
                <a:gd name="T6" fmla="*/ 0 w 1165"/>
                <a:gd name="T7" fmla="*/ 0 h 1558"/>
                <a:gd name="T8" fmla="*/ 0 w 1165"/>
                <a:gd name="T9" fmla="*/ 0 h 1558"/>
                <a:gd name="T10" fmla="*/ 0 w 1165"/>
                <a:gd name="T11" fmla="*/ 0 h 1558"/>
                <a:gd name="T12" fmla="*/ 0 w 1165"/>
                <a:gd name="T13" fmla="*/ 0 h 1558"/>
                <a:gd name="T14" fmla="*/ 0 w 1165"/>
                <a:gd name="T15" fmla="*/ 0 h 1558"/>
                <a:gd name="T16" fmla="*/ 0 w 1165"/>
                <a:gd name="T17" fmla="*/ 0 h 1558"/>
                <a:gd name="T18" fmla="*/ 0 w 1165"/>
                <a:gd name="T19" fmla="*/ 0 h 1558"/>
                <a:gd name="T20" fmla="*/ 0 w 1165"/>
                <a:gd name="T21" fmla="*/ 0 h 1558"/>
                <a:gd name="T22" fmla="*/ 0 w 1165"/>
                <a:gd name="T23" fmla="*/ 0 h 1558"/>
                <a:gd name="T24" fmla="*/ 0 w 1165"/>
                <a:gd name="T25" fmla="*/ 0 h 1558"/>
                <a:gd name="T26" fmla="*/ 0 w 1165"/>
                <a:gd name="T27" fmla="*/ 0 h 1558"/>
                <a:gd name="T28" fmla="*/ 0 w 1165"/>
                <a:gd name="T29" fmla="*/ 0 h 1558"/>
                <a:gd name="T30" fmla="*/ 0 w 1165"/>
                <a:gd name="T31" fmla="*/ 0 h 1558"/>
                <a:gd name="T32" fmla="*/ 0 w 1165"/>
                <a:gd name="T33" fmla="*/ 0 h 1558"/>
                <a:gd name="T34" fmla="*/ 0 w 1165"/>
                <a:gd name="T35" fmla="*/ 0 h 1558"/>
                <a:gd name="T36" fmla="*/ 0 w 1165"/>
                <a:gd name="T37" fmla="*/ 0 h 1558"/>
                <a:gd name="T38" fmla="*/ 0 w 1165"/>
                <a:gd name="T39" fmla="*/ 0 h 1558"/>
                <a:gd name="T40" fmla="*/ 0 w 1165"/>
                <a:gd name="T41" fmla="*/ 0 h 1558"/>
                <a:gd name="T42" fmla="*/ 0 w 1165"/>
                <a:gd name="T43" fmla="*/ 0 h 1558"/>
                <a:gd name="T44" fmla="*/ 0 w 1165"/>
                <a:gd name="T45" fmla="*/ 0 h 1558"/>
                <a:gd name="T46" fmla="*/ 0 w 1165"/>
                <a:gd name="T47" fmla="*/ 0 h 1558"/>
                <a:gd name="T48" fmla="*/ 0 w 1165"/>
                <a:gd name="T49" fmla="*/ 0 h 1558"/>
                <a:gd name="T50" fmla="*/ 0 w 1165"/>
                <a:gd name="T51" fmla="*/ 0 h 1558"/>
                <a:gd name="T52" fmla="*/ 0 w 1165"/>
                <a:gd name="T53" fmla="*/ 0 h 1558"/>
                <a:gd name="T54" fmla="*/ 0 w 1165"/>
                <a:gd name="T55" fmla="*/ 0 h 1558"/>
                <a:gd name="T56" fmla="*/ 0 w 1165"/>
                <a:gd name="T57" fmla="*/ 0 h 1558"/>
                <a:gd name="T58" fmla="*/ 0 w 1165"/>
                <a:gd name="T59" fmla="*/ 0 h 15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65"/>
                <a:gd name="T91" fmla="*/ 0 h 1558"/>
                <a:gd name="T92" fmla="*/ 1165 w 1165"/>
                <a:gd name="T93" fmla="*/ 1558 h 15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65" h="1558">
                  <a:moveTo>
                    <a:pt x="381" y="0"/>
                  </a:moveTo>
                  <a:lnTo>
                    <a:pt x="517" y="334"/>
                  </a:lnTo>
                  <a:lnTo>
                    <a:pt x="679" y="510"/>
                  </a:lnTo>
                  <a:lnTo>
                    <a:pt x="969" y="606"/>
                  </a:lnTo>
                  <a:lnTo>
                    <a:pt x="807" y="675"/>
                  </a:lnTo>
                  <a:lnTo>
                    <a:pt x="1100" y="720"/>
                  </a:lnTo>
                  <a:lnTo>
                    <a:pt x="932" y="826"/>
                  </a:lnTo>
                  <a:lnTo>
                    <a:pt x="1048" y="840"/>
                  </a:lnTo>
                  <a:lnTo>
                    <a:pt x="791" y="965"/>
                  </a:lnTo>
                  <a:lnTo>
                    <a:pt x="614" y="965"/>
                  </a:lnTo>
                  <a:lnTo>
                    <a:pt x="243" y="750"/>
                  </a:lnTo>
                  <a:lnTo>
                    <a:pt x="503" y="1040"/>
                  </a:lnTo>
                  <a:lnTo>
                    <a:pt x="760" y="1111"/>
                  </a:lnTo>
                  <a:lnTo>
                    <a:pt x="956" y="1111"/>
                  </a:lnTo>
                  <a:lnTo>
                    <a:pt x="1165" y="1012"/>
                  </a:lnTo>
                  <a:lnTo>
                    <a:pt x="1165" y="1226"/>
                  </a:lnTo>
                  <a:lnTo>
                    <a:pt x="1003" y="1537"/>
                  </a:lnTo>
                  <a:lnTo>
                    <a:pt x="1003" y="1156"/>
                  </a:lnTo>
                  <a:lnTo>
                    <a:pt x="854" y="1226"/>
                  </a:lnTo>
                  <a:lnTo>
                    <a:pt x="595" y="1226"/>
                  </a:lnTo>
                  <a:lnTo>
                    <a:pt x="503" y="1488"/>
                  </a:lnTo>
                  <a:lnTo>
                    <a:pt x="361" y="1558"/>
                  </a:lnTo>
                  <a:lnTo>
                    <a:pt x="341" y="1276"/>
                  </a:lnTo>
                  <a:lnTo>
                    <a:pt x="204" y="1111"/>
                  </a:lnTo>
                  <a:lnTo>
                    <a:pt x="256" y="1085"/>
                  </a:lnTo>
                  <a:lnTo>
                    <a:pt x="0" y="675"/>
                  </a:lnTo>
                  <a:lnTo>
                    <a:pt x="120" y="560"/>
                  </a:lnTo>
                  <a:lnTo>
                    <a:pt x="120" y="267"/>
                  </a:lnTo>
                  <a:lnTo>
                    <a:pt x="243" y="194"/>
                  </a:lnTo>
                  <a:lnTo>
                    <a:pt x="381"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25" name="Freeform 45"/>
            <p:cNvSpPr>
              <a:spLocks/>
            </p:cNvSpPr>
            <p:nvPr/>
          </p:nvSpPr>
          <p:spPr bwMode="auto">
            <a:xfrm>
              <a:off x="7061" y="2448"/>
              <a:ext cx="71" cy="130"/>
            </a:xfrm>
            <a:custGeom>
              <a:avLst/>
              <a:gdLst>
                <a:gd name="T0" fmla="*/ 0 w 258"/>
                <a:gd name="T1" fmla="*/ 0 h 529"/>
                <a:gd name="T2" fmla="*/ 0 w 258"/>
                <a:gd name="T3" fmla="*/ 0 h 529"/>
                <a:gd name="T4" fmla="*/ 0 w 258"/>
                <a:gd name="T5" fmla="*/ 0 h 529"/>
                <a:gd name="T6" fmla="*/ 0 w 258"/>
                <a:gd name="T7" fmla="*/ 0 h 529"/>
                <a:gd name="T8" fmla="*/ 0 w 258"/>
                <a:gd name="T9" fmla="*/ 0 h 529"/>
                <a:gd name="T10" fmla="*/ 0 w 258"/>
                <a:gd name="T11" fmla="*/ 0 h 529"/>
                <a:gd name="T12" fmla="*/ 0 w 258"/>
                <a:gd name="T13" fmla="*/ 0 h 529"/>
                <a:gd name="T14" fmla="*/ 0 w 258"/>
                <a:gd name="T15" fmla="*/ 0 h 529"/>
                <a:gd name="T16" fmla="*/ 0 w 258"/>
                <a:gd name="T17" fmla="*/ 0 h 5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529"/>
                <a:gd name="T29" fmla="*/ 258 w 258"/>
                <a:gd name="T30" fmla="*/ 529 h 5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529">
                  <a:moveTo>
                    <a:pt x="146" y="0"/>
                  </a:moveTo>
                  <a:lnTo>
                    <a:pt x="258" y="124"/>
                  </a:lnTo>
                  <a:lnTo>
                    <a:pt x="240" y="333"/>
                  </a:lnTo>
                  <a:lnTo>
                    <a:pt x="36" y="529"/>
                  </a:lnTo>
                  <a:lnTo>
                    <a:pt x="146" y="361"/>
                  </a:lnTo>
                  <a:lnTo>
                    <a:pt x="98" y="241"/>
                  </a:lnTo>
                  <a:lnTo>
                    <a:pt x="16" y="192"/>
                  </a:lnTo>
                  <a:lnTo>
                    <a:pt x="0" y="124"/>
                  </a:lnTo>
                  <a:lnTo>
                    <a:pt x="146"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26" name="Freeform 46"/>
            <p:cNvSpPr>
              <a:spLocks/>
            </p:cNvSpPr>
            <p:nvPr/>
          </p:nvSpPr>
          <p:spPr bwMode="auto">
            <a:xfrm>
              <a:off x="6554" y="2655"/>
              <a:ext cx="481" cy="429"/>
            </a:xfrm>
            <a:custGeom>
              <a:avLst/>
              <a:gdLst>
                <a:gd name="T0" fmla="*/ 0 w 1744"/>
                <a:gd name="T1" fmla="*/ 0 h 1731"/>
                <a:gd name="T2" fmla="*/ 0 w 1744"/>
                <a:gd name="T3" fmla="*/ 0 h 1731"/>
                <a:gd name="T4" fmla="*/ 0 w 1744"/>
                <a:gd name="T5" fmla="*/ 0 h 1731"/>
                <a:gd name="T6" fmla="*/ 0 w 1744"/>
                <a:gd name="T7" fmla="*/ 0 h 1731"/>
                <a:gd name="T8" fmla="*/ 0 w 1744"/>
                <a:gd name="T9" fmla="*/ 0 h 1731"/>
                <a:gd name="T10" fmla="*/ 0 w 1744"/>
                <a:gd name="T11" fmla="*/ 0 h 1731"/>
                <a:gd name="T12" fmla="*/ 0 w 1744"/>
                <a:gd name="T13" fmla="*/ 0 h 1731"/>
                <a:gd name="T14" fmla="*/ 0 w 1744"/>
                <a:gd name="T15" fmla="*/ 0 h 1731"/>
                <a:gd name="T16" fmla="*/ 0 w 1744"/>
                <a:gd name="T17" fmla="*/ 0 h 1731"/>
                <a:gd name="T18" fmla="*/ 0 w 1744"/>
                <a:gd name="T19" fmla="*/ 0 h 1731"/>
                <a:gd name="T20" fmla="*/ 0 w 1744"/>
                <a:gd name="T21" fmla="*/ 0 h 1731"/>
                <a:gd name="T22" fmla="*/ 0 w 1744"/>
                <a:gd name="T23" fmla="*/ 0 h 1731"/>
                <a:gd name="T24" fmla="*/ 0 w 1744"/>
                <a:gd name="T25" fmla="*/ 0 h 17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4"/>
                <a:gd name="T40" fmla="*/ 0 h 1731"/>
                <a:gd name="T41" fmla="*/ 1744 w 1744"/>
                <a:gd name="T42" fmla="*/ 1731 h 17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4" h="1731">
                  <a:moveTo>
                    <a:pt x="1744" y="222"/>
                  </a:moveTo>
                  <a:lnTo>
                    <a:pt x="1632" y="0"/>
                  </a:lnTo>
                  <a:lnTo>
                    <a:pt x="1588" y="0"/>
                  </a:lnTo>
                  <a:lnTo>
                    <a:pt x="1198" y="910"/>
                  </a:lnTo>
                  <a:lnTo>
                    <a:pt x="986" y="962"/>
                  </a:lnTo>
                  <a:lnTo>
                    <a:pt x="381" y="1388"/>
                  </a:lnTo>
                  <a:lnTo>
                    <a:pt x="0" y="1438"/>
                  </a:lnTo>
                  <a:lnTo>
                    <a:pt x="114" y="1558"/>
                  </a:lnTo>
                  <a:lnTo>
                    <a:pt x="535" y="1731"/>
                  </a:lnTo>
                  <a:lnTo>
                    <a:pt x="665" y="1465"/>
                  </a:lnTo>
                  <a:lnTo>
                    <a:pt x="1292" y="910"/>
                  </a:lnTo>
                  <a:lnTo>
                    <a:pt x="1588" y="222"/>
                  </a:lnTo>
                  <a:lnTo>
                    <a:pt x="1744" y="222"/>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27" name="Freeform 47"/>
            <p:cNvSpPr>
              <a:spLocks/>
            </p:cNvSpPr>
            <p:nvPr/>
          </p:nvSpPr>
          <p:spPr bwMode="auto">
            <a:xfrm>
              <a:off x="6798" y="2569"/>
              <a:ext cx="416" cy="1165"/>
            </a:xfrm>
            <a:custGeom>
              <a:avLst/>
              <a:gdLst>
                <a:gd name="T0" fmla="*/ 0 w 1509"/>
                <a:gd name="T1" fmla="*/ 0 h 4711"/>
                <a:gd name="T2" fmla="*/ 0 w 1509"/>
                <a:gd name="T3" fmla="*/ 0 h 4711"/>
                <a:gd name="T4" fmla="*/ 0 w 1509"/>
                <a:gd name="T5" fmla="*/ 0 h 4711"/>
                <a:gd name="T6" fmla="*/ 0 w 1509"/>
                <a:gd name="T7" fmla="*/ 0 h 4711"/>
                <a:gd name="T8" fmla="*/ 0 w 1509"/>
                <a:gd name="T9" fmla="*/ 0 h 4711"/>
                <a:gd name="T10" fmla="*/ 0 w 1509"/>
                <a:gd name="T11" fmla="*/ 0 h 4711"/>
                <a:gd name="T12" fmla="*/ 0 w 1509"/>
                <a:gd name="T13" fmla="*/ 0 h 4711"/>
                <a:gd name="T14" fmla="*/ 0 w 1509"/>
                <a:gd name="T15" fmla="*/ 0 h 4711"/>
                <a:gd name="T16" fmla="*/ 0 w 1509"/>
                <a:gd name="T17" fmla="*/ 0 h 4711"/>
                <a:gd name="T18" fmla="*/ 0 w 1509"/>
                <a:gd name="T19" fmla="*/ 0 h 4711"/>
                <a:gd name="T20" fmla="*/ 0 w 1509"/>
                <a:gd name="T21" fmla="*/ 0 h 4711"/>
                <a:gd name="T22" fmla="*/ 0 w 1509"/>
                <a:gd name="T23" fmla="*/ 0 h 4711"/>
                <a:gd name="T24" fmla="*/ 0 w 1509"/>
                <a:gd name="T25" fmla="*/ 0 h 4711"/>
                <a:gd name="T26" fmla="*/ 0 w 1509"/>
                <a:gd name="T27" fmla="*/ 0 h 4711"/>
                <a:gd name="T28" fmla="*/ 0 w 1509"/>
                <a:gd name="T29" fmla="*/ 0 h 4711"/>
                <a:gd name="T30" fmla="*/ 0 w 1509"/>
                <a:gd name="T31" fmla="*/ 0 h 4711"/>
                <a:gd name="T32" fmla="*/ 0 w 1509"/>
                <a:gd name="T33" fmla="*/ 0 h 4711"/>
                <a:gd name="T34" fmla="*/ 0 w 1509"/>
                <a:gd name="T35" fmla="*/ 0 h 4711"/>
                <a:gd name="T36" fmla="*/ 0 w 1509"/>
                <a:gd name="T37" fmla="*/ 0 h 4711"/>
                <a:gd name="T38" fmla="*/ 0 w 1509"/>
                <a:gd name="T39" fmla="*/ 0 h 47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09"/>
                <a:gd name="T61" fmla="*/ 0 h 4711"/>
                <a:gd name="T62" fmla="*/ 1509 w 1509"/>
                <a:gd name="T63" fmla="*/ 4711 h 47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09" h="4711">
                  <a:moveTo>
                    <a:pt x="1397" y="0"/>
                  </a:moveTo>
                  <a:lnTo>
                    <a:pt x="1214" y="420"/>
                  </a:lnTo>
                  <a:lnTo>
                    <a:pt x="1355" y="457"/>
                  </a:lnTo>
                  <a:lnTo>
                    <a:pt x="1509" y="708"/>
                  </a:lnTo>
                  <a:lnTo>
                    <a:pt x="1509" y="4711"/>
                  </a:lnTo>
                  <a:lnTo>
                    <a:pt x="747" y="4382"/>
                  </a:lnTo>
                  <a:lnTo>
                    <a:pt x="454" y="4038"/>
                  </a:lnTo>
                  <a:lnTo>
                    <a:pt x="295" y="3963"/>
                  </a:lnTo>
                  <a:lnTo>
                    <a:pt x="130" y="3226"/>
                  </a:lnTo>
                  <a:lnTo>
                    <a:pt x="91" y="2844"/>
                  </a:lnTo>
                  <a:lnTo>
                    <a:pt x="329" y="2538"/>
                  </a:lnTo>
                  <a:lnTo>
                    <a:pt x="932" y="1215"/>
                  </a:lnTo>
                  <a:lnTo>
                    <a:pt x="901" y="925"/>
                  </a:lnTo>
                  <a:lnTo>
                    <a:pt x="775" y="1362"/>
                  </a:lnTo>
                  <a:lnTo>
                    <a:pt x="0" y="2026"/>
                  </a:lnTo>
                  <a:lnTo>
                    <a:pt x="736" y="1322"/>
                  </a:lnTo>
                  <a:lnTo>
                    <a:pt x="914" y="569"/>
                  </a:lnTo>
                  <a:lnTo>
                    <a:pt x="755" y="569"/>
                  </a:lnTo>
                  <a:lnTo>
                    <a:pt x="1149" y="400"/>
                  </a:lnTo>
                  <a:lnTo>
                    <a:pt x="1397"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28" name="Freeform 48"/>
            <p:cNvSpPr>
              <a:spLocks/>
            </p:cNvSpPr>
            <p:nvPr/>
          </p:nvSpPr>
          <p:spPr bwMode="auto">
            <a:xfrm>
              <a:off x="7035" y="3658"/>
              <a:ext cx="54" cy="240"/>
            </a:xfrm>
            <a:custGeom>
              <a:avLst/>
              <a:gdLst>
                <a:gd name="T0" fmla="*/ 0 w 195"/>
                <a:gd name="T1" fmla="*/ 0 h 972"/>
                <a:gd name="T2" fmla="*/ 0 w 195"/>
                <a:gd name="T3" fmla="*/ 0 h 972"/>
                <a:gd name="T4" fmla="*/ 0 w 195"/>
                <a:gd name="T5" fmla="*/ 0 h 972"/>
                <a:gd name="T6" fmla="*/ 0 w 195"/>
                <a:gd name="T7" fmla="*/ 0 h 972"/>
                <a:gd name="T8" fmla="*/ 0 w 195"/>
                <a:gd name="T9" fmla="*/ 0 h 972"/>
                <a:gd name="T10" fmla="*/ 0 w 195"/>
                <a:gd name="T11" fmla="*/ 0 h 972"/>
                <a:gd name="T12" fmla="*/ 0 60000 65536"/>
                <a:gd name="T13" fmla="*/ 0 60000 65536"/>
                <a:gd name="T14" fmla="*/ 0 60000 65536"/>
                <a:gd name="T15" fmla="*/ 0 60000 65536"/>
                <a:gd name="T16" fmla="*/ 0 60000 65536"/>
                <a:gd name="T17" fmla="*/ 0 60000 65536"/>
                <a:gd name="T18" fmla="*/ 0 w 195"/>
                <a:gd name="T19" fmla="*/ 0 h 972"/>
                <a:gd name="T20" fmla="*/ 195 w 195"/>
                <a:gd name="T21" fmla="*/ 972 h 972"/>
              </a:gdLst>
              <a:ahLst/>
              <a:cxnLst>
                <a:cxn ang="T12">
                  <a:pos x="T0" y="T1"/>
                </a:cxn>
                <a:cxn ang="T13">
                  <a:pos x="T2" y="T3"/>
                </a:cxn>
                <a:cxn ang="T14">
                  <a:pos x="T4" y="T5"/>
                </a:cxn>
                <a:cxn ang="T15">
                  <a:pos x="T6" y="T7"/>
                </a:cxn>
                <a:cxn ang="T16">
                  <a:pos x="T8" y="T9"/>
                </a:cxn>
                <a:cxn ang="T17">
                  <a:pos x="T10" y="T11"/>
                </a:cxn>
              </a:cxnLst>
              <a:rect l="T18" t="T19" r="T20" b="T21"/>
              <a:pathLst>
                <a:path w="195" h="972">
                  <a:moveTo>
                    <a:pt x="0" y="0"/>
                  </a:moveTo>
                  <a:lnTo>
                    <a:pt x="178" y="533"/>
                  </a:lnTo>
                  <a:lnTo>
                    <a:pt x="195" y="972"/>
                  </a:lnTo>
                  <a:lnTo>
                    <a:pt x="41" y="972"/>
                  </a:lnTo>
                  <a:lnTo>
                    <a:pt x="41" y="348"/>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29" name="Freeform 49"/>
            <p:cNvSpPr>
              <a:spLocks/>
            </p:cNvSpPr>
            <p:nvPr/>
          </p:nvSpPr>
          <p:spPr bwMode="auto">
            <a:xfrm>
              <a:off x="6719" y="3079"/>
              <a:ext cx="97" cy="181"/>
            </a:xfrm>
            <a:custGeom>
              <a:avLst/>
              <a:gdLst>
                <a:gd name="T0" fmla="*/ 0 w 351"/>
                <a:gd name="T1" fmla="*/ 0 h 727"/>
                <a:gd name="T2" fmla="*/ 0 w 351"/>
                <a:gd name="T3" fmla="*/ 0 h 727"/>
                <a:gd name="T4" fmla="*/ 0 w 351"/>
                <a:gd name="T5" fmla="*/ 0 h 727"/>
                <a:gd name="T6" fmla="*/ 0 w 351"/>
                <a:gd name="T7" fmla="*/ 0 h 727"/>
                <a:gd name="T8" fmla="*/ 0 w 351"/>
                <a:gd name="T9" fmla="*/ 0 h 727"/>
                <a:gd name="T10" fmla="*/ 0 w 351"/>
                <a:gd name="T11" fmla="*/ 0 h 727"/>
                <a:gd name="T12" fmla="*/ 0 60000 65536"/>
                <a:gd name="T13" fmla="*/ 0 60000 65536"/>
                <a:gd name="T14" fmla="*/ 0 60000 65536"/>
                <a:gd name="T15" fmla="*/ 0 60000 65536"/>
                <a:gd name="T16" fmla="*/ 0 60000 65536"/>
                <a:gd name="T17" fmla="*/ 0 60000 65536"/>
                <a:gd name="T18" fmla="*/ 0 w 351"/>
                <a:gd name="T19" fmla="*/ 0 h 727"/>
                <a:gd name="T20" fmla="*/ 351 w 351"/>
                <a:gd name="T21" fmla="*/ 727 h 727"/>
              </a:gdLst>
              <a:ahLst/>
              <a:cxnLst>
                <a:cxn ang="T12">
                  <a:pos x="T0" y="T1"/>
                </a:cxn>
                <a:cxn ang="T13">
                  <a:pos x="T2" y="T3"/>
                </a:cxn>
                <a:cxn ang="T14">
                  <a:pos x="T4" y="T5"/>
                </a:cxn>
                <a:cxn ang="T15">
                  <a:pos x="T6" y="T7"/>
                </a:cxn>
                <a:cxn ang="T16">
                  <a:pos x="T8" y="T9"/>
                </a:cxn>
                <a:cxn ang="T17">
                  <a:pos x="T10" y="T11"/>
                </a:cxn>
              </a:cxnLst>
              <a:rect l="T18" t="T19" r="T20" b="T21"/>
              <a:pathLst>
                <a:path w="351" h="727">
                  <a:moveTo>
                    <a:pt x="175" y="0"/>
                  </a:moveTo>
                  <a:lnTo>
                    <a:pt x="329" y="319"/>
                  </a:lnTo>
                  <a:lnTo>
                    <a:pt x="351" y="727"/>
                  </a:lnTo>
                  <a:lnTo>
                    <a:pt x="209" y="238"/>
                  </a:lnTo>
                  <a:lnTo>
                    <a:pt x="0" y="109"/>
                  </a:lnTo>
                  <a:lnTo>
                    <a:pt x="175"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30" name="Freeform 50"/>
            <p:cNvSpPr>
              <a:spLocks/>
            </p:cNvSpPr>
            <p:nvPr/>
          </p:nvSpPr>
          <p:spPr bwMode="auto">
            <a:xfrm>
              <a:off x="6558" y="3376"/>
              <a:ext cx="145" cy="232"/>
            </a:xfrm>
            <a:custGeom>
              <a:avLst/>
              <a:gdLst>
                <a:gd name="T0" fmla="*/ 0 w 523"/>
                <a:gd name="T1" fmla="*/ 0 h 937"/>
                <a:gd name="T2" fmla="*/ 0 w 523"/>
                <a:gd name="T3" fmla="*/ 0 h 937"/>
                <a:gd name="T4" fmla="*/ 0 w 523"/>
                <a:gd name="T5" fmla="*/ 0 h 937"/>
                <a:gd name="T6" fmla="*/ 0 w 523"/>
                <a:gd name="T7" fmla="*/ 0 h 937"/>
                <a:gd name="T8" fmla="*/ 0 w 523"/>
                <a:gd name="T9" fmla="*/ 0 h 937"/>
                <a:gd name="T10" fmla="*/ 0 w 523"/>
                <a:gd name="T11" fmla="*/ 0 h 937"/>
                <a:gd name="T12" fmla="*/ 0 w 523"/>
                <a:gd name="T13" fmla="*/ 0 h 937"/>
                <a:gd name="T14" fmla="*/ 0 w 523"/>
                <a:gd name="T15" fmla="*/ 0 h 937"/>
                <a:gd name="T16" fmla="*/ 0 w 523"/>
                <a:gd name="T17" fmla="*/ 0 h 937"/>
                <a:gd name="T18" fmla="*/ 0 w 523"/>
                <a:gd name="T19" fmla="*/ 0 h 937"/>
                <a:gd name="T20" fmla="*/ 0 w 523"/>
                <a:gd name="T21" fmla="*/ 0 h 937"/>
                <a:gd name="T22" fmla="*/ 0 w 523"/>
                <a:gd name="T23" fmla="*/ 0 h 937"/>
                <a:gd name="T24" fmla="*/ 0 w 523"/>
                <a:gd name="T25" fmla="*/ 0 h 937"/>
                <a:gd name="T26" fmla="*/ 0 w 523"/>
                <a:gd name="T27" fmla="*/ 0 h 937"/>
                <a:gd name="T28" fmla="*/ 0 w 523"/>
                <a:gd name="T29" fmla="*/ 0 h 937"/>
                <a:gd name="T30" fmla="*/ 0 w 523"/>
                <a:gd name="T31" fmla="*/ 0 h 9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3"/>
                <a:gd name="T49" fmla="*/ 0 h 937"/>
                <a:gd name="T50" fmla="*/ 523 w 523"/>
                <a:gd name="T51" fmla="*/ 937 h 9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3" h="937">
                  <a:moveTo>
                    <a:pt x="523" y="0"/>
                  </a:moveTo>
                  <a:lnTo>
                    <a:pt x="217" y="88"/>
                  </a:lnTo>
                  <a:lnTo>
                    <a:pt x="58" y="18"/>
                  </a:lnTo>
                  <a:lnTo>
                    <a:pt x="137" y="164"/>
                  </a:lnTo>
                  <a:lnTo>
                    <a:pt x="124" y="229"/>
                  </a:lnTo>
                  <a:lnTo>
                    <a:pt x="85" y="354"/>
                  </a:lnTo>
                  <a:lnTo>
                    <a:pt x="124" y="483"/>
                  </a:lnTo>
                  <a:lnTo>
                    <a:pt x="85" y="830"/>
                  </a:lnTo>
                  <a:lnTo>
                    <a:pt x="0" y="904"/>
                  </a:lnTo>
                  <a:lnTo>
                    <a:pt x="40" y="937"/>
                  </a:lnTo>
                  <a:lnTo>
                    <a:pt x="165" y="883"/>
                  </a:lnTo>
                  <a:lnTo>
                    <a:pt x="341" y="927"/>
                  </a:lnTo>
                  <a:lnTo>
                    <a:pt x="341" y="668"/>
                  </a:lnTo>
                  <a:lnTo>
                    <a:pt x="226" y="416"/>
                  </a:lnTo>
                  <a:lnTo>
                    <a:pt x="314" y="182"/>
                  </a:lnTo>
                  <a:lnTo>
                    <a:pt x="523"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31" name="Freeform 51"/>
            <p:cNvSpPr>
              <a:spLocks/>
            </p:cNvSpPr>
            <p:nvPr/>
          </p:nvSpPr>
          <p:spPr bwMode="auto">
            <a:xfrm>
              <a:off x="6484" y="3237"/>
              <a:ext cx="148" cy="349"/>
            </a:xfrm>
            <a:custGeom>
              <a:avLst/>
              <a:gdLst>
                <a:gd name="T0" fmla="*/ 0 w 538"/>
                <a:gd name="T1" fmla="*/ 0 h 1410"/>
                <a:gd name="T2" fmla="*/ 0 w 538"/>
                <a:gd name="T3" fmla="*/ 0 h 1410"/>
                <a:gd name="T4" fmla="*/ 0 w 538"/>
                <a:gd name="T5" fmla="*/ 0 h 1410"/>
                <a:gd name="T6" fmla="*/ 0 w 538"/>
                <a:gd name="T7" fmla="*/ 0 h 1410"/>
                <a:gd name="T8" fmla="*/ 0 w 538"/>
                <a:gd name="T9" fmla="*/ 0 h 1410"/>
                <a:gd name="T10" fmla="*/ 0 w 538"/>
                <a:gd name="T11" fmla="*/ 0 h 1410"/>
                <a:gd name="T12" fmla="*/ 0 w 538"/>
                <a:gd name="T13" fmla="*/ 0 h 1410"/>
                <a:gd name="T14" fmla="*/ 0 w 538"/>
                <a:gd name="T15" fmla="*/ 0 h 1410"/>
                <a:gd name="T16" fmla="*/ 0 w 538"/>
                <a:gd name="T17" fmla="*/ 0 h 1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8"/>
                <a:gd name="T28" fmla="*/ 0 h 1410"/>
                <a:gd name="T29" fmla="*/ 538 w 538"/>
                <a:gd name="T30" fmla="*/ 1410 h 1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8" h="1410">
                  <a:moveTo>
                    <a:pt x="538" y="0"/>
                  </a:moveTo>
                  <a:lnTo>
                    <a:pt x="39" y="486"/>
                  </a:lnTo>
                  <a:lnTo>
                    <a:pt x="39" y="792"/>
                  </a:lnTo>
                  <a:lnTo>
                    <a:pt x="147" y="1410"/>
                  </a:lnTo>
                  <a:lnTo>
                    <a:pt x="0" y="814"/>
                  </a:lnTo>
                  <a:lnTo>
                    <a:pt x="0" y="450"/>
                  </a:lnTo>
                  <a:lnTo>
                    <a:pt x="169" y="274"/>
                  </a:lnTo>
                  <a:lnTo>
                    <a:pt x="236" y="105"/>
                  </a:lnTo>
                  <a:lnTo>
                    <a:pt x="538"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32" name="Freeform 52"/>
            <p:cNvSpPr>
              <a:spLocks/>
            </p:cNvSpPr>
            <p:nvPr/>
          </p:nvSpPr>
          <p:spPr bwMode="auto">
            <a:xfrm>
              <a:off x="6440" y="3549"/>
              <a:ext cx="74" cy="57"/>
            </a:xfrm>
            <a:custGeom>
              <a:avLst/>
              <a:gdLst>
                <a:gd name="T0" fmla="*/ 0 w 266"/>
                <a:gd name="T1" fmla="*/ 0 h 227"/>
                <a:gd name="T2" fmla="*/ 0 w 266"/>
                <a:gd name="T3" fmla="*/ 0 h 227"/>
                <a:gd name="T4" fmla="*/ 0 w 266"/>
                <a:gd name="T5" fmla="*/ 0 h 227"/>
                <a:gd name="T6" fmla="*/ 0 w 266"/>
                <a:gd name="T7" fmla="*/ 0 h 227"/>
                <a:gd name="T8" fmla="*/ 0 60000 65536"/>
                <a:gd name="T9" fmla="*/ 0 60000 65536"/>
                <a:gd name="T10" fmla="*/ 0 60000 65536"/>
                <a:gd name="T11" fmla="*/ 0 60000 65536"/>
                <a:gd name="T12" fmla="*/ 0 w 266"/>
                <a:gd name="T13" fmla="*/ 0 h 227"/>
                <a:gd name="T14" fmla="*/ 266 w 266"/>
                <a:gd name="T15" fmla="*/ 227 h 227"/>
              </a:gdLst>
              <a:ahLst/>
              <a:cxnLst>
                <a:cxn ang="T8">
                  <a:pos x="T0" y="T1"/>
                </a:cxn>
                <a:cxn ang="T9">
                  <a:pos x="T2" y="T3"/>
                </a:cxn>
                <a:cxn ang="T10">
                  <a:pos x="T4" y="T5"/>
                </a:cxn>
                <a:cxn ang="T11">
                  <a:pos x="T6" y="T7"/>
                </a:cxn>
              </a:cxnLst>
              <a:rect l="T12" t="T13" r="T14" b="T15"/>
              <a:pathLst>
                <a:path w="266" h="227">
                  <a:moveTo>
                    <a:pt x="266" y="0"/>
                  </a:moveTo>
                  <a:lnTo>
                    <a:pt x="0" y="183"/>
                  </a:lnTo>
                  <a:lnTo>
                    <a:pt x="146" y="227"/>
                  </a:lnTo>
                  <a:lnTo>
                    <a:pt x="266"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33" name="Freeform 53"/>
            <p:cNvSpPr>
              <a:spLocks/>
            </p:cNvSpPr>
            <p:nvPr/>
          </p:nvSpPr>
          <p:spPr bwMode="auto">
            <a:xfrm>
              <a:off x="6440" y="3120"/>
              <a:ext cx="63" cy="90"/>
            </a:xfrm>
            <a:custGeom>
              <a:avLst/>
              <a:gdLst>
                <a:gd name="T0" fmla="*/ 0 w 227"/>
                <a:gd name="T1" fmla="*/ 0 h 364"/>
                <a:gd name="T2" fmla="*/ 0 w 227"/>
                <a:gd name="T3" fmla="*/ 0 h 364"/>
                <a:gd name="T4" fmla="*/ 0 w 227"/>
                <a:gd name="T5" fmla="*/ 0 h 364"/>
                <a:gd name="T6" fmla="*/ 0 w 227"/>
                <a:gd name="T7" fmla="*/ 0 h 364"/>
                <a:gd name="T8" fmla="*/ 0 w 227"/>
                <a:gd name="T9" fmla="*/ 0 h 364"/>
                <a:gd name="T10" fmla="*/ 0 w 227"/>
                <a:gd name="T11" fmla="*/ 0 h 364"/>
                <a:gd name="T12" fmla="*/ 0 60000 65536"/>
                <a:gd name="T13" fmla="*/ 0 60000 65536"/>
                <a:gd name="T14" fmla="*/ 0 60000 65536"/>
                <a:gd name="T15" fmla="*/ 0 60000 65536"/>
                <a:gd name="T16" fmla="*/ 0 60000 65536"/>
                <a:gd name="T17" fmla="*/ 0 60000 65536"/>
                <a:gd name="T18" fmla="*/ 0 w 227"/>
                <a:gd name="T19" fmla="*/ 0 h 364"/>
                <a:gd name="T20" fmla="*/ 227 w 227"/>
                <a:gd name="T21" fmla="*/ 364 h 364"/>
              </a:gdLst>
              <a:ahLst/>
              <a:cxnLst>
                <a:cxn ang="T12">
                  <a:pos x="T0" y="T1"/>
                </a:cxn>
                <a:cxn ang="T13">
                  <a:pos x="T2" y="T3"/>
                </a:cxn>
                <a:cxn ang="T14">
                  <a:pos x="T4" y="T5"/>
                </a:cxn>
                <a:cxn ang="T15">
                  <a:pos x="T6" y="T7"/>
                </a:cxn>
                <a:cxn ang="T16">
                  <a:pos x="T8" y="T9"/>
                </a:cxn>
                <a:cxn ang="T17">
                  <a:pos x="T10" y="T11"/>
                </a:cxn>
              </a:cxnLst>
              <a:rect l="T18" t="T19" r="T20" b="T21"/>
              <a:pathLst>
                <a:path w="227" h="364">
                  <a:moveTo>
                    <a:pt x="136" y="0"/>
                  </a:moveTo>
                  <a:lnTo>
                    <a:pt x="146" y="149"/>
                  </a:lnTo>
                  <a:lnTo>
                    <a:pt x="227" y="234"/>
                  </a:lnTo>
                  <a:lnTo>
                    <a:pt x="49" y="364"/>
                  </a:lnTo>
                  <a:lnTo>
                    <a:pt x="0" y="278"/>
                  </a:lnTo>
                  <a:lnTo>
                    <a:pt x="136"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34" name="Line 54"/>
            <p:cNvSpPr>
              <a:spLocks noChangeShapeType="1"/>
            </p:cNvSpPr>
            <p:nvPr/>
          </p:nvSpPr>
          <p:spPr bwMode="auto">
            <a:xfrm flipH="1" flipV="1">
              <a:off x="6477" y="3120"/>
              <a:ext cx="72" cy="22"/>
            </a:xfrm>
            <a:prstGeom prst="line">
              <a:avLst/>
            </a:prstGeom>
            <a:noFill/>
            <a:ln w="0">
              <a:solidFill>
                <a:srgbClr val="000000"/>
              </a:solidFill>
              <a:round/>
              <a:headEnd/>
              <a:tailEnd/>
            </a:ln>
          </p:spPr>
          <p:txBody>
            <a:bodyPr/>
            <a:lstStyle/>
            <a:p>
              <a:endParaRPr lang="en-US"/>
            </a:p>
          </p:txBody>
        </p:sp>
        <p:sp>
          <p:nvSpPr>
            <p:cNvPr id="46135" name="Freeform 55"/>
            <p:cNvSpPr>
              <a:spLocks/>
            </p:cNvSpPr>
            <p:nvPr/>
          </p:nvSpPr>
          <p:spPr bwMode="auto">
            <a:xfrm>
              <a:off x="6409" y="3224"/>
              <a:ext cx="34" cy="317"/>
            </a:xfrm>
            <a:custGeom>
              <a:avLst/>
              <a:gdLst>
                <a:gd name="T0" fmla="*/ 0 w 127"/>
                <a:gd name="T1" fmla="*/ 0 h 1283"/>
                <a:gd name="T2" fmla="*/ 0 w 127"/>
                <a:gd name="T3" fmla="*/ 0 h 1283"/>
                <a:gd name="T4" fmla="*/ 0 w 127"/>
                <a:gd name="T5" fmla="*/ 0 h 1283"/>
                <a:gd name="T6" fmla="*/ 0 w 127"/>
                <a:gd name="T7" fmla="*/ 0 h 1283"/>
                <a:gd name="T8" fmla="*/ 0 w 127"/>
                <a:gd name="T9" fmla="*/ 0 h 1283"/>
                <a:gd name="T10" fmla="*/ 0 60000 65536"/>
                <a:gd name="T11" fmla="*/ 0 60000 65536"/>
                <a:gd name="T12" fmla="*/ 0 60000 65536"/>
                <a:gd name="T13" fmla="*/ 0 60000 65536"/>
                <a:gd name="T14" fmla="*/ 0 60000 65536"/>
                <a:gd name="T15" fmla="*/ 0 w 127"/>
                <a:gd name="T16" fmla="*/ 0 h 1283"/>
                <a:gd name="T17" fmla="*/ 127 w 127"/>
                <a:gd name="T18" fmla="*/ 1283 h 1283"/>
              </a:gdLst>
              <a:ahLst/>
              <a:cxnLst>
                <a:cxn ang="T10">
                  <a:pos x="T0" y="T1"/>
                </a:cxn>
                <a:cxn ang="T11">
                  <a:pos x="T2" y="T3"/>
                </a:cxn>
                <a:cxn ang="T12">
                  <a:pos x="T4" y="T5"/>
                </a:cxn>
                <a:cxn ang="T13">
                  <a:pos x="T6" y="T7"/>
                </a:cxn>
                <a:cxn ang="T14">
                  <a:pos x="T8" y="T9"/>
                </a:cxn>
              </a:cxnLst>
              <a:rect l="T15" t="T16" r="T17" b="T18"/>
              <a:pathLst>
                <a:path w="127" h="1283">
                  <a:moveTo>
                    <a:pt x="127" y="0"/>
                  </a:moveTo>
                  <a:lnTo>
                    <a:pt x="29" y="361"/>
                  </a:lnTo>
                  <a:lnTo>
                    <a:pt x="52" y="1283"/>
                  </a:lnTo>
                  <a:lnTo>
                    <a:pt x="0" y="338"/>
                  </a:lnTo>
                  <a:lnTo>
                    <a:pt x="127"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36" name="Freeform 56"/>
            <p:cNvSpPr>
              <a:spLocks/>
            </p:cNvSpPr>
            <p:nvPr/>
          </p:nvSpPr>
          <p:spPr bwMode="auto">
            <a:xfrm>
              <a:off x="5962" y="2382"/>
              <a:ext cx="414" cy="709"/>
            </a:xfrm>
            <a:custGeom>
              <a:avLst/>
              <a:gdLst>
                <a:gd name="T0" fmla="*/ 0 w 1502"/>
                <a:gd name="T1" fmla="*/ 0 h 2866"/>
                <a:gd name="T2" fmla="*/ 0 w 1502"/>
                <a:gd name="T3" fmla="*/ 0 h 2866"/>
                <a:gd name="T4" fmla="*/ 0 w 1502"/>
                <a:gd name="T5" fmla="*/ 0 h 2866"/>
                <a:gd name="T6" fmla="*/ 0 w 1502"/>
                <a:gd name="T7" fmla="*/ 0 h 2866"/>
                <a:gd name="T8" fmla="*/ 0 w 1502"/>
                <a:gd name="T9" fmla="*/ 0 h 2866"/>
                <a:gd name="T10" fmla="*/ 0 60000 65536"/>
                <a:gd name="T11" fmla="*/ 0 60000 65536"/>
                <a:gd name="T12" fmla="*/ 0 60000 65536"/>
                <a:gd name="T13" fmla="*/ 0 60000 65536"/>
                <a:gd name="T14" fmla="*/ 0 60000 65536"/>
                <a:gd name="T15" fmla="*/ 0 w 1502"/>
                <a:gd name="T16" fmla="*/ 0 h 2866"/>
                <a:gd name="T17" fmla="*/ 1502 w 1502"/>
                <a:gd name="T18" fmla="*/ 2866 h 2866"/>
              </a:gdLst>
              <a:ahLst/>
              <a:cxnLst>
                <a:cxn ang="T10">
                  <a:pos x="T0" y="T1"/>
                </a:cxn>
                <a:cxn ang="T11">
                  <a:pos x="T2" y="T3"/>
                </a:cxn>
                <a:cxn ang="T12">
                  <a:pos x="T4" y="T5"/>
                </a:cxn>
                <a:cxn ang="T13">
                  <a:pos x="T6" y="T7"/>
                </a:cxn>
                <a:cxn ang="T14">
                  <a:pos x="T8" y="T9"/>
                </a:cxn>
              </a:cxnLst>
              <a:rect l="T15" t="T16" r="T17" b="T18"/>
              <a:pathLst>
                <a:path w="1502" h="2866">
                  <a:moveTo>
                    <a:pt x="1502" y="2701"/>
                  </a:moveTo>
                  <a:lnTo>
                    <a:pt x="434" y="578"/>
                  </a:lnTo>
                  <a:lnTo>
                    <a:pt x="0" y="0"/>
                  </a:lnTo>
                  <a:lnTo>
                    <a:pt x="262" y="678"/>
                  </a:lnTo>
                  <a:lnTo>
                    <a:pt x="1337" y="2866"/>
                  </a:lnTo>
                </a:path>
              </a:pathLst>
            </a:custGeom>
            <a:noFill/>
            <a:ln w="0">
              <a:solidFill>
                <a:srgbClr val="000000"/>
              </a:solidFill>
              <a:round/>
              <a:headEnd/>
              <a:tailEnd/>
            </a:ln>
          </p:spPr>
          <p:txBody>
            <a:bodyPr/>
            <a:lstStyle/>
            <a:p>
              <a:pPr algn="ctr"/>
              <a:endParaRPr lang="en-US">
                <a:latin typeface="Tahoma" pitchFamily="1" charset="0"/>
              </a:endParaRPr>
            </a:p>
          </p:txBody>
        </p:sp>
        <p:sp>
          <p:nvSpPr>
            <p:cNvPr id="46137" name="Freeform 57"/>
            <p:cNvSpPr>
              <a:spLocks/>
            </p:cNvSpPr>
            <p:nvPr/>
          </p:nvSpPr>
          <p:spPr bwMode="auto">
            <a:xfrm>
              <a:off x="6258" y="3056"/>
              <a:ext cx="111" cy="193"/>
            </a:xfrm>
            <a:custGeom>
              <a:avLst/>
              <a:gdLst>
                <a:gd name="T0" fmla="*/ 0 w 402"/>
                <a:gd name="T1" fmla="*/ 0 h 779"/>
                <a:gd name="T2" fmla="*/ 0 w 402"/>
                <a:gd name="T3" fmla="*/ 0 h 779"/>
                <a:gd name="T4" fmla="*/ 0 w 402"/>
                <a:gd name="T5" fmla="*/ 0 h 779"/>
                <a:gd name="T6" fmla="*/ 0 w 402"/>
                <a:gd name="T7" fmla="*/ 0 h 779"/>
                <a:gd name="T8" fmla="*/ 0 w 402"/>
                <a:gd name="T9" fmla="*/ 0 h 779"/>
                <a:gd name="T10" fmla="*/ 0 60000 65536"/>
                <a:gd name="T11" fmla="*/ 0 60000 65536"/>
                <a:gd name="T12" fmla="*/ 0 60000 65536"/>
                <a:gd name="T13" fmla="*/ 0 60000 65536"/>
                <a:gd name="T14" fmla="*/ 0 60000 65536"/>
                <a:gd name="T15" fmla="*/ 0 w 402"/>
                <a:gd name="T16" fmla="*/ 0 h 779"/>
                <a:gd name="T17" fmla="*/ 402 w 402"/>
                <a:gd name="T18" fmla="*/ 779 h 779"/>
              </a:gdLst>
              <a:ahLst/>
              <a:cxnLst>
                <a:cxn ang="T10">
                  <a:pos x="T0" y="T1"/>
                </a:cxn>
                <a:cxn ang="T11">
                  <a:pos x="T2" y="T3"/>
                </a:cxn>
                <a:cxn ang="T12">
                  <a:pos x="T4" y="T5"/>
                </a:cxn>
                <a:cxn ang="T13">
                  <a:pos x="T6" y="T7"/>
                </a:cxn>
                <a:cxn ang="T14">
                  <a:pos x="T8" y="T9"/>
                </a:cxn>
              </a:cxnLst>
              <a:rect l="T15" t="T16" r="T17" b="T18"/>
              <a:pathLst>
                <a:path w="402" h="779">
                  <a:moveTo>
                    <a:pt x="402" y="0"/>
                  </a:moveTo>
                  <a:lnTo>
                    <a:pt x="0" y="779"/>
                  </a:lnTo>
                  <a:lnTo>
                    <a:pt x="40" y="588"/>
                  </a:lnTo>
                  <a:lnTo>
                    <a:pt x="248" y="144"/>
                  </a:lnTo>
                  <a:lnTo>
                    <a:pt x="402"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38" name="Line 58"/>
            <p:cNvSpPr>
              <a:spLocks noChangeShapeType="1"/>
            </p:cNvSpPr>
            <p:nvPr/>
          </p:nvSpPr>
          <p:spPr bwMode="auto">
            <a:xfrm>
              <a:off x="6507" y="2911"/>
              <a:ext cx="53" cy="98"/>
            </a:xfrm>
            <a:prstGeom prst="line">
              <a:avLst/>
            </a:prstGeom>
            <a:noFill/>
            <a:ln w="0">
              <a:solidFill>
                <a:srgbClr val="000000"/>
              </a:solidFill>
              <a:round/>
              <a:headEnd/>
              <a:tailEnd/>
            </a:ln>
          </p:spPr>
          <p:txBody>
            <a:bodyPr/>
            <a:lstStyle/>
            <a:p>
              <a:endParaRPr lang="en-US"/>
            </a:p>
          </p:txBody>
        </p:sp>
        <p:sp>
          <p:nvSpPr>
            <p:cNvPr id="46139" name="Freeform 59"/>
            <p:cNvSpPr>
              <a:spLocks/>
            </p:cNvSpPr>
            <p:nvPr/>
          </p:nvSpPr>
          <p:spPr bwMode="auto">
            <a:xfrm>
              <a:off x="6307" y="2925"/>
              <a:ext cx="151" cy="146"/>
            </a:xfrm>
            <a:custGeom>
              <a:avLst/>
              <a:gdLst>
                <a:gd name="T0" fmla="*/ 0 w 550"/>
                <a:gd name="T1" fmla="*/ 0 h 590"/>
                <a:gd name="T2" fmla="*/ 0 w 550"/>
                <a:gd name="T3" fmla="*/ 0 h 590"/>
                <a:gd name="T4" fmla="*/ 0 w 550"/>
                <a:gd name="T5" fmla="*/ 0 h 590"/>
                <a:gd name="T6" fmla="*/ 0 w 550"/>
                <a:gd name="T7" fmla="*/ 0 h 590"/>
                <a:gd name="T8" fmla="*/ 0 w 550"/>
                <a:gd name="T9" fmla="*/ 0 h 590"/>
                <a:gd name="T10" fmla="*/ 0 w 550"/>
                <a:gd name="T11" fmla="*/ 0 h 590"/>
                <a:gd name="T12" fmla="*/ 0 w 550"/>
                <a:gd name="T13" fmla="*/ 0 h 590"/>
                <a:gd name="T14" fmla="*/ 0 w 550"/>
                <a:gd name="T15" fmla="*/ 0 h 590"/>
                <a:gd name="T16" fmla="*/ 0 w 550"/>
                <a:gd name="T17" fmla="*/ 0 h 590"/>
                <a:gd name="T18" fmla="*/ 0 w 550"/>
                <a:gd name="T19" fmla="*/ 0 h 590"/>
                <a:gd name="T20" fmla="*/ 0 w 550"/>
                <a:gd name="T21" fmla="*/ 0 h 590"/>
                <a:gd name="T22" fmla="*/ 0 w 550"/>
                <a:gd name="T23" fmla="*/ 0 h 5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0"/>
                <a:gd name="T37" fmla="*/ 0 h 590"/>
                <a:gd name="T38" fmla="*/ 550 w 550"/>
                <a:gd name="T39" fmla="*/ 590 h 5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0" h="590">
                  <a:moveTo>
                    <a:pt x="0" y="0"/>
                  </a:moveTo>
                  <a:lnTo>
                    <a:pt x="57" y="41"/>
                  </a:lnTo>
                  <a:lnTo>
                    <a:pt x="300" y="41"/>
                  </a:lnTo>
                  <a:lnTo>
                    <a:pt x="198" y="93"/>
                  </a:lnTo>
                  <a:lnTo>
                    <a:pt x="323" y="145"/>
                  </a:lnTo>
                  <a:lnTo>
                    <a:pt x="376" y="242"/>
                  </a:lnTo>
                  <a:lnTo>
                    <a:pt x="550" y="242"/>
                  </a:lnTo>
                  <a:lnTo>
                    <a:pt x="472" y="409"/>
                  </a:lnTo>
                  <a:lnTo>
                    <a:pt x="279" y="551"/>
                  </a:lnTo>
                  <a:lnTo>
                    <a:pt x="151" y="590"/>
                  </a:lnTo>
                  <a:lnTo>
                    <a:pt x="251" y="504"/>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40" name="Freeform 60"/>
            <p:cNvSpPr>
              <a:spLocks/>
            </p:cNvSpPr>
            <p:nvPr/>
          </p:nvSpPr>
          <p:spPr bwMode="auto">
            <a:xfrm>
              <a:off x="3277" y="1581"/>
              <a:ext cx="3555" cy="2316"/>
            </a:xfrm>
            <a:custGeom>
              <a:avLst/>
              <a:gdLst>
                <a:gd name="T0" fmla="*/ 1 w 12896"/>
                <a:gd name="T1" fmla="*/ 0 h 9356"/>
                <a:gd name="T2" fmla="*/ 1 w 12896"/>
                <a:gd name="T3" fmla="*/ 0 h 9356"/>
                <a:gd name="T4" fmla="*/ 1 w 12896"/>
                <a:gd name="T5" fmla="*/ 0 h 9356"/>
                <a:gd name="T6" fmla="*/ 1 w 12896"/>
                <a:gd name="T7" fmla="*/ 0 h 9356"/>
                <a:gd name="T8" fmla="*/ 1 w 12896"/>
                <a:gd name="T9" fmla="*/ 0 h 9356"/>
                <a:gd name="T10" fmla="*/ 1 w 12896"/>
                <a:gd name="T11" fmla="*/ 0 h 9356"/>
                <a:gd name="T12" fmla="*/ 1 w 12896"/>
                <a:gd name="T13" fmla="*/ 0 h 9356"/>
                <a:gd name="T14" fmla="*/ 1 w 12896"/>
                <a:gd name="T15" fmla="*/ 0 h 9356"/>
                <a:gd name="T16" fmla="*/ 1 w 12896"/>
                <a:gd name="T17" fmla="*/ 0 h 9356"/>
                <a:gd name="T18" fmla="*/ 1 w 12896"/>
                <a:gd name="T19" fmla="*/ 0 h 9356"/>
                <a:gd name="T20" fmla="*/ 1 w 12896"/>
                <a:gd name="T21" fmla="*/ 0 h 9356"/>
                <a:gd name="T22" fmla="*/ 1 w 12896"/>
                <a:gd name="T23" fmla="*/ 0 h 9356"/>
                <a:gd name="T24" fmla="*/ 1 w 12896"/>
                <a:gd name="T25" fmla="*/ 0 h 9356"/>
                <a:gd name="T26" fmla="*/ 1 w 12896"/>
                <a:gd name="T27" fmla="*/ 0 h 9356"/>
                <a:gd name="T28" fmla="*/ 1 w 12896"/>
                <a:gd name="T29" fmla="*/ 0 h 9356"/>
                <a:gd name="T30" fmla="*/ 1 w 12896"/>
                <a:gd name="T31" fmla="*/ 0 h 9356"/>
                <a:gd name="T32" fmla="*/ 1 w 12896"/>
                <a:gd name="T33" fmla="*/ 0 h 9356"/>
                <a:gd name="T34" fmla="*/ 1 w 12896"/>
                <a:gd name="T35" fmla="*/ 0 h 9356"/>
                <a:gd name="T36" fmla="*/ 1 w 12896"/>
                <a:gd name="T37" fmla="*/ 0 h 9356"/>
                <a:gd name="T38" fmla="*/ 1 w 12896"/>
                <a:gd name="T39" fmla="*/ 0 h 9356"/>
                <a:gd name="T40" fmla="*/ 1 w 12896"/>
                <a:gd name="T41" fmla="*/ 0 h 9356"/>
                <a:gd name="T42" fmla="*/ 1 w 12896"/>
                <a:gd name="T43" fmla="*/ 0 h 9356"/>
                <a:gd name="T44" fmla="*/ 1 w 12896"/>
                <a:gd name="T45" fmla="*/ 0 h 9356"/>
                <a:gd name="T46" fmla="*/ 1 w 12896"/>
                <a:gd name="T47" fmla="*/ 0 h 9356"/>
                <a:gd name="T48" fmla="*/ 1 w 12896"/>
                <a:gd name="T49" fmla="*/ 0 h 9356"/>
                <a:gd name="T50" fmla="*/ 1 w 12896"/>
                <a:gd name="T51" fmla="*/ 0 h 9356"/>
                <a:gd name="T52" fmla="*/ 1 w 12896"/>
                <a:gd name="T53" fmla="*/ 0 h 9356"/>
                <a:gd name="T54" fmla="*/ 0 w 12896"/>
                <a:gd name="T55" fmla="*/ 0 h 9356"/>
                <a:gd name="T56" fmla="*/ 0 w 12896"/>
                <a:gd name="T57" fmla="*/ 0 h 9356"/>
                <a:gd name="T58" fmla="*/ 0 w 12896"/>
                <a:gd name="T59" fmla="*/ 0 h 9356"/>
                <a:gd name="T60" fmla="*/ 0 w 12896"/>
                <a:gd name="T61" fmla="*/ 0 h 9356"/>
                <a:gd name="T62" fmla="*/ 0 w 12896"/>
                <a:gd name="T63" fmla="*/ 0 h 9356"/>
                <a:gd name="T64" fmla="*/ 0 w 12896"/>
                <a:gd name="T65" fmla="*/ 0 h 9356"/>
                <a:gd name="T66" fmla="*/ 0 w 12896"/>
                <a:gd name="T67" fmla="*/ 0 h 9356"/>
                <a:gd name="T68" fmla="*/ 0 w 12896"/>
                <a:gd name="T69" fmla="*/ 0 h 9356"/>
                <a:gd name="T70" fmla="*/ 0 w 12896"/>
                <a:gd name="T71" fmla="*/ 0 h 9356"/>
                <a:gd name="T72" fmla="*/ 0 w 12896"/>
                <a:gd name="T73" fmla="*/ 0 h 9356"/>
                <a:gd name="T74" fmla="*/ 1 w 12896"/>
                <a:gd name="T75" fmla="*/ 0 h 9356"/>
                <a:gd name="T76" fmla="*/ 1 w 12896"/>
                <a:gd name="T77" fmla="*/ 0 h 9356"/>
                <a:gd name="T78" fmla="*/ 1 w 12896"/>
                <a:gd name="T79" fmla="*/ 0 h 9356"/>
                <a:gd name="T80" fmla="*/ 1 w 12896"/>
                <a:gd name="T81" fmla="*/ 0 h 9356"/>
                <a:gd name="T82" fmla="*/ 1 w 12896"/>
                <a:gd name="T83" fmla="*/ 0 h 9356"/>
                <a:gd name="T84" fmla="*/ 1 w 12896"/>
                <a:gd name="T85" fmla="*/ 0 h 9356"/>
                <a:gd name="T86" fmla="*/ 1 w 12896"/>
                <a:gd name="T87" fmla="*/ 0 h 9356"/>
                <a:gd name="T88" fmla="*/ 1 w 12896"/>
                <a:gd name="T89" fmla="*/ 0 h 9356"/>
                <a:gd name="T90" fmla="*/ 1 w 12896"/>
                <a:gd name="T91" fmla="*/ 0 h 9356"/>
                <a:gd name="T92" fmla="*/ 1 w 12896"/>
                <a:gd name="T93" fmla="*/ 0 h 9356"/>
                <a:gd name="T94" fmla="*/ 1 w 12896"/>
                <a:gd name="T95" fmla="*/ 0 h 9356"/>
                <a:gd name="T96" fmla="*/ 2 w 12896"/>
                <a:gd name="T97" fmla="*/ 0 h 93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896"/>
                <a:gd name="T148" fmla="*/ 0 h 9356"/>
                <a:gd name="T149" fmla="*/ 12896 w 12896"/>
                <a:gd name="T150" fmla="*/ 9356 h 93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896" h="9356">
                  <a:moveTo>
                    <a:pt x="12896" y="9356"/>
                  </a:moveTo>
                  <a:lnTo>
                    <a:pt x="11450" y="8077"/>
                  </a:lnTo>
                  <a:lnTo>
                    <a:pt x="11169" y="7416"/>
                  </a:lnTo>
                  <a:lnTo>
                    <a:pt x="11060" y="7042"/>
                  </a:lnTo>
                  <a:lnTo>
                    <a:pt x="11397" y="6540"/>
                  </a:lnTo>
                  <a:lnTo>
                    <a:pt x="11005" y="6953"/>
                  </a:lnTo>
                  <a:lnTo>
                    <a:pt x="10872" y="6953"/>
                  </a:lnTo>
                  <a:lnTo>
                    <a:pt x="10812" y="6833"/>
                  </a:lnTo>
                  <a:lnTo>
                    <a:pt x="10812" y="6713"/>
                  </a:lnTo>
                  <a:lnTo>
                    <a:pt x="10950" y="6297"/>
                  </a:lnTo>
                  <a:lnTo>
                    <a:pt x="10843" y="6088"/>
                  </a:lnTo>
                  <a:lnTo>
                    <a:pt x="10843" y="5963"/>
                  </a:lnTo>
                  <a:lnTo>
                    <a:pt x="10893" y="5884"/>
                  </a:lnTo>
                  <a:lnTo>
                    <a:pt x="10977" y="5884"/>
                  </a:lnTo>
                  <a:lnTo>
                    <a:pt x="10426" y="4765"/>
                  </a:lnTo>
                  <a:lnTo>
                    <a:pt x="10110" y="4979"/>
                  </a:lnTo>
                  <a:lnTo>
                    <a:pt x="10008" y="4890"/>
                  </a:lnTo>
                  <a:lnTo>
                    <a:pt x="9948" y="3771"/>
                  </a:lnTo>
                  <a:lnTo>
                    <a:pt x="9728" y="3243"/>
                  </a:lnTo>
                  <a:lnTo>
                    <a:pt x="9919" y="3487"/>
                  </a:lnTo>
                  <a:lnTo>
                    <a:pt x="9807" y="1538"/>
                  </a:lnTo>
                  <a:lnTo>
                    <a:pt x="9642" y="1089"/>
                  </a:lnTo>
                  <a:lnTo>
                    <a:pt x="7978" y="386"/>
                  </a:lnTo>
                  <a:lnTo>
                    <a:pt x="7780" y="969"/>
                  </a:lnTo>
                  <a:lnTo>
                    <a:pt x="7390" y="1379"/>
                  </a:lnTo>
                  <a:lnTo>
                    <a:pt x="7193" y="1379"/>
                  </a:lnTo>
                  <a:lnTo>
                    <a:pt x="7146" y="1500"/>
                  </a:lnTo>
                  <a:lnTo>
                    <a:pt x="7146" y="3359"/>
                  </a:lnTo>
                  <a:lnTo>
                    <a:pt x="6756" y="5510"/>
                  </a:lnTo>
                  <a:lnTo>
                    <a:pt x="6279" y="6297"/>
                  </a:lnTo>
                  <a:lnTo>
                    <a:pt x="5973" y="5346"/>
                  </a:lnTo>
                  <a:lnTo>
                    <a:pt x="5913" y="4640"/>
                  </a:lnTo>
                  <a:lnTo>
                    <a:pt x="6111" y="4561"/>
                  </a:lnTo>
                  <a:lnTo>
                    <a:pt x="6171" y="4269"/>
                  </a:lnTo>
                  <a:lnTo>
                    <a:pt x="5887" y="3566"/>
                  </a:lnTo>
                  <a:lnTo>
                    <a:pt x="6227" y="3447"/>
                  </a:lnTo>
                  <a:lnTo>
                    <a:pt x="6111" y="3282"/>
                  </a:lnTo>
                  <a:lnTo>
                    <a:pt x="6227" y="3078"/>
                  </a:lnTo>
                  <a:lnTo>
                    <a:pt x="6477" y="3487"/>
                  </a:lnTo>
                  <a:lnTo>
                    <a:pt x="6279" y="2948"/>
                  </a:lnTo>
                  <a:lnTo>
                    <a:pt x="6307" y="2744"/>
                  </a:lnTo>
                  <a:lnTo>
                    <a:pt x="6171" y="2532"/>
                  </a:lnTo>
                  <a:lnTo>
                    <a:pt x="5801" y="2744"/>
                  </a:lnTo>
                  <a:lnTo>
                    <a:pt x="5474" y="2784"/>
                  </a:lnTo>
                  <a:lnTo>
                    <a:pt x="5586" y="3078"/>
                  </a:lnTo>
                  <a:lnTo>
                    <a:pt x="5801" y="3359"/>
                  </a:lnTo>
                  <a:lnTo>
                    <a:pt x="5801" y="3526"/>
                  </a:lnTo>
                  <a:lnTo>
                    <a:pt x="5644" y="4022"/>
                  </a:lnTo>
                  <a:lnTo>
                    <a:pt x="5200" y="2784"/>
                  </a:lnTo>
                  <a:lnTo>
                    <a:pt x="4808" y="2452"/>
                  </a:lnTo>
                  <a:lnTo>
                    <a:pt x="4500" y="1832"/>
                  </a:lnTo>
                  <a:lnTo>
                    <a:pt x="4469" y="969"/>
                  </a:lnTo>
                  <a:lnTo>
                    <a:pt x="4487" y="0"/>
                  </a:lnTo>
                  <a:lnTo>
                    <a:pt x="4054" y="219"/>
                  </a:lnTo>
                  <a:lnTo>
                    <a:pt x="2554" y="1254"/>
                  </a:lnTo>
                  <a:lnTo>
                    <a:pt x="2500" y="1959"/>
                  </a:lnTo>
                  <a:lnTo>
                    <a:pt x="2364" y="2285"/>
                  </a:lnTo>
                  <a:lnTo>
                    <a:pt x="2160" y="2410"/>
                  </a:lnTo>
                  <a:lnTo>
                    <a:pt x="2075" y="2452"/>
                  </a:lnTo>
                  <a:lnTo>
                    <a:pt x="2105" y="3152"/>
                  </a:lnTo>
                  <a:lnTo>
                    <a:pt x="2247" y="3975"/>
                  </a:lnTo>
                  <a:lnTo>
                    <a:pt x="1807" y="3937"/>
                  </a:lnTo>
                  <a:lnTo>
                    <a:pt x="1585" y="3771"/>
                  </a:lnTo>
                  <a:lnTo>
                    <a:pt x="1520" y="3937"/>
                  </a:lnTo>
                  <a:lnTo>
                    <a:pt x="1356" y="4022"/>
                  </a:lnTo>
                  <a:lnTo>
                    <a:pt x="1191" y="4022"/>
                  </a:lnTo>
                  <a:lnTo>
                    <a:pt x="165" y="3526"/>
                  </a:lnTo>
                  <a:lnTo>
                    <a:pt x="778" y="3937"/>
                  </a:lnTo>
                  <a:lnTo>
                    <a:pt x="549" y="4681"/>
                  </a:lnTo>
                  <a:lnTo>
                    <a:pt x="0" y="5635"/>
                  </a:lnTo>
                  <a:lnTo>
                    <a:pt x="360" y="5465"/>
                  </a:lnTo>
                  <a:lnTo>
                    <a:pt x="467" y="6009"/>
                  </a:lnTo>
                  <a:lnTo>
                    <a:pt x="439" y="6749"/>
                  </a:lnTo>
                  <a:lnTo>
                    <a:pt x="2247" y="6334"/>
                  </a:lnTo>
                  <a:lnTo>
                    <a:pt x="2554" y="6334"/>
                  </a:lnTo>
                  <a:lnTo>
                    <a:pt x="3999" y="6953"/>
                  </a:lnTo>
                  <a:lnTo>
                    <a:pt x="4142" y="7162"/>
                  </a:lnTo>
                  <a:lnTo>
                    <a:pt x="6111" y="7077"/>
                  </a:lnTo>
                  <a:lnTo>
                    <a:pt x="7415" y="6873"/>
                  </a:lnTo>
                  <a:lnTo>
                    <a:pt x="8172" y="5759"/>
                  </a:lnTo>
                  <a:lnTo>
                    <a:pt x="8086" y="6584"/>
                  </a:lnTo>
                  <a:lnTo>
                    <a:pt x="7923" y="6749"/>
                  </a:lnTo>
                  <a:lnTo>
                    <a:pt x="7893" y="6873"/>
                  </a:lnTo>
                  <a:lnTo>
                    <a:pt x="8117" y="7128"/>
                  </a:lnTo>
                  <a:lnTo>
                    <a:pt x="8060" y="7296"/>
                  </a:lnTo>
                  <a:lnTo>
                    <a:pt x="8339" y="7656"/>
                  </a:lnTo>
                  <a:lnTo>
                    <a:pt x="8339" y="7913"/>
                  </a:lnTo>
                  <a:lnTo>
                    <a:pt x="8117" y="8485"/>
                  </a:lnTo>
                  <a:lnTo>
                    <a:pt x="7978" y="8485"/>
                  </a:lnTo>
                  <a:lnTo>
                    <a:pt x="7923" y="8365"/>
                  </a:lnTo>
                  <a:lnTo>
                    <a:pt x="7749" y="8650"/>
                  </a:lnTo>
                  <a:lnTo>
                    <a:pt x="7589" y="8650"/>
                  </a:lnTo>
                  <a:lnTo>
                    <a:pt x="7448" y="8857"/>
                  </a:lnTo>
                  <a:lnTo>
                    <a:pt x="7310" y="8857"/>
                  </a:lnTo>
                  <a:lnTo>
                    <a:pt x="7193" y="9071"/>
                  </a:lnTo>
                  <a:lnTo>
                    <a:pt x="6976" y="9146"/>
                  </a:lnTo>
                  <a:lnTo>
                    <a:pt x="6863" y="9356"/>
                  </a:lnTo>
                  <a:lnTo>
                    <a:pt x="12896" y="9356"/>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41" name="Freeform 61"/>
            <p:cNvSpPr>
              <a:spLocks/>
            </p:cNvSpPr>
            <p:nvPr/>
          </p:nvSpPr>
          <p:spPr bwMode="auto">
            <a:xfrm>
              <a:off x="5189" y="3280"/>
              <a:ext cx="264" cy="584"/>
            </a:xfrm>
            <a:custGeom>
              <a:avLst/>
              <a:gdLst>
                <a:gd name="T0" fmla="*/ 0 w 956"/>
                <a:gd name="T1" fmla="*/ 0 h 2360"/>
                <a:gd name="T2" fmla="*/ 0 w 956"/>
                <a:gd name="T3" fmla="*/ 0 h 2360"/>
                <a:gd name="T4" fmla="*/ 0 w 956"/>
                <a:gd name="T5" fmla="*/ 0 h 2360"/>
                <a:gd name="T6" fmla="*/ 0 60000 65536"/>
                <a:gd name="T7" fmla="*/ 0 60000 65536"/>
                <a:gd name="T8" fmla="*/ 0 60000 65536"/>
                <a:gd name="T9" fmla="*/ 0 w 956"/>
                <a:gd name="T10" fmla="*/ 0 h 2360"/>
                <a:gd name="T11" fmla="*/ 956 w 956"/>
                <a:gd name="T12" fmla="*/ 2360 h 2360"/>
              </a:gdLst>
              <a:ahLst/>
              <a:cxnLst>
                <a:cxn ang="T6">
                  <a:pos x="T0" y="T1"/>
                </a:cxn>
                <a:cxn ang="T7">
                  <a:pos x="T2" y="T3"/>
                </a:cxn>
                <a:cxn ang="T8">
                  <a:pos x="T4" y="T5"/>
                </a:cxn>
              </a:cxnLst>
              <a:rect l="T9" t="T10" r="T11" b="T12"/>
              <a:pathLst>
                <a:path w="956" h="2360">
                  <a:moveTo>
                    <a:pt x="956" y="0"/>
                  </a:moveTo>
                  <a:lnTo>
                    <a:pt x="684" y="820"/>
                  </a:lnTo>
                  <a:lnTo>
                    <a:pt x="0" y="2360"/>
                  </a:lnTo>
                </a:path>
              </a:pathLst>
            </a:custGeom>
            <a:noFill/>
            <a:ln w="0">
              <a:solidFill>
                <a:srgbClr val="000000"/>
              </a:solidFill>
              <a:round/>
              <a:headEnd/>
              <a:tailEnd/>
            </a:ln>
          </p:spPr>
          <p:txBody>
            <a:bodyPr/>
            <a:lstStyle/>
            <a:p>
              <a:pPr algn="ctr"/>
              <a:endParaRPr lang="en-US">
                <a:latin typeface="Tahoma" pitchFamily="1" charset="0"/>
              </a:endParaRPr>
            </a:p>
          </p:txBody>
        </p:sp>
        <p:sp>
          <p:nvSpPr>
            <p:cNvPr id="46142" name="Freeform 62"/>
            <p:cNvSpPr>
              <a:spLocks/>
            </p:cNvSpPr>
            <p:nvPr/>
          </p:nvSpPr>
          <p:spPr bwMode="auto">
            <a:xfrm>
              <a:off x="5413" y="3363"/>
              <a:ext cx="77" cy="180"/>
            </a:xfrm>
            <a:custGeom>
              <a:avLst/>
              <a:gdLst>
                <a:gd name="T0" fmla="*/ 0 w 281"/>
                <a:gd name="T1" fmla="*/ 0 h 729"/>
                <a:gd name="T2" fmla="*/ 0 w 281"/>
                <a:gd name="T3" fmla="*/ 0 h 729"/>
                <a:gd name="T4" fmla="*/ 0 w 281"/>
                <a:gd name="T5" fmla="*/ 0 h 729"/>
                <a:gd name="T6" fmla="*/ 0 w 281"/>
                <a:gd name="T7" fmla="*/ 0 h 729"/>
                <a:gd name="T8" fmla="*/ 0 w 281"/>
                <a:gd name="T9" fmla="*/ 0 h 729"/>
                <a:gd name="T10" fmla="*/ 0 w 281"/>
                <a:gd name="T11" fmla="*/ 0 h 729"/>
                <a:gd name="T12" fmla="*/ 0 60000 65536"/>
                <a:gd name="T13" fmla="*/ 0 60000 65536"/>
                <a:gd name="T14" fmla="*/ 0 60000 65536"/>
                <a:gd name="T15" fmla="*/ 0 60000 65536"/>
                <a:gd name="T16" fmla="*/ 0 60000 65536"/>
                <a:gd name="T17" fmla="*/ 0 60000 65536"/>
                <a:gd name="T18" fmla="*/ 0 w 281"/>
                <a:gd name="T19" fmla="*/ 0 h 729"/>
                <a:gd name="T20" fmla="*/ 281 w 281"/>
                <a:gd name="T21" fmla="*/ 729 h 729"/>
              </a:gdLst>
              <a:ahLst/>
              <a:cxnLst>
                <a:cxn ang="T12">
                  <a:pos x="T0" y="T1"/>
                </a:cxn>
                <a:cxn ang="T13">
                  <a:pos x="T2" y="T3"/>
                </a:cxn>
                <a:cxn ang="T14">
                  <a:pos x="T4" y="T5"/>
                </a:cxn>
                <a:cxn ang="T15">
                  <a:pos x="T6" y="T7"/>
                </a:cxn>
                <a:cxn ang="T16">
                  <a:pos x="T8" y="T9"/>
                </a:cxn>
                <a:cxn ang="T17">
                  <a:pos x="T10" y="T11"/>
                </a:cxn>
              </a:cxnLst>
              <a:rect l="T18" t="T19" r="T20" b="T21"/>
              <a:pathLst>
                <a:path w="281" h="729">
                  <a:moveTo>
                    <a:pt x="44" y="0"/>
                  </a:moveTo>
                  <a:lnTo>
                    <a:pt x="281" y="594"/>
                  </a:lnTo>
                  <a:lnTo>
                    <a:pt x="253" y="729"/>
                  </a:lnTo>
                  <a:lnTo>
                    <a:pt x="243" y="581"/>
                  </a:lnTo>
                  <a:lnTo>
                    <a:pt x="0" y="100"/>
                  </a:lnTo>
                  <a:lnTo>
                    <a:pt x="44"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43" name="Freeform 63"/>
            <p:cNvSpPr>
              <a:spLocks/>
            </p:cNvSpPr>
            <p:nvPr/>
          </p:nvSpPr>
          <p:spPr bwMode="auto">
            <a:xfrm>
              <a:off x="5355" y="3510"/>
              <a:ext cx="44" cy="194"/>
            </a:xfrm>
            <a:custGeom>
              <a:avLst/>
              <a:gdLst>
                <a:gd name="T0" fmla="*/ 0 w 159"/>
                <a:gd name="T1" fmla="*/ 0 h 784"/>
                <a:gd name="T2" fmla="*/ 0 w 159"/>
                <a:gd name="T3" fmla="*/ 0 h 784"/>
                <a:gd name="T4" fmla="*/ 0 w 159"/>
                <a:gd name="T5" fmla="*/ 0 h 784"/>
                <a:gd name="T6" fmla="*/ 0 w 159"/>
                <a:gd name="T7" fmla="*/ 0 h 784"/>
                <a:gd name="T8" fmla="*/ 0 w 159"/>
                <a:gd name="T9" fmla="*/ 0 h 784"/>
                <a:gd name="T10" fmla="*/ 0 w 159"/>
                <a:gd name="T11" fmla="*/ 0 h 784"/>
                <a:gd name="T12" fmla="*/ 0 w 159"/>
                <a:gd name="T13" fmla="*/ 0 h 784"/>
                <a:gd name="T14" fmla="*/ 0 w 159"/>
                <a:gd name="T15" fmla="*/ 0 h 784"/>
                <a:gd name="T16" fmla="*/ 0 60000 65536"/>
                <a:gd name="T17" fmla="*/ 0 60000 65536"/>
                <a:gd name="T18" fmla="*/ 0 60000 65536"/>
                <a:gd name="T19" fmla="*/ 0 60000 65536"/>
                <a:gd name="T20" fmla="*/ 0 60000 65536"/>
                <a:gd name="T21" fmla="*/ 0 60000 65536"/>
                <a:gd name="T22" fmla="*/ 0 60000 65536"/>
                <a:gd name="T23" fmla="*/ 0 60000 65536"/>
                <a:gd name="T24" fmla="*/ 0 w 159"/>
                <a:gd name="T25" fmla="*/ 0 h 784"/>
                <a:gd name="T26" fmla="*/ 159 w 159"/>
                <a:gd name="T27" fmla="*/ 784 h 7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9" h="784">
                  <a:moveTo>
                    <a:pt x="34" y="0"/>
                  </a:moveTo>
                  <a:lnTo>
                    <a:pt x="147" y="227"/>
                  </a:lnTo>
                  <a:lnTo>
                    <a:pt x="159" y="324"/>
                  </a:lnTo>
                  <a:lnTo>
                    <a:pt x="52" y="784"/>
                  </a:lnTo>
                  <a:lnTo>
                    <a:pt x="126" y="336"/>
                  </a:lnTo>
                  <a:lnTo>
                    <a:pt x="107" y="227"/>
                  </a:lnTo>
                  <a:lnTo>
                    <a:pt x="0" y="107"/>
                  </a:lnTo>
                  <a:lnTo>
                    <a:pt x="34"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44" name="Line 64"/>
            <p:cNvSpPr>
              <a:spLocks noChangeShapeType="1"/>
            </p:cNvSpPr>
            <p:nvPr/>
          </p:nvSpPr>
          <p:spPr bwMode="auto">
            <a:xfrm flipV="1">
              <a:off x="5287" y="3666"/>
              <a:ext cx="1" cy="99"/>
            </a:xfrm>
            <a:prstGeom prst="line">
              <a:avLst/>
            </a:prstGeom>
            <a:noFill/>
            <a:ln w="0">
              <a:solidFill>
                <a:srgbClr val="000000"/>
              </a:solidFill>
              <a:round/>
              <a:headEnd/>
              <a:tailEnd/>
            </a:ln>
          </p:spPr>
          <p:txBody>
            <a:bodyPr/>
            <a:lstStyle/>
            <a:p>
              <a:endParaRPr lang="en-US"/>
            </a:p>
          </p:txBody>
        </p:sp>
        <p:sp>
          <p:nvSpPr>
            <p:cNvPr id="46145" name="Line 65"/>
            <p:cNvSpPr>
              <a:spLocks noChangeShapeType="1"/>
            </p:cNvSpPr>
            <p:nvPr/>
          </p:nvSpPr>
          <p:spPr bwMode="auto">
            <a:xfrm flipH="1">
              <a:off x="5321" y="3249"/>
              <a:ext cx="144" cy="33"/>
            </a:xfrm>
            <a:prstGeom prst="line">
              <a:avLst/>
            </a:prstGeom>
            <a:noFill/>
            <a:ln w="0">
              <a:solidFill>
                <a:srgbClr val="000000"/>
              </a:solidFill>
              <a:round/>
              <a:headEnd/>
              <a:tailEnd/>
            </a:ln>
          </p:spPr>
          <p:txBody>
            <a:bodyPr/>
            <a:lstStyle/>
            <a:p>
              <a:endParaRPr lang="en-US"/>
            </a:p>
          </p:txBody>
        </p:sp>
        <p:sp>
          <p:nvSpPr>
            <p:cNvPr id="46146" name="Freeform 66"/>
            <p:cNvSpPr>
              <a:spLocks/>
            </p:cNvSpPr>
            <p:nvPr/>
          </p:nvSpPr>
          <p:spPr bwMode="auto">
            <a:xfrm>
              <a:off x="4981" y="2440"/>
              <a:ext cx="58" cy="673"/>
            </a:xfrm>
            <a:custGeom>
              <a:avLst/>
              <a:gdLst>
                <a:gd name="T0" fmla="*/ 0 w 209"/>
                <a:gd name="T1" fmla="*/ 0 h 2721"/>
                <a:gd name="T2" fmla="*/ 0 w 209"/>
                <a:gd name="T3" fmla="*/ 0 h 2721"/>
                <a:gd name="T4" fmla="*/ 0 w 209"/>
                <a:gd name="T5" fmla="*/ 0 h 2721"/>
                <a:gd name="T6" fmla="*/ 0 w 209"/>
                <a:gd name="T7" fmla="*/ 0 h 2721"/>
                <a:gd name="T8" fmla="*/ 0 w 209"/>
                <a:gd name="T9" fmla="*/ 0 h 2721"/>
                <a:gd name="T10" fmla="*/ 0 w 209"/>
                <a:gd name="T11" fmla="*/ 0 h 2721"/>
                <a:gd name="T12" fmla="*/ 0 60000 65536"/>
                <a:gd name="T13" fmla="*/ 0 60000 65536"/>
                <a:gd name="T14" fmla="*/ 0 60000 65536"/>
                <a:gd name="T15" fmla="*/ 0 60000 65536"/>
                <a:gd name="T16" fmla="*/ 0 60000 65536"/>
                <a:gd name="T17" fmla="*/ 0 60000 65536"/>
                <a:gd name="T18" fmla="*/ 0 w 209"/>
                <a:gd name="T19" fmla="*/ 0 h 2721"/>
                <a:gd name="T20" fmla="*/ 209 w 209"/>
                <a:gd name="T21" fmla="*/ 2721 h 2721"/>
              </a:gdLst>
              <a:ahLst/>
              <a:cxnLst>
                <a:cxn ang="T12">
                  <a:pos x="T0" y="T1"/>
                </a:cxn>
                <a:cxn ang="T13">
                  <a:pos x="T2" y="T3"/>
                </a:cxn>
                <a:cxn ang="T14">
                  <a:pos x="T4" y="T5"/>
                </a:cxn>
                <a:cxn ang="T15">
                  <a:pos x="T6" y="T7"/>
                </a:cxn>
                <a:cxn ang="T16">
                  <a:pos x="T8" y="T9"/>
                </a:cxn>
                <a:cxn ang="T17">
                  <a:pos x="T10" y="T11"/>
                </a:cxn>
              </a:cxnLst>
              <a:rect l="T18" t="T19" r="T20" b="T21"/>
              <a:pathLst>
                <a:path w="209" h="2721">
                  <a:moveTo>
                    <a:pt x="0" y="0"/>
                  </a:moveTo>
                  <a:lnTo>
                    <a:pt x="133" y="127"/>
                  </a:lnTo>
                  <a:lnTo>
                    <a:pt x="209" y="409"/>
                  </a:lnTo>
                  <a:lnTo>
                    <a:pt x="182" y="1092"/>
                  </a:lnTo>
                  <a:lnTo>
                    <a:pt x="112" y="1642"/>
                  </a:lnTo>
                  <a:lnTo>
                    <a:pt x="160" y="2721"/>
                  </a:lnTo>
                </a:path>
              </a:pathLst>
            </a:custGeom>
            <a:noFill/>
            <a:ln w="0">
              <a:solidFill>
                <a:srgbClr val="000000"/>
              </a:solidFill>
              <a:round/>
              <a:headEnd/>
              <a:tailEnd/>
            </a:ln>
          </p:spPr>
          <p:txBody>
            <a:bodyPr/>
            <a:lstStyle/>
            <a:p>
              <a:pPr algn="ctr"/>
              <a:endParaRPr lang="en-US">
                <a:latin typeface="Tahoma" pitchFamily="1" charset="0"/>
              </a:endParaRPr>
            </a:p>
          </p:txBody>
        </p:sp>
        <p:sp>
          <p:nvSpPr>
            <p:cNvPr id="46147" name="Freeform 67"/>
            <p:cNvSpPr>
              <a:spLocks/>
            </p:cNvSpPr>
            <p:nvPr/>
          </p:nvSpPr>
          <p:spPr bwMode="auto">
            <a:xfrm>
              <a:off x="4763" y="2284"/>
              <a:ext cx="72" cy="142"/>
            </a:xfrm>
            <a:custGeom>
              <a:avLst/>
              <a:gdLst>
                <a:gd name="T0" fmla="*/ 0 w 261"/>
                <a:gd name="T1" fmla="*/ 0 h 578"/>
                <a:gd name="T2" fmla="*/ 0 w 261"/>
                <a:gd name="T3" fmla="*/ 0 h 578"/>
                <a:gd name="T4" fmla="*/ 0 w 261"/>
                <a:gd name="T5" fmla="*/ 0 h 578"/>
                <a:gd name="T6" fmla="*/ 0 w 261"/>
                <a:gd name="T7" fmla="*/ 0 h 578"/>
                <a:gd name="T8" fmla="*/ 0 w 261"/>
                <a:gd name="T9" fmla="*/ 0 h 578"/>
                <a:gd name="T10" fmla="*/ 0 w 261"/>
                <a:gd name="T11" fmla="*/ 0 h 578"/>
                <a:gd name="T12" fmla="*/ 0 60000 65536"/>
                <a:gd name="T13" fmla="*/ 0 60000 65536"/>
                <a:gd name="T14" fmla="*/ 0 60000 65536"/>
                <a:gd name="T15" fmla="*/ 0 60000 65536"/>
                <a:gd name="T16" fmla="*/ 0 60000 65536"/>
                <a:gd name="T17" fmla="*/ 0 60000 65536"/>
                <a:gd name="T18" fmla="*/ 0 w 261"/>
                <a:gd name="T19" fmla="*/ 0 h 578"/>
                <a:gd name="T20" fmla="*/ 261 w 261"/>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261" h="578">
                  <a:moveTo>
                    <a:pt x="137" y="0"/>
                  </a:moveTo>
                  <a:lnTo>
                    <a:pt x="0" y="290"/>
                  </a:lnTo>
                  <a:lnTo>
                    <a:pt x="162" y="578"/>
                  </a:lnTo>
                  <a:lnTo>
                    <a:pt x="72" y="304"/>
                  </a:lnTo>
                  <a:lnTo>
                    <a:pt x="261" y="117"/>
                  </a:lnTo>
                  <a:lnTo>
                    <a:pt x="137"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48" name="Freeform 68"/>
            <p:cNvSpPr>
              <a:spLocks/>
            </p:cNvSpPr>
            <p:nvPr/>
          </p:nvSpPr>
          <p:spPr bwMode="auto">
            <a:xfrm>
              <a:off x="3779" y="1855"/>
              <a:ext cx="205" cy="298"/>
            </a:xfrm>
            <a:custGeom>
              <a:avLst/>
              <a:gdLst>
                <a:gd name="T0" fmla="*/ 0 w 744"/>
                <a:gd name="T1" fmla="*/ 0 h 1203"/>
                <a:gd name="T2" fmla="*/ 0 w 744"/>
                <a:gd name="T3" fmla="*/ 0 h 1203"/>
                <a:gd name="T4" fmla="*/ 0 w 744"/>
                <a:gd name="T5" fmla="*/ 0 h 1203"/>
                <a:gd name="T6" fmla="*/ 0 w 744"/>
                <a:gd name="T7" fmla="*/ 0 h 1203"/>
                <a:gd name="T8" fmla="*/ 0 w 744"/>
                <a:gd name="T9" fmla="*/ 0 h 1203"/>
                <a:gd name="T10" fmla="*/ 0 w 744"/>
                <a:gd name="T11" fmla="*/ 0 h 1203"/>
                <a:gd name="T12" fmla="*/ 0 w 744"/>
                <a:gd name="T13" fmla="*/ 0 h 1203"/>
                <a:gd name="T14" fmla="*/ 0 w 744"/>
                <a:gd name="T15" fmla="*/ 0 h 1203"/>
                <a:gd name="T16" fmla="*/ 0 w 744"/>
                <a:gd name="T17" fmla="*/ 0 h 1203"/>
                <a:gd name="T18" fmla="*/ 0 w 744"/>
                <a:gd name="T19" fmla="*/ 0 h 1203"/>
                <a:gd name="T20" fmla="*/ 0 w 744"/>
                <a:gd name="T21" fmla="*/ 0 h 1203"/>
                <a:gd name="T22" fmla="*/ 0 w 744"/>
                <a:gd name="T23" fmla="*/ 0 h 1203"/>
                <a:gd name="T24" fmla="*/ 0 w 744"/>
                <a:gd name="T25" fmla="*/ 0 h 1203"/>
                <a:gd name="T26" fmla="*/ 0 w 744"/>
                <a:gd name="T27" fmla="*/ 0 h 1203"/>
                <a:gd name="T28" fmla="*/ 0 w 744"/>
                <a:gd name="T29" fmla="*/ 0 h 1203"/>
                <a:gd name="T30" fmla="*/ 0 w 744"/>
                <a:gd name="T31" fmla="*/ 0 h 1203"/>
                <a:gd name="T32" fmla="*/ 0 w 744"/>
                <a:gd name="T33" fmla="*/ 0 h 1203"/>
                <a:gd name="T34" fmla="*/ 0 w 744"/>
                <a:gd name="T35" fmla="*/ 0 h 1203"/>
                <a:gd name="T36" fmla="*/ 0 w 744"/>
                <a:gd name="T37" fmla="*/ 0 h 1203"/>
                <a:gd name="T38" fmla="*/ 0 w 744"/>
                <a:gd name="T39" fmla="*/ 0 h 1203"/>
                <a:gd name="T40" fmla="*/ 0 w 744"/>
                <a:gd name="T41" fmla="*/ 0 h 1203"/>
                <a:gd name="T42" fmla="*/ 0 w 744"/>
                <a:gd name="T43" fmla="*/ 0 h 12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4"/>
                <a:gd name="T67" fmla="*/ 0 h 1203"/>
                <a:gd name="T68" fmla="*/ 744 w 744"/>
                <a:gd name="T69" fmla="*/ 1203 h 12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4" h="1203">
                  <a:moveTo>
                    <a:pt x="744" y="324"/>
                  </a:moveTo>
                  <a:lnTo>
                    <a:pt x="679" y="107"/>
                  </a:lnTo>
                  <a:lnTo>
                    <a:pt x="426" y="0"/>
                  </a:lnTo>
                  <a:lnTo>
                    <a:pt x="164" y="6"/>
                  </a:lnTo>
                  <a:lnTo>
                    <a:pt x="0" y="72"/>
                  </a:lnTo>
                  <a:lnTo>
                    <a:pt x="394" y="72"/>
                  </a:lnTo>
                  <a:lnTo>
                    <a:pt x="413" y="107"/>
                  </a:lnTo>
                  <a:lnTo>
                    <a:pt x="297" y="165"/>
                  </a:lnTo>
                  <a:lnTo>
                    <a:pt x="50" y="165"/>
                  </a:lnTo>
                  <a:lnTo>
                    <a:pt x="138" y="221"/>
                  </a:lnTo>
                  <a:lnTo>
                    <a:pt x="339" y="221"/>
                  </a:lnTo>
                  <a:lnTo>
                    <a:pt x="475" y="165"/>
                  </a:lnTo>
                  <a:lnTo>
                    <a:pt x="551" y="281"/>
                  </a:lnTo>
                  <a:lnTo>
                    <a:pt x="426" y="378"/>
                  </a:lnTo>
                  <a:lnTo>
                    <a:pt x="261" y="531"/>
                  </a:lnTo>
                  <a:lnTo>
                    <a:pt x="175" y="707"/>
                  </a:lnTo>
                  <a:lnTo>
                    <a:pt x="254" y="1203"/>
                  </a:lnTo>
                  <a:lnTo>
                    <a:pt x="426" y="1088"/>
                  </a:lnTo>
                  <a:lnTo>
                    <a:pt x="538" y="949"/>
                  </a:lnTo>
                  <a:lnTo>
                    <a:pt x="590" y="643"/>
                  </a:lnTo>
                  <a:lnTo>
                    <a:pt x="744" y="568"/>
                  </a:lnTo>
                  <a:lnTo>
                    <a:pt x="744" y="324"/>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49" name="Freeform 69"/>
            <p:cNvSpPr>
              <a:spLocks/>
            </p:cNvSpPr>
            <p:nvPr/>
          </p:nvSpPr>
          <p:spPr bwMode="auto">
            <a:xfrm>
              <a:off x="3779" y="2125"/>
              <a:ext cx="69" cy="37"/>
            </a:xfrm>
            <a:custGeom>
              <a:avLst/>
              <a:gdLst>
                <a:gd name="T0" fmla="*/ 0 w 254"/>
                <a:gd name="T1" fmla="*/ 0 h 150"/>
                <a:gd name="T2" fmla="*/ 0 w 254"/>
                <a:gd name="T3" fmla="*/ 0 h 150"/>
                <a:gd name="T4" fmla="*/ 0 w 254"/>
                <a:gd name="T5" fmla="*/ 0 h 150"/>
                <a:gd name="T6" fmla="*/ 0 w 254"/>
                <a:gd name="T7" fmla="*/ 0 h 150"/>
                <a:gd name="T8" fmla="*/ 0 w 254"/>
                <a:gd name="T9" fmla="*/ 0 h 150"/>
                <a:gd name="T10" fmla="*/ 0 w 254"/>
                <a:gd name="T11" fmla="*/ 0 h 150"/>
                <a:gd name="T12" fmla="*/ 0 60000 65536"/>
                <a:gd name="T13" fmla="*/ 0 60000 65536"/>
                <a:gd name="T14" fmla="*/ 0 60000 65536"/>
                <a:gd name="T15" fmla="*/ 0 60000 65536"/>
                <a:gd name="T16" fmla="*/ 0 60000 65536"/>
                <a:gd name="T17" fmla="*/ 0 60000 65536"/>
                <a:gd name="T18" fmla="*/ 0 w 254"/>
                <a:gd name="T19" fmla="*/ 0 h 150"/>
                <a:gd name="T20" fmla="*/ 254 w 254"/>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254" h="150">
                  <a:moveTo>
                    <a:pt x="254" y="150"/>
                  </a:moveTo>
                  <a:lnTo>
                    <a:pt x="214" y="71"/>
                  </a:lnTo>
                  <a:lnTo>
                    <a:pt x="97" y="71"/>
                  </a:lnTo>
                  <a:lnTo>
                    <a:pt x="0" y="0"/>
                  </a:lnTo>
                  <a:lnTo>
                    <a:pt x="90" y="115"/>
                  </a:lnTo>
                  <a:lnTo>
                    <a:pt x="254" y="15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50" name="Freeform 70"/>
            <p:cNvSpPr>
              <a:spLocks/>
            </p:cNvSpPr>
            <p:nvPr/>
          </p:nvSpPr>
          <p:spPr bwMode="auto">
            <a:xfrm>
              <a:off x="3728" y="1882"/>
              <a:ext cx="106" cy="153"/>
            </a:xfrm>
            <a:custGeom>
              <a:avLst/>
              <a:gdLst>
                <a:gd name="T0" fmla="*/ 0 w 385"/>
                <a:gd name="T1" fmla="*/ 0 h 618"/>
                <a:gd name="T2" fmla="*/ 0 w 385"/>
                <a:gd name="T3" fmla="*/ 0 h 618"/>
                <a:gd name="T4" fmla="*/ 0 w 385"/>
                <a:gd name="T5" fmla="*/ 0 h 618"/>
                <a:gd name="T6" fmla="*/ 0 w 385"/>
                <a:gd name="T7" fmla="*/ 0 h 618"/>
                <a:gd name="T8" fmla="*/ 0 w 385"/>
                <a:gd name="T9" fmla="*/ 0 h 618"/>
                <a:gd name="T10" fmla="*/ 0 w 385"/>
                <a:gd name="T11" fmla="*/ 0 h 618"/>
                <a:gd name="T12" fmla="*/ 0 w 385"/>
                <a:gd name="T13" fmla="*/ 0 h 618"/>
                <a:gd name="T14" fmla="*/ 0 w 385"/>
                <a:gd name="T15" fmla="*/ 0 h 618"/>
                <a:gd name="T16" fmla="*/ 0 w 385"/>
                <a:gd name="T17" fmla="*/ 0 h 618"/>
                <a:gd name="T18" fmla="*/ 0 w 385"/>
                <a:gd name="T19" fmla="*/ 0 h 618"/>
                <a:gd name="T20" fmla="*/ 0 w 385"/>
                <a:gd name="T21" fmla="*/ 0 h 618"/>
                <a:gd name="T22" fmla="*/ 0 w 385"/>
                <a:gd name="T23" fmla="*/ 0 h 618"/>
                <a:gd name="T24" fmla="*/ 0 w 385"/>
                <a:gd name="T25" fmla="*/ 0 h 618"/>
                <a:gd name="T26" fmla="*/ 0 w 385"/>
                <a:gd name="T27" fmla="*/ 0 h 618"/>
                <a:gd name="T28" fmla="*/ 0 w 385"/>
                <a:gd name="T29" fmla="*/ 0 h 618"/>
                <a:gd name="T30" fmla="*/ 0 w 385"/>
                <a:gd name="T31" fmla="*/ 0 h 6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5"/>
                <a:gd name="T49" fmla="*/ 0 h 618"/>
                <a:gd name="T50" fmla="*/ 385 w 385"/>
                <a:gd name="T51" fmla="*/ 618 h 6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5" h="618">
                  <a:moveTo>
                    <a:pt x="144" y="0"/>
                  </a:moveTo>
                  <a:lnTo>
                    <a:pt x="77" y="234"/>
                  </a:lnTo>
                  <a:lnTo>
                    <a:pt x="77" y="312"/>
                  </a:lnTo>
                  <a:lnTo>
                    <a:pt x="170" y="312"/>
                  </a:lnTo>
                  <a:lnTo>
                    <a:pt x="262" y="351"/>
                  </a:lnTo>
                  <a:lnTo>
                    <a:pt x="309" y="369"/>
                  </a:lnTo>
                  <a:lnTo>
                    <a:pt x="385" y="369"/>
                  </a:lnTo>
                  <a:lnTo>
                    <a:pt x="333" y="424"/>
                  </a:lnTo>
                  <a:lnTo>
                    <a:pt x="197" y="461"/>
                  </a:lnTo>
                  <a:lnTo>
                    <a:pt x="157" y="424"/>
                  </a:lnTo>
                  <a:lnTo>
                    <a:pt x="157" y="500"/>
                  </a:lnTo>
                  <a:lnTo>
                    <a:pt x="113" y="560"/>
                  </a:lnTo>
                  <a:lnTo>
                    <a:pt x="0" y="618"/>
                  </a:lnTo>
                  <a:lnTo>
                    <a:pt x="0" y="246"/>
                  </a:lnTo>
                  <a:lnTo>
                    <a:pt x="97" y="40"/>
                  </a:lnTo>
                  <a:lnTo>
                    <a:pt x="144"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51" name="Freeform 71"/>
            <p:cNvSpPr>
              <a:spLocks/>
            </p:cNvSpPr>
            <p:nvPr/>
          </p:nvSpPr>
          <p:spPr bwMode="auto">
            <a:xfrm>
              <a:off x="3718" y="1949"/>
              <a:ext cx="28" cy="142"/>
            </a:xfrm>
            <a:custGeom>
              <a:avLst/>
              <a:gdLst>
                <a:gd name="T0" fmla="*/ 0 w 103"/>
                <a:gd name="T1" fmla="*/ 0 h 571"/>
                <a:gd name="T2" fmla="*/ 0 w 103"/>
                <a:gd name="T3" fmla="*/ 0 h 571"/>
                <a:gd name="T4" fmla="*/ 0 w 103"/>
                <a:gd name="T5" fmla="*/ 0 h 571"/>
                <a:gd name="T6" fmla="*/ 0 60000 65536"/>
                <a:gd name="T7" fmla="*/ 0 60000 65536"/>
                <a:gd name="T8" fmla="*/ 0 60000 65536"/>
                <a:gd name="T9" fmla="*/ 0 w 103"/>
                <a:gd name="T10" fmla="*/ 0 h 571"/>
                <a:gd name="T11" fmla="*/ 103 w 103"/>
                <a:gd name="T12" fmla="*/ 571 h 571"/>
              </a:gdLst>
              <a:ahLst/>
              <a:cxnLst>
                <a:cxn ang="T6">
                  <a:pos x="T0" y="T1"/>
                </a:cxn>
                <a:cxn ang="T7">
                  <a:pos x="T2" y="T3"/>
                </a:cxn>
                <a:cxn ang="T8">
                  <a:pos x="T4" y="T5"/>
                </a:cxn>
              </a:cxnLst>
              <a:rect l="T9" t="T10" r="T11" b="T12"/>
              <a:pathLst>
                <a:path w="103" h="571">
                  <a:moveTo>
                    <a:pt x="52" y="0"/>
                  </a:moveTo>
                  <a:lnTo>
                    <a:pt x="0" y="172"/>
                  </a:lnTo>
                  <a:lnTo>
                    <a:pt x="103" y="571"/>
                  </a:lnTo>
                </a:path>
              </a:pathLst>
            </a:custGeom>
            <a:noFill/>
            <a:ln w="0">
              <a:solidFill>
                <a:srgbClr val="000000"/>
              </a:solidFill>
              <a:round/>
              <a:headEnd/>
              <a:tailEnd/>
            </a:ln>
          </p:spPr>
          <p:txBody>
            <a:bodyPr/>
            <a:lstStyle/>
            <a:p>
              <a:pPr algn="ctr"/>
              <a:endParaRPr lang="en-US">
                <a:latin typeface="Tahoma" pitchFamily="1" charset="0"/>
              </a:endParaRPr>
            </a:p>
          </p:txBody>
        </p:sp>
        <p:sp>
          <p:nvSpPr>
            <p:cNvPr id="46152" name="Freeform 72"/>
            <p:cNvSpPr>
              <a:spLocks/>
            </p:cNvSpPr>
            <p:nvPr/>
          </p:nvSpPr>
          <p:spPr bwMode="auto">
            <a:xfrm>
              <a:off x="3724" y="1788"/>
              <a:ext cx="89" cy="108"/>
            </a:xfrm>
            <a:custGeom>
              <a:avLst/>
              <a:gdLst>
                <a:gd name="T0" fmla="*/ 0 w 321"/>
                <a:gd name="T1" fmla="*/ 0 h 439"/>
                <a:gd name="T2" fmla="*/ 0 w 321"/>
                <a:gd name="T3" fmla="*/ 0 h 439"/>
                <a:gd name="T4" fmla="*/ 0 w 321"/>
                <a:gd name="T5" fmla="*/ 0 h 439"/>
                <a:gd name="T6" fmla="*/ 0 w 321"/>
                <a:gd name="T7" fmla="*/ 0 h 439"/>
                <a:gd name="T8" fmla="*/ 0 w 321"/>
                <a:gd name="T9" fmla="*/ 0 h 439"/>
                <a:gd name="T10" fmla="*/ 0 w 321"/>
                <a:gd name="T11" fmla="*/ 0 h 439"/>
                <a:gd name="T12" fmla="*/ 0 w 321"/>
                <a:gd name="T13" fmla="*/ 0 h 439"/>
                <a:gd name="T14" fmla="*/ 0 60000 65536"/>
                <a:gd name="T15" fmla="*/ 0 60000 65536"/>
                <a:gd name="T16" fmla="*/ 0 60000 65536"/>
                <a:gd name="T17" fmla="*/ 0 60000 65536"/>
                <a:gd name="T18" fmla="*/ 0 60000 65536"/>
                <a:gd name="T19" fmla="*/ 0 60000 65536"/>
                <a:gd name="T20" fmla="*/ 0 60000 65536"/>
                <a:gd name="T21" fmla="*/ 0 w 321"/>
                <a:gd name="T22" fmla="*/ 0 h 439"/>
                <a:gd name="T23" fmla="*/ 321 w 321"/>
                <a:gd name="T24" fmla="*/ 439 h 4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439">
                  <a:moveTo>
                    <a:pt x="293" y="19"/>
                  </a:moveTo>
                  <a:lnTo>
                    <a:pt x="321" y="115"/>
                  </a:lnTo>
                  <a:lnTo>
                    <a:pt x="144" y="274"/>
                  </a:lnTo>
                  <a:lnTo>
                    <a:pt x="0" y="439"/>
                  </a:lnTo>
                  <a:lnTo>
                    <a:pt x="89" y="204"/>
                  </a:lnTo>
                  <a:lnTo>
                    <a:pt x="261" y="0"/>
                  </a:lnTo>
                  <a:lnTo>
                    <a:pt x="293" y="19"/>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53" name="Freeform 73"/>
            <p:cNvSpPr>
              <a:spLocks/>
            </p:cNvSpPr>
            <p:nvPr/>
          </p:nvSpPr>
          <p:spPr bwMode="auto">
            <a:xfrm>
              <a:off x="3652" y="2153"/>
              <a:ext cx="68" cy="29"/>
            </a:xfrm>
            <a:custGeom>
              <a:avLst/>
              <a:gdLst>
                <a:gd name="T0" fmla="*/ 0 w 246"/>
                <a:gd name="T1" fmla="*/ 0 h 115"/>
                <a:gd name="T2" fmla="*/ 0 w 246"/>
                <a:gd name="T3" fmla="*/ 0 h 115"/>
                <a:gd name="T4" fmla="*/ 0 w 246"/>
                <a:gd name="T5" fmla="*/ 0 h 115"/>
                <a:gd name="T6" fmla="*/ 0 w 246"/>
                <a:gd name="T7" fmla="*/ 0 h 115"/>
                <a:gd name="T8" fmla="*/ 0 w 246"/>
                <a:gd name="T9" fmla="*/ 0 h 115"/>
                <a:gd name="T10" fmla="*/ 0 w 246"/>
                <a:gd name="T11" fmla="*/ 0 h 115"/>
                <a:gd name="T12" fmla="*/ 0 w 246"/>
                <a:gd name="T13" fmla="*/ 0 h 115"/>
                <a:gd name="T14" fmla="*/ 0 w 246"/>
                <a:gd name="T15" fmla="*/ 0 h 115"/>
                <a:gd name="T16" fmla="*/ 0 60000 65536"/>
                <a:gd name="T17" fmla="*/ 0 60000 65536"/>
                <a:gd name="T18" fmla="*/ 0 60000 65536"/>
                <a:gd name="T19" fmla="*/ 0 60000 65536"/>
                <a:gd name="T20" fmla="*/ 0 60000 65536"/>
                <a:gd name="T21" fmla="*/ 0 60000 65536"/>
                <a:gd name="T22" fmla="*/ 0 60000 65536"/>
                <a:gd name="T23" fmla="*/ 0 60000 65536"/>
                <a:gd name="T24" fmla="*/ 0 w 246"/>
                <a:gd name="T25" fmla="*/ 0 h 115"/>
                <a:gd name="T26" fmla="*/ 246 w 246"/>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 h="115">
                  <a:moveTo>
                    <a:pt x="181" y="115"/>
                  </a:moveTo>
                  <a:lnTo>
                    <a:pt x="246" y="75"/>
                  </a:lnTo>
                  <a:lnTo>
                    <a:pt x="246" y="35"/>
                  </a:lnTo>
                  <a:lnTo>
                    <a:pt x="170" y="0"/>
                  </a:lnTo>
                  <a:lnTo>
                    <a:pt x="134" y="0"/>
                  </a:lnTo>
                  <a:lnTo>
                    <a:pt x="0" y="87"/>
                  </a:lnTo>
                  <a:lnTo>
                    <a:pt x="134" y="75"/>
                  </a:lnTo>
                  <a:lnTo>
                    <a:pt x="181" y="11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54" name="Freeform 74"/>
            <p:cNvSpPr>
              <a:spLocks/>
            </p:cNvSpPr>
            <p:nvPr/>
          </p:nvSpPr>
          <p:spPr bwMode="auto">
            <a:xfrm>
              <a:off x="3715" y="1540"/>
              <a:ext cx="190" cy="262"/>
            </a:xfrm>
            <a:custGeom>
              <a:avLst/>
              <a:gdLst>
                <a:gd name="T0" fmla="*/ 0 w 690"/>
                <a:gd name="T1" fmla="*/ 0 h 1055"/>
                <a:gd name="T2" fmla="*/ 0 w 690"/>
                <a:gd name="T3" fmla="*/ 0 h 1055"/>
                <a:gd name="T4" fmla="*/ 0 w 690"/>
                <a:gd name="T5" fmla="*/ 0 h 1055"/>
                <a:gd name="T6" fmla="*/ 0 w 690"/>
                <a:gd name="T7" fmla="*/ 0 h 1055"/>
                <a:gd name="T8" fmla="*/ 0 w 690"/>
                <a:gd name="T9" fmla="*/ 0 h 1055"/>
                <a:gd name="T10" fmla="*/ 0 w 690"/>
                <a:gd name="T11" fmla="*/ 0 h 1055"/>
                <a:gd name="T12" fmla="*/ 0 w 690"/>
                <a:gd name="T13" fmla="*/ 0 h 1055"/>
                <a:gd name="T14" fmla="*/ 0 w 690"/>
                <a:gd name="T15" fmla="*/ 0 h 1055"/>
                <a:gd name="T16" fmla="*/ 0 w 690"/>
                <a:gd name="T17" fmla="*/ 0 h 1055"/>
                <a:gd name="T18" fmla="*/ 0 w 690"/>
                <a:gd name="T19" fmla="*/ 0 h 10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0"/>
                <a:gd name="T31" fmla="*/ 0 h 1055"/>
                <a:gd name="T32" fmla="*/ 690 w 690"/>
                <a:gd name="T33" fmla="*/ 1055 h 10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0" h="1055">
                  <a:moveTo>
                    <a:pt x="380" y="0"/>
                  </a:moveTo>
                  <a:lnTo>
                    <a:pt x="570" y="138"/>
                  </a:lnTo>
                  <a:lnTo>
                    <a:pt x="690" y="619"/>
                  </a:lnTo>
                  <a:lnTo>
                    <a:pt x="445" y="1055"/>
                  </a:lnTo>
                  <a:lnTo>
                    <a:pt x="321" y="1055"/>
                  </a:lnTo>
                  <a:lnTo>
                    <a:pt x="152" y="402"/>
                  </a:lnTo>
                  <a:lnTo>
                    <a:pt x="0" y="193"/>
                  </a:lnTo>
                  <a:lnTo>
                    <a:pt x="204" y="327"/>
                  </a:lnTo>
                  <a:lnTo>
                    <a:pt x="160" y="101"/>
                  </a:lnTo>
                  <a:lnTo>
                    <a:pt x="38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55" name="Freeform 75"/>
            <p:cNvSpPr>
              <a:spLocks/>
            </p:cNvSpPr>
            <p:nvPr/>
          </p:nvSpPr>
          <p:spPr bwMode="auto">
            <a:xfrm>
              <a:off x="3702" y="1310"/>
              <a:ext cx="217" cy="297"/>
            </a:xfrm>
            <a:custGeom>
              <a:avLst/>
              <a:gdLst>
                <a:gd name="T0" fmla="*/ 0 w 788"/>
                <a:gd name="T1" fmla="*/ 0 h 1203"/>
                <a:gd name="T2" fmla="*/ 0 w 788"/>
                <a:gd name="T3" fmla="*/ 0 h 1203"/>
                <a:gd name="T4" fmla="*/ 0 w 788"/>
                <a:gd name="T5" fmla="*/ 0 h 1203"/>
                <a:gd name="T6" fmla="*/ 0 w 788"/>
                <a:gd name="T7" fmla="*/ 0 h 1203"/>
                <a:gd name="T8" fmla="*/ 0 w 788"/>
                <a:gd name="T9" fmla="*/ 0 h 1203"/>
                <a:gd name="T10" fmla="*/ 0 w 788"/>
                <a:gd name="T11" fmla="*/ 0 h 1203"/>
                <a:gd name="T12" fmla="*/ 0 w 788"/>
                <a:gd name="T13" fmla="*/ 0 h 1203"/>
                <a:gd name="T14" fmla="*/ 0 w 788"/>
                <a:gd name="T15" fmla="*/ 0 h 1203"/>
                <a:gd name="T16" fmla="*/ 0 w 788"/>
                <a:gd name="T17" fmla="*/ 0 h 1203"/>
                <a:gd name="T18" fmla="*/ 0 w 788"/>
                <a:gd name="T19" fmla="*/ 0 h 1203"/>
                <a:gd name="T20" fmla="*/ 0 w 788"/>
                <a:gd name="T21" fmla="*/ 0 h 1203"/>
                <a:gd name="T22" fmla="*/ 0 w 788"/>
                <a:gd name="T23" fmla="*/ 0 h 12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8"/>
                <a:gd name="T37" fmla="*/ 0 h 1203"/>
                <a:gd name="T38" fmla="*/ 788 w 788"/>
                <a:gd name="T39" fmla="*/ 1203 h 12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8" h="1203">
                  <a:moveTo>
                    <a:pt x="690" y="0"/>
                  </a:moveTo>
                  <a:lnTo>
                    <a:pt x="690" y="207"/>
                  </a:lnTo>
                  <a:lnTo>
                    <a:pt x="788" y="382"/>
                  </a:lnTo>
                  <a:lnTo>
                    <a:pt x="658" y="782"/>
                  </a:lnTo>
                  <a:lnTo>
                    <a:pt x="387" y="823"/>
                  </a:lnTo>
                  <a:lnTo>
                    <a:pt x="0" y="1203"/>
                  </a:lnTo>
                  <a:lnTo>
                    <a:pt x="46" y="1007"/>
                  </a:lnTo>
                  <a:lnTo>
                    <a:pt x="415" y="648"/>
                  </a:lnTo>
                  <a:lnTo>
                    <a:pt x="355" y="609"/>
                  </a:lnTo>
                  <a:lnTo>
                    <a:pt x="0" y="688"/>
                  </a:lnTo>
                  <a:lnTo>
                    <a:pt x="491" y="134"/>
                  </a:lnTo>
                  <a:lnTo>
                    <a:pt x="69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56" name="Freeform 76"/>
            <p:cNvSpPr>
              <a:spLocks/>
            </p:cNvSpPr>
            <p:nvPr/>
          </p:nvSpPr>
          <p:spPr bwMode="auto">
            <a:xfrm>
              <a:off x="3728" y="2024"/>
              <a:ext cx="31" cy="71"/>
            </a:xfrm>
            <a:custGeom>
              <a:avLst/>
              <a:gdLst>
                <a:gd name="T0" fmla="*/ 0 w 113"/>
                <a:gd name="T1" fmla="*/ 0 h 285"/>
                <a:gd name="T2" fmla="*/ 0 w 113"/>
                <a:gd name="T3" fmla="*/ 0 h 285"/>
                <a:gd name="T4" fmla="*/ 0 w 113"/>
                <a:gd name="T5" fmla="*/ 0 h 285"/>
                <a:gd name="T6" fmla="*/ 0 w 113"/>
                <a:gd name="T7" fmla="*/ 0 h 285"/>
                <a:gd name="T8" fmla="*/ 0 w 113"/>
                <a:gd name="T9" fmla="*/ 0 h 285"/>
                <a:gd name="T10" fmla="*/ 0 w 113"/>
                <a:gd name="T11" fmla="*/ 0 h 285"/>
                <a:gd name="T12" fmla="*/ 0 w 113"/>
                <a:gd name="T13" fmla="*/ 0 h 285"/>
                <a:gd name="T14" fmla="*/ 0 60000 65536"/>
                <a:gd name="T15" fmla="*/ 0 60000 65536"/>
                <a:gd name="T16" fmla="*/ 0 60000 65536"/>
                <a:gd name="T17" fmla="*/ 0 60000 65536"/>
                <a:gd name="T18" fmla="*/ 0 60000 65536"/>
                <a:gd name="T19" fmla="*/ 0 60000 65536"/>
                <a:gd name="T20" fmla="*/ 0 60000 65536"/>
                <a:gd name="T21" fmla="*/ 0 w 113"/>
                <a:gd name="T22" fmla="*/ 0 h 285"/>
                <a:gd name="T23" fmla="*/ 113 w 113"/>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285">
                  <a:moveTo>
                    <a:pt x="48" y="0"/>
                  </a:moveTo>
                  <a:lnTo>
                    <a:pt x="113" y="117"/>
                  </a:lnTo>
                  <a:lnTo>
                    <a:pt x="77" y="169"/>
                  </a:lnTo>
                  <a:lnTo>
                    <a:pt x="113" y="285"/>
                  </a:lnTo>
                  <a:lnTo>
                    <a:pt x="60" y="196"/>
                  </a:lnTo>
                  <a:lnTo>
                    <a:pt x="0" y="24"/>
                  </a:lnTo>
                  <a:lnTo>
                    <a:pt x="48"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57" name="Freeform 77"/>
            <p:cNvSpPr>
              <a:spLocks/>
            </p:cNvSpPr>
            <p:nvPr/>
          </p:nvSpPr>
          <p:spPr bwMode="auto">
            <a:xfrm>
              <a:off x="3580" y="1825"/>
              <a:ext cx="157" cy="303"/>
            </a:xfrm>
            <a:custGeom>
              <a:avLst/>
              <a:gdLst>
                <a:gd name="T0" fmla="*/ 0 w 567"/>
                <a:gd name="T1" fmla="*/ 0 h 1221"/>
                <a:gd name="T2" fmla="*/ 0 w 567"/>
                <a:gd name="T3" fmla="*/ 0 h 1221"/>
                <a:gd name="T4" fmla="*/ 0 w 567"/>
                <a:gd name="T5" fmla="*/ 0 h 1221"/>
                <a:gd name="T6" fmla="*/ 0 w 567"/>
                <a:gd name="T7" fmla="*/ 0 h 1221"/>
                <a:gd name="T8" fmla="*/ 0 w 567"/>
                <a:gd name="T9" fmla="*/ 0 h 1221"/>
                <a:gd name="T10" fmla="*/ 0 w 567"/>
                <a:gd name="T11" fmla="*/ 0 h 1221"/>
                <a:gd name="T12" fmla="*/ 0 w 567"/>
                <a:gd name="T13" fmla="*/ 0 h 1221"/>
                <a:gd name="T14" fmla="*/ 0 w 567"/>
                <a:gd name="T15" fmla="*/ 0 h 1221"/>
                <a:gd name="T16" fmla="*/ 0 w 567"/>
                <a:gd name="T17" fmla="*/ 0 h 1221"/>
                <a:gd name="T18" fmla="*/ 0 w 567"/>
                <a:gd name="T19" fmla="*/ 0 h 1221"/>
                <a:gd name="T20" fmla="*/ 0 w 567"/>
                <a:gd name="T21" fmla="*/ 0 h 1221"/>
                <a:gd name="T22" fmla="*/ 0 w 567"/>
                <a:gd name="T23" fmla="*/ 0 h 1221"/>
                <a:gd name="T24" fmla="*/ 0 w 567"/>
                <a:gd name="T25" fmla="*/ 0 h 1221"/>
                <a:gd name="T26" fmla="*/ 0 w 567"/>
                <a:gd name="T27" fmla="*/ 0 h 1221"/>
                <a:gd name="T28" fmla="*/ 0 w 567"/>
                <a:gd name="T29" fmla="*/ 0 h 1221"/>
                <a:gd name="T30" fmla="*/ 0 w 567"/>
                <a:gd name="T31" fmla="*/ 0 h 1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7"/>
                <a:gd name="T49" fmla="*/ 0 h 1221"/>
                <a:gd name="T50" fmla="*/ 567 w 567"/>
                <a:gd name="T51" fmla="*/ 1221 h 12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7" h="1221">
                  <a:moveTo>
                    <a:pt x="567" y="401"/>
                  </a:moveTo>
                  <a:lnTo>
                    <a:pt x="523" y="444"/>
                  </a:lnTo>
                  <a:lnTo>
                    <a:pt x="408" y="421"/>
                  </a:lnTo>
                  <a:lnTo>
                    <a:pt x="301" y="209"/>
                  </a:lnTo>
                  <a:lnTo>
                    <a:pt x="136" y="18"/>
                  </a:lnTo>
                  <a:lnTo>
                    <a:pt x="0" y="0"/>
                  </a:lnTo>
                  <a:lnTo>
                    <a:pt x="136" y="102"/>
                  </a:lnTo>
                  <a:lnTo>
                    <a:pt x="301" y="361"/>
                  </a:lnTo>
                  <a:lnTo>
                    <a:pt x="301" y="551"/>
                  </a:lnTo>
                  <a:lnTo>
                    <a:pt x="124" y="1221"/>
                  </a:lnTo>
                  <a:lnTo>
                    <a:pt x="343" y="827"/>
                  </a:lnTo>
                  <a:lnTo>
                    <a:pt x="408" y="539"/>
                  </a:lnTo>
                  <a:lnTo>
                    <a:pt x="497" y="539"/>
                  </a:lnTo>
                  <a:lnTo>
                    <a:pt x="567" y="578"/>
                  </a:lnTo>
                  <a:lnTo>
                    <a:pt x="567" y="387"/>
                  </a:lnTo>
                  <a:lnTo>
                    <a:pt x="567" y="401"/>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58" name="Freeform 78"/>
            <p:cNvSpPr>
              <a:spLocks/>
            </p:cNvSpPr>
            <p:nvPr/>
          </p:nvSpPr>
          <p:spPr bwMode="auto">
            <a:xfrm>
              <a:off x="3512" y="1830"/>
              <a:ext cx="156" cy="180"/>
            </a:xfrm>
            <a:custGeom>
              <a:avLst/>
              <a:gdLst>
                <a:gd name="T0" fmla="*/ 0 w 569"/>
                <a:gd name="T1" fmla="*/ 0 h 725"/>
                <a:gd name="T2" fmla="*/ 0 w 569"/>
                <a:gd name="T3" fmla="*/ 0 h 725"/>
                <a:gd name="T4" fmla="*/ 0 w 569"/>
                <a:gd name="T5" fmla="*/ 0 h 725"/>
                <a:gd name="T6" fmla="*/ 0 w 569"/>
                <a:gd name="T7" fmla="*/ 0 h 725"/>
                <a:gd name="T8" fmla="*/ 0 w 569"/>
                <a:gd name="T9" fmla="*/ 0 h 725"/>
                <a:gd name="T10" fmla="*/ 0 w 569"/>
                <a:gd name="T11" fmla="*/ 0 h 725"/>
                <a:gd name="T12" fmla="*/ 0 w 569"/>
                <a:gd name="T13" fmla="*/ 0 h 725"/>
                <a:gd name="T14" fmla="*/ 0 60000 65536"/>
                <a:gd name="T15" fmla="*/ 0 60000 65536"/>
                <a:gd name="T16" fmla="*/ 0 60000 65536"/>
                <a:gd name="T17" fmla="*/ 0 60000 65536"/>
                <a:gd name="T18" fmla="*/ 0 60000 65536"/>
                <a:gd name="T19" fmla="*/ 0 60000 65536"/>
                <a:gd name="T20" fmla="*/ 0 60000 65536"/>
                <a:gd name="T21" fmla="*/ 0 w 569"/>
                <a:gd name="T22" fmla="*/ 0 h 725"/>
                <a:gd name="T23" fmla="*/ 569 w 569"/>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9" h="725">
                  <a:moveTo>
                    <a:pt x="569" y="607"/>
                  </a:moveTo>
                  <a:lnTo>
                    <a:pt x="374" y="22"/>
                  </a:lnTo>
                  <a:lnTo>
                    <a:pt x="327" y="108"/>
                  </a:lnTo>
                  <a:lnTo>
                    <a:pt x="0" y="0"/>
                  </a:lnTo>
                  <a:lnTo>
                    <a:pt x="347" y="174"/>
                  </a:lnTo>
                  <a:lnTo>
                    <a:pt x="538" y="725"/>
                  </a:lnTo>
                  <a:lnTo>
                    <a:pt x="569" y="607"/>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59" name="Freeform 79"/>
            <p:cNvSpPr>
              <a:spLocks/>
            </p:cNvSpPr>
            <p:nvPr/>
          </p:nvSpPr>
          <p:spPr bwMode="auto">
            <a:xfrm>
              <a:off x="3471" y="1768"/>
              <a:ext cx="161" cy="62"/>
            </a:xfrm>
            <a:custGeom>
              <a:avLst/>
              <a:gdLst>
                <a:gd name="T0" fmla="*/ 0 w 582"/>
                <a:gd name="T1" fmla="*/ 0 h 253"/>
                <a:gd name="T2" fmla="*/ 0 w 582"/>
                <a:gd name="T3" fmla="*/ 0 h 253"/>
                <a:gd name="T4" fmla="*/ 0 w 582"/>
                <a:gd name="T5" fmla="*/ 0 h 253"/>
                <a:gd name="T6" fmla="*/ 0 w 582"/>
                <a:gd name="T7" fmla="*/ 0 h 253"/>
                <a:gd name="T8" fmla="*/ 0 w 582"/>
                <a:gd name="T9" fmla="*/ 0 h 253"/>
                <a:gd name="T10" fmla="*/ 0 w 582"/>
                <a:gd name="T11" fmla="*/ 0 h 253"/>
                <a:gd name="T12" fmla="*/ 0 w 582"/>
                <a:gd name="T13" fmla="*/ 0 h 253"/>
                <a:gd name="T14" fmla="*/ 0 w 582"/>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582"/>
                <a:gd name="T25" fmla="*/ 0 h 253"/>
                <a:gd name="T26" fmla="*/ 582 w 582"/>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2" h="253">
                  <a:moveTo>
                    <a:pt x="550" y="253"/>
                  </a:moveTo>
                  <a:lnTo>
                    <a:pt x="538" y="196"/>
                  </a:lnTo>
                  <a:lnTo>
                    <a:pt x="582" y="178"/>
                  </a:lnTo>
                  <a:lnTo>
                    <a:pt x="473" y="100"/>
                  </a:lnTo>
                  <a:lnTo>
                    <a:pt x="0" y="0"/>
                  </a:lnTo>
                  <a:lnTo>
                    <a:pt x="366" y="115"/>
                  </a:lnTo>
                  <a:lnTo>
                    <a:pt x="493" y="253"/>
                  </a:lnTo>
                  <a:lnTo>
                    <a:pt x="550" y="253"/>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60" name="Freeform 80"/>
            <p:cNvSpPr>
              <a:spLocks/>
            </p:cNvSpPr>
            <p:nvPr/>
          </p:nvSpPr>
          <p:spPr bwMode="auto">
            <a:xfrm>
              <a:off x="3453" y="1949"/>
              <a:ext cx="110" cy="47"/>
            </a:xfrm>
            <a:custGeom>
              <a:avLst/>
              <a:gdLst>
                <a:gd name="T0" fmla="*/ 0 w 399"/>
                <a:gd name="T1" fmla="*/ 0 h 190"/>
                <a:gd name="T2" fmla="*/ 0 w 399"/>
                <a:gd name="T3" fmla="*/ 0 h 190"/>
                <a:gd name="T4" fmla="*/ 0 w 399"/>
                <a:gd name="T5" fmla="*/ 0 h 190"/>
                <a:gd name="T6" fmla="*/ 0 w 399"/>
                <a:gd name="T7" fmla="*/ 0 h 190"/>
                <a:gd name="T8" fmla="*/ 0 w 399"/>
                <a:gd name="T9" fmla="*/ 0 h 190"/>
                <a:gd name="T10" fmla="*/ 0 w 399"/>
                <a:gd name="T11" fmla="*/ 0 h 190"/>
                <a:gd name="T12" fmla="*/ 0 60000 65536"/>
                <a:gd name="T13" fmla="*/ 0 60000 65536"/>
                <a:gd name="T14" fmla="*/ 0 60000 65536"/>
                <a:gd name="T15" fmla="*/ 0 60000 65536"/>
                <a:gd name="T16" fmla="*/ 0 60000 65536"/>
                <a:gd name="T17" fmla="*/ 0 60000 65536"/>
                <a:gd name="T18" fmla="*/ 0 w 399"/>
                <a:gd name="T19" fmla="*/ 0 h 190"/>
                <a:gd name="T20" fmla="*/ 399 w 399"/>
                <a:gd name="T21" fmla="*/ 190 h 190"/>
              </a:gdLst>
              <a:ahLst/>
              <a:cxnLst>
                <a:cxn ang="T12">
                  <a:pos x="T0" y="T1"/>
                </a:cxn>
                <a:cxn ang="T13">
                  <a:pos x="T2" y="T3"/>
                </a:cxn>
                <a:cxn ang="T14">
                  <a:pos x="T4" y="T5"/>
                </a:cxn>
                <a:cxn ang="T15">
                  <a:pos x="T6" y="T7"/>
                </a:cxn>
                <a:cxn ang="T16">
                  <a:pos x="T8" y="T9"/>
                </a:cxn>
                <a:cxn ang="T17">
                  <a:pos x="T10" y="T11"/>
                </a:cxn>
              </a:cxnLst>
              <a:rect l="T18" t="T19" r="T20" b="T21"/>
              <a:pathLst>
                <a:path w="399" h="190">
                  <a:moveTo>
                    <a:pt x="399" y="98"/>
                  </a:moveTo>
                  <a:lnTo>
                    <a:pt x="239" y="0"/>
                  </a:lnTo>
                  <a:lnTo>
                    <a:pt x="0" y="0"/>
                  </a:lnTo>
                  <a:lnTo>
                    <a:pt x="157" y="190"/>
                  </a:lnTo>
                  <a:lnTo>
                    <a:pt x="289" y="98"/>
                  </a:lnTo>
                  <a:lnTo>
                    <a:pt x="399" y="98"/>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61" name="Freeform 81"/>
            <p:cNvSpPr>
              <a:spLocks/>
            </p:cNvSpPr>
            <p:nvPr/>
          </p:nvSpPr>
          <p:spPr bwMode="auto">
            <a:xfrm>
              <a:off x="3510" y="1987"/>
              <a:ext cx="23" cy="23"/>
            </a:xfrm>
            <a:custGeom>
              <a:avLst/>
              <a:gdLst>
                <a:gd name="T0" fmla="*/ 0 w 84"/>
                <a:gd name="T1" fmla="*/ 0 h 92"/>
                <a:gd name="T2" fmla="*/ 0 w 84"/>
                <a:gd name="T3" fmla="*/ 0 h 92"/>
                <a:gd name="T4" fmla="*/ 0 w 84"/>
                <a:gd name="T5" fmla="*/ 0 h 92"/>
                <a:gd name="T6" fmla="*/ 0 w 84"/>
                <a:gd name="T7" fmla="*/ 0 h 92"/>
                <a:gd name="T8" fmla="*/ 0 w 84"/>
                <a:gd name="T9" fmla="*/ 0 h 92"/>
                <a:gd name="T10" fmla="*/ 0 60000 65536"/>
                <a:gd name="T11" fmla="*/ 0 60000 65536"/>
                <a:gd name="T12" fmla="*/ 0 60000 65536"/>
                <a:gd name="T13" fmla="*/ 0 60000 65536"/>
                <a:gd name="T14" fmla="*/ 0 60000 65536"/>
                <a:gd name="T15" fmla="*/ 0 w 84"/>
                <a:gd name="T16" fmla="*/ 0 h 92"/>
                <a:gd name="T17" fmla="*/ 84 w 84"/>
                <a:gd name="T18" fmla="*/ 92 h 92"/>
              </a:gdLst>
              <a:ahLst/>
              <a:cxnLst>
                <a:cxn ang="T10">
                  <a:pos x="T0" y="T1"/>
                </a:cxn>
                <a:cxn ang="T11">
                  <a:pos x="T2" y="T3"/>
                </a:cxn>
                <a:cxn ang="T12">
                  <a:pos x="T4" y="T5"/>
                </a:cxn>
                <a:cxn ang="T13">
                  <a:pos x="T6" y="T7"/>
                </a:cxn>
                <a:cxn ang="T14">
                  <a:pos x="T8" y="T9"/>
                </a:cxn>
              </a:cxnLst>
              <a:rect l="T15" t="T16" r="T17" b="T18"/>
              <a:pathLst>
                <a:path w="84" h="92">
                  <a:moveTo>
                    <a:pt x="69" y="0"/>
                  </a:moveTo>
                  <a:lnTo>
                    <a:pt x="0" y="92"/>
                  </a:lnTo>
                  <a:lnTo>
                    <a:pt x="17" y="92"/>
                  </a:lnTo>
                  <a:lnTo>
                    <a:pt x="84" y="19"/>
                  </a:lnTo>
                  <a:lnTo>
                    <a:pt x="69"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62" name="Freeform 82"/>
            <p:cNvSpPr>
              <a:spLocks/>
            </p:cNvSpPr>
            <p:nvPr/>
          </p:nvSpPr>
          <p:spPr bwMode="auto">
            <a:xfrm>
              <a:off x="3394" y="1830"/>
              <a:ext cx="152" cy="309"/>
            </a:xfrm>
            <a:custGeom>
              <a:avLst/>
              <a:gdLst>
                <a:gd name="T0" fmla="*/ 0 w 550"/>
                <a:gd name="T1" fmla="*/ 0 h 1248"/>
                <a:gd name="T2" fmla="*/ 0 w 550"/>
                <a:gd name="T3" fmla="*/ 0 h 1248"/>
                <a:gd name="T4" fmla="*/ 0 w 550"/>
                <a:gd name="T5" fmla="*/ 0 h 1248"/>
                <a:gd name="T6" fmla="*/ 0 w 550"/>
                <a:gd name="T7" fmla="*/ 0 h 1248"/>
                <a:gd name="T8" fmla="*/ 0 w 550"/>
                <a:gd name="T9" fmla="*/ 0 h 1248"/>
                <a:gd name="T10" fmla="*/ 0 w 550"/>
                <a:gd name="T11" fmla="*/ 0 h 1248"/>
                <a:gd name="T12" fmla="*/ 0 w 550"/>
                <a:gd name="T13" fmla="*/ 0 h 1248"/>
                <a:gd name="T14" fmla="*/ 0 w 550"/>
                <a:gd name="T15" fmla="*/ 0 h 1248"/>
                <a:gd name="T16" fmla="*/ 0 w 550"/>
                <a:gd name="T17" fmla="*/ 0 h 1248"/>
                <a:gd name="T18" fmla="*/ 0 w 550"/>
                <a:gd name="T19" fmla="*/ 0 h 1248"/>
                <a:gd name="T20" fmla="*/ 0 w 550"/>
                <a:gd name="T21" fmla="*/ 0 h 1248"/>
                <a:gd name="T22" fmla="*/ 0 w 550"/>
                <a:gd name="T23" fmla="*/ 0 h 1248"/>
                <a:gd name="T24" fmla="*/ 0 w 550"/>
                <a:gd name="T25" fmla="*/ 0 h 1248"/>
                <a:gd name="T26" fmla="*/ 0 w 550"/>
                <a:gd name="T27" fmla="*/ 0 h 1248"/>
                <a:gd name="T28" fmla="*/ 0 w 550"/>
                <a:gd name="T29" fmla="*/ 0 h 1248"/>
                <a:gd name="T30" fmla="*/ 0 w 550"/>
                <a:gd name="T31" fmla="*/ 0 h 1248"/>
                <a:gd name="T32" fmla="*/ 0 w 550"/>
                <a:gd name="T33" fmla="*/ 0 h 12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0"/>
                <a:gd name="T52" fmla="*/ 0 h 1248"/>
                <a:gd name="T53" fmla="*/ 550 w 550"/>
                <a:gd name="T54" fmla="*/ 1248 h 12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0" h="1248">
                  <a:moveTo>
                    <a:pt x="371" y="725"/>
                  </a:moveTo>
                  <a:lnTo>
                    <a:pt x="279" y="670"/>
                  </a:lnTo>
                  <a:lnTo>
                    <a:pt x="226" y="533"/>
                  </a:lnTo>
                  <a:lnTo>
                    <a:pt x="226" y="403"/>
                  </a:lnTo>
                  <a:lnTo>
                    <a:pt x="255" y="226"/>
                  </a:lnTo>
                  <a:lnTo>
                    <a:pt x="371" y="84"/>
                  </a:lnTo>
                  <a:lnTo>
                    <a:pt x="550" y="0"/>
                  </a:lnTo>
                  <a:lnTo>
                    <a:pt x="356" y="56"/>
                  </a:lnTo>
                  <a:lnTo>
                    <a:pt x="0" y="495"/>
                  </a:lnTo>
                  <a:lnTo>
                    <a:pt x="77" y="652"/>
                  </a:lnTo>
                  <a:lnTo>
                    <a:pt x="195" y="769"/>
                  </a:lnTo>
                  <a:lnTo>
                    <a:pt x="255" y="1111"/>
                  </a:lnTo>
                  <a:lnTo>
                    <a:pt x="351" y="1248"/>
                  </a:lnTo>
                  <a:lnTo>
                    <a:pt x="279" y="1073"/>
                  </a:lnTo>
                  <a:lnTo>
                    <a:pt x="226" y="725"/>
                  </a:lnTo>
                  <a:lnTo>
                    <a:pt x="351" y="745"/>
                  </a:lnTo>
                  <a:lnTo>
                    <a:pt x="371" y="72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63" name="Freeform 83"/>
            <p:cNvSpPr>
              <a:spLocks/>
            </p:cNvSpPr>
            <p:nvPr/>
          </p:nvSpPr>
          <p:spPr bwMode="auto">
            <a:xfrm>
              <a:off x="3464" y="2105"/>
              <a:ext cx="126" cy="42"/>
            </a:xfrm>
            <a:custGeom>
              <a:avLst/>
              <a:gdLst>
                <a:gd name="T0" fmla="*/ 0 w 457"/>
                <a:gd name="T1" fmla="*/ 0 h 169"/>
                <a:gd name="T2" fmla="*/ 0 w 457"/>
                <a:gd name="T3" fmla="*/ 0 h 169"/>
                <a:gd name="T4" fmla="*/ 0 w 457"/>
                <a:gd name="T5" fmla="*/ 0 h 169"/>
                <a:gd name="T6" fmla="*/ 0 w 457"/>
                <a:gd name="T7" fmla="*/ 0 h 169"/>
                <a:gd name="T8" fmla="*/ 0 w 457"/>
                <a:gd name="T9" fmla="*/ 0 h 169"/>
                <a:gd name="T10" fmla="*/ 0 w 457"/>
                <a:gd name="T11" fmla="*/ 0 h 169"/>
                <a:gd name="T12" fmla="*/ 0 w 457"/>
                <a:gd name="T13" fmla="*/ 0 h 169"/>
                <a:gd name="T14" fmla="*/ 0 60000 65536"/>
                <a:gd name="T15" fmla="*/ 0 60000 65536"/>
                <a:gd name="T16" fmla="*/ 0 60000 65536"/>
                <a:gd name="T17" fmla="*/ 0 60000 65536"/>
                <a:gd name="T18" fmla="*/ 0 60000 65536"/>
                <a:gd name="T19" fmla="*/ 0 60000 65536"/>
                <a:gd name="T20" fmla="*/ 0 60000 65536"/>
                <a:gd name="T21" fmla="*/ 0 w 457"/>
                <a:gd name="T22" fmla="*/ 0 h 169"/>
                <a:gd name="T23" fmla="*/ 457 w 457"/>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 h="169">
                  <a:moveTo>
                    <a:pt x="457" y="137"/>
                  </a:moveTo>
                  <a:lnTo>
                    <a:pt x="144" y="137"/>
                  </a:lnTo>
                  <a:lnTo>
                    <a:pt x="0" y="0"/>
                  </a:lnTo>
                  <a:lnTo>
                    <a:pt x="96" y="137"/>
                  </a:lnTo>
                  <a:lnTo>
                    <a:pt x="221" y="169"/>
                  </a:lnTo>
                  <a:lnTo>
                    <a:pt x="313" y="169"/>
                  </a:lnTo>
                  <a:lnTo>
                    <a:pt x="457" y="137"/>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64" name="Freeform 84"/>
            <p:cNvSpPr>
              <a:spLocks/>
            </p:cNvSpPr>
            <p:nvPr/>
          </p:nvSpPr>
          <p:spPr bwMode="auto">
            <a:xfrm>
              <a:off x="3345" y="1356"/>
              <a:ext cx="396" cy="530"/>
            </a:xfrm>
            <a:custGeom>
              <a:avLst/>
              <a:gdLst>
                <a:gd name="T0" fmla="*/ 0 w 1439"/>
                <a:gd name="T1" fmla="*/ 0 h 2142"/>
                <a:gd name="T2" fmla="*/ 0 w 1439"/>
                <a:gd name="T3" fmla="*/ 0 h 2142"/>
                <a:gd name="T4" fmla="*/ 0 w 1439"/>
                <a:gd name="T5" fmla="*/ 0 h 2142"/>
                <a:gd name="T6" fmla="*/ 0 w 1439"/>
                <a:gd name="T7" fmla="*/ 0 h 2142"/>
                <a:gd name="T8" fmla="*/ 0 w 1439"/>
                <a:gd name="T9" fmla="*/ 0 h 2142"/>
                <a:gd name="T10" fmla="*/ 0 w 1439"/>
                <a:gd name="T11" fmla="*/ 0 h 2142"/>
                <a:gd name="T12" fmla="*/ 0 w 1439"/>
                <a:gd name="T13" fmla="*/ 0 h 2142"/>
                <a:gd name="T14" fmla="*/ 0 w 1439"/>
                <a:gd name="T15" fmla="*/ 0 h 2142"/>
                <a:gd name="T16" fmla="*/ 0 w 1439"/>
                <a:gd name="T17" fmla="*/ 0 h 2142"/>
                <a:gd name="T18" fmla="*/ 0 w 1439"/>
                <a:gd name="T19" fmla="*/ 0 h 2142"/>
                <a:gd name="T20" fmla="*/ 0 w 1439"/>
                <a:gd name="T21" fmla="*/ 0 h 2142"/>
                <a:gd name="T22" fmla="*/ 0 w 1439"/>
                <a:gd name="T23" fmla="*/ 0 h 2142"/>
                <a:gd name="T24" fmla="*/ 0 w 1439"/>
                <a:gd name="T25" fmla="*/ 0 h 2142"/>
                <a:gd name="T26" fmla="*/ 0 w 1439"/>
                <a:gd name="T27" fmla="*/ 0 h 2142"/>
                <a:gd name="T28" fmla="*/ 0 w 1439"/>
                <a:gd name="T29" fmla="*/ 0 h 2142"/>
                <a:gd name="T30" fmla="*/ 0 w 1439"/>
                <a:gd name="T31" fmla="*/ 0 h 2142"/>
                <a:gd name="T32" fmla="*/ 0 w 1439"/>
                <a:gd name="T33" fmla="*/ 0 h 2142"/>
                <a:gd name="T34" fmla="*/ 0 w 1439"/>
                <a:gd name="T35" fmla="*/ 0 h 2142"/>
                <a:gd name="T36" fmla="*/ 0 w 1439"/>
                <a:gd name="T37" fmla="*/ 0 h 2142"/>
                <a:gd name="T38" fmla="*/ 0 w 1439"/>
                <a:gd name="T39" fmla="*/ 0 h 2142"/>
                <a:gd name="T40" fmla="*/ 0 w 1439"/>
                <a:gd name="T41" fmla="*/ 0 h 2142"/>
                <a:gd name="T42" fmla="*/ 0 w 1439"/>
                <a:gd name="T43" fmla="*/ 0 h 2142"/>
                <a:gd name="T44" fmla="*/ 0 w 1439"/>
                <a:gd name="T45" fmla="*/ 0 h 2142"/>
                <a:gd name="T46" fmla="*/ 0 w 1439"/>
                <a:gd name="T47" fmla="*/ 0 h 2142"/>
                <a:gd name="T48" fmla="*/ 0 w 1439"/>
                <a:gd name="T49" fmla="*/ 0 h 2142"/>
                <a:gd name="T50" fmla="*/ 0 w 1439"/>
                <a:gd name="T51" fmla="*/ 0 h 2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39"/>
                <a:gd name="T79" fmla="*/ 0 h 2142"/>
                <a:gd name="T80" fmla="*/ 1439 w 1439"/>
                <a:gd name="T81" fmla="*/ 2142 h 21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39" h="2142">
                  <a:moveTo>
                    <a:pt x="532" y="1972"/>
                  </a:moveTo>
                  <a:lnTo>
                    <a:pt x="167" y="1938"/>
                  </a:lnTo>
                  <a:lnTo>
                    <a:pt x="724" y="1626"/>
                  </a:lnTo>
                  <a:lnTo>
                    <a:pt x="906" y="1551"/>
                  </a:lnTo>
                  <a:lnTo>
                    <a:pt x="1094" y="1240"/>
                  </a:lnTo>
                  <a:lnTo>
                    <a:pt x="1439" y="847"/>
                  </a:lnTo>
                  <a:lnTo>
                    <a:pt x="1042" y="1171"/>
                  </a:lnTo>
                  <a:lnTo>
                    <a:pt x="1130" y="939"/>
                  </a:lnTo>
                  <a:lnTo>
                    <a:pt x="749" y="1232"/>
                  </a:lnTo>
                  <a:lnTo>
                    <a:pt x="1185" y="664"/>
                  </a:lnTo>
                  <a:lnTo>
                    <a:pt x="1144" y="500"/>
                  </a:lnTo>
                  <a:lnTo>
                    <a:pt x="998" y="635"/>
                  </a:lnTo>
                  <a:lnTo>
                    <a:pt x="657" y="635"/>
                  </a:lnTo>
                  <a:lnTo>
                    <a:pt x="933" y="345"/>
                  </a:lnTo>
                  <a:lnTo>
                    <a:pt x="749" y="385"/>
                  </a:lnTo>
                  <a:lnTo>
                    <a:pt x="617" y="368"/>
                  </a:lnTo>
                  <a:lnTo>
                    <a:pt x="826" y="0"/>
                  </a:lnTo>
                  <a:lnTo>
                    <a:pt x="460" y="194"/>
                  </a:lnTo>
                  <a:lnTo>
                    <a:pt x="376" y="1130"/>
                  </a:lnTo>
                  <a:lnTo>
                    <a:pt x="284" y="1323"/>
                  </a:lnTo>
                  <a:lnTo>
                    <a:pt x="67" y="1517"/>
                  </a:lnTo>
                  <a:lnTo>
                    <a:pt x="0" y="1689"/>
                  </a:lnTo>
                  <a:lnTo>
                    <a:pt x="39" y="2125"/>
                  </a:lnTo>
                  <a:lnTo>
                    <a:pt x="311" y="2053"/>
                  </a:lnTo>
                  <a:lnTo>
                    <a:pt x="395" y="2142"/>
                  </a:lnTo>
                  <a:lnTo>
                    <a:pt x="532" y="1972"/>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65" name="Freeform 85"/>
            <p:cNvSpPr>
              <a:spLocks/>
            </p:cNvSpPr>
            <p:nvPr/>
          </p:nvSpPr>
          <p:spPr bwMode="auto">
            <a:xfrm>
              <a:off x="3712" y="2050"/>
              <a:ext cx="97" cy="477"/>
            </a:xfrm>
            <a:custGeom>
              <a:avLst/>
              <a:gdLst>
                <a:gd name="T0" fmla="*/ 0 w 353"/>
                <a:gd name="T1" fmla="*/ 0 h 1927"/>
                <a:gd name="T2" fmla="*/ 0 w 353"/>
                <a:gd name="T3" fmla="*/ 0 h 1927"/>
                <a:gd name="T4" fmla="*/ 0 w 353"/>
                <a:gd name="T5" fmla="*/ 0 h 1927"/>
                <a:gd name="T6" fmla="*/ 0 w 353"/>
                <a:gd name="T7" fmla="*/ 0 h 1927"/>
                <a:gd name="T8" fmla="*/ 0 w 353"/>
                <a:gd name="T9" fmla="*/ 0 h 1927"/>
                <a:gd name="T10" fmla="*/ 0 60000 65536"/>
                <a:gd name="T11" fmla="*/ 0 60000 65536"/>
                <a:gd name="T12" fmla="*/ 0 60000 65536"/>
                <a:gd name="T13" fmla="*/ 0 60000 65536"/>
                <a:gd name="T14" fmla="*/ 0 60000 65536"/>
                <a:gd name="T15" fmla="*/ 0 w 353"/>
                <a:gd name="T16" fmla="*/ 0 h 1927"/>
                <a:gd name="T17" fmla="*/ 353 w 353"/>
                <a:gd name="T18" fmla="*/ 1927 h 1927"/>
              </a:gdLst>
              <a:ahLst/>
              <a:cxnLst>
                <a:cxn ang="T10">
                  <a:pos x="T0" y="T1"/>
                </a:cxn>
                <a:cxn ang="T11">
                  <a:pos x="T2" y="T3"/>
                </a:cxn>
                <a:cxn ang="T12">
                  <a:pos x="T4" y="T5"/>
                </a:cxn>
                <a:cxn ang="T13">
                  <a:pos x="T6" y="T7"/>
                </a:cxn>
                <a:cxn ang="T14">
                  <a:pos x="T8" y="T9"/>
                </a:cxn>
              </a:cxnLst>
              <a:rect l="T15" t="T16" r="T17" b="T18"/>
              <a:pathLst>
                <a:path w="353" h="1927">
                  <a:moveTo>
                    <a:pt x="308" y="0"/>
                  </a:moveTo>
                  <a:lnTo>
                    <a:pt x="340" y="129"/>
                  </a:lnTo>
                  <a:lnTo>
                    <a:pt x="353" y="241"/>
                  </a:lnTo>
                  <a:lnTo>
                    <a:pt x="340" y="474"/>
                  </a:lnTo>
                  <a:lnTo>
                    <a:pt x="0" y="1927"/>
                  </a:lnTo>
                </a:path>
              </a:pathLst>
            </a:custGeom>
            <a:noFill/>
            <a:ln w="0">
              <a:solidFill>
                <a:srgbClr val="000000"/>
              </a:solidFill>
              <a:round/>
              <a:headEnd/>
              <a:tailEnd/>
            </a:ln>
          </p:spPr>
          <p:txBody>
            <a:bodyPr/>
            <a:lstStyle/>
            <a:p>
              <a:pPr algn="ctr"/>
              <a:endParaRPr lang="en-US">
                <a:latin typeface="Tahoma" pitchFamily="1" charset="0"/>
              </a:endParaRPr>
            </a:p>
          </p:txBody>
        </p:sp>
        <p:sp>
          <p:nvSpPr>
            <p:cNvPr id="46166" name="Freeform 86"/>
            <p:cNvSpPr>
              <a:spLocks/>
            </p:cNvSpPr>
            <p:nvPr/>
          </p:nvSpPr>
          <p:spPr bwMode="auto">
            <a:xfrm>
              <a:off x="3648" y="2344"/>
              <a:ext cx="80" cy="46"/>
            </a:xfrm>
            <a:custGeom>
              <a:avLst/>
              <a:gdLst>
                <a:gd name="T0" fmla="*/ 0 w 289"/>
                <a:gd name="T1" fmla="*/ 0 h 187"/>
                <a:gd name="T2" fmla="*/ 0 w 289"/>
                <a:gd name="T3" fmla="*/ 0 h 187"/>
                <a:gd name="T4" fmla="*/ 0 w 289"/>
                <a:gd name="T5" fmla="*/ 0 h 187"/>
                <a:gd name="T6" fmla="*/ 0 w 289"/>
                <a:gd name="T7" fmla="*/ 0 h 187"/>
                <a:gd name="T8" fmla="*/ 0 w 289"/>
                <a:gd name="T9" fmla="*/ 0 h 187"/>
                <a:gd name="T10" fmla="*/ 0 w 289"/>
                <a:gd name="T11" fmla="*/ 0 h 187"/>
                <a:gd name="T12" fmla="*/ 0 w 289"/>
                <a:gd name="T13" fmla="*/ 0 h 187"/>
                <a:gd name="T14" fmla="*/ 0 w 289"/>
                <a:gd name="T15" fmla="*/ 0 h 187"/>
                <a:gd name="T16" fmla="*/ 0 w 289"/>
                <a:gd name="T17" fmla="*/ 0 h 187"/>
                <a:gd name="T18" fmla="*/ 0 w 289"/>
                <a:gd name="T19" fmla="*/ 0 h 187"/>
                <a:gd name="T20" fmla="*/ 0 w 289"/>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187"/>
                <a:gd name="T35" fmla="*/ 289 w 289"/>
                <a:gd name="T36" fmla="*/ 187 h 1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187">
                  <a:moveTo>
                    <a:pt x="261" y="0"/>
                  </a:moveTo>
                  <a:lnTo>
                    <a:pt x="289" y="57"/>
                  </a:lnTo>
                  <a:lnTo>
                    <a:pt x="282" y="102"/>
                  </a:lnTo>
                  <a:lnTo>
                    <a:pt x="247" y="164"/>
                  </a:lnTo>
                  <a:lnTo>
                    <a:pt x="196" y="187"/>
                  </a:lnTo>
                  <a:lnTo>
                    <a:pt x="0" y="187"/>
                  </a:lnTo>
                  <a:lnTo>
                    <a:pt x="133" y="132"/>
                  </a:lnTo>
                  <a:lnTo>
                    <a:pt x="230" y="127"/>
                  </a:lnTo>
                  <a:lnTo>
                    <a:pt x="274" y="102"/>
                  </a:lnTo>
                  <a:lnTo>
                    <a:pt x="277" y="62"/>
                  </a:lnTo>
                  <a:lnTo>
                    <a:pt x="261"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67" name="Freeform 87"/>
            <p:cNvSpPr>
              <a:spLocks/>
            </p:cNvSpPr>
            <p:nvPr/>
          </p:nvSpPr>
          <p:spPr bwMode="auto">
            <a:xfrm>
              <a:off x="3529" y="2277"/>
              <a:ext cx="210" cy="89"/>
            </a:xfrm>
            <a:custGeom>
              <a:avLst/>
              <a:gdLst>
                <a:gd name="T0" fmla="*/ 0 w 764"/>
                <a:gd name="T1" fmla="*/ 0 h 361"/>
                <a:gd name="T2" fmla="*/ 0 w 764"/>
                <a:gd name="T3" fmla="*/ 0 h 361"/>
                <a:gd name="T4" fmla="*/ 0 w 764"/>
                <a:gd name="T5" fmla="*/ 0 h 361"/>
                <a:gd name="T6" fmla="*/ 0 w 764"/>
                <a:gd name="T7" fmla="*/ 0 h 361"/>
                <a:gd name="T8" fmla="*/ 0 w 764"/>
                <a:gd name="T9" fmla="*/ 0 h 361"/>
                <a:gd name="T10" fmla="*/ 0 w 764"/>
                <a:gd name="T11" fmla="*/ 0 h 361"/>
                <a:gd name="T12" fmla="*/ 0 w 764"/>
                <a:gd name="T13" fmla="*/ 0 h 361"/>
                <a:gd name="T14" fmla="*/ 0 w 764"/>
                <a:gd name="T15" fmla="*/ 0 h 361"/>
                <a:gd name="T16" fmla="*/ 0 w 764"/>
                <a:gd name="T17" fmla="*/ 0 h 361"/>
                <a:gd name="T18" fmla="*/ 0 w 764"/>
                <a:gd name="T19" fmla="*/ 0 h 361"/>
                <a:gd name="T20" fmla="*/ 0 w 764"/>
                <a:gd name="T21" fmla="*/ 0 h 361"/>
                <a:gd name="T22" fmla="*/ 0 w 764"/>
                <a:gd name="T23" fmla="*/ 0 h 361"/>
                <a:gd name="T24" fmla="*/ 0 w 764"/>
                <a:gd name="T25" fmla="*/ 0 h 361"/>
                <a:gd name="T26" fmla="*/ 0 w 764"/>
                <a:gd name="T27" fmla="*/ 0 h 361"/>
                <a:gd name="T28" fmla="*/ 0 w 764"/>
                <a:gd name="T29" fmla="*/ 0 h 361"/>
                <a:gd name="T30" fmla="*/ 0 w 764"/>
                <a:gd name="T31" fmla="*/ 0 h 361"/>
                <a:gd name="T32" fmla="*/ 0 w 764"/>
                <a:gd name="T33" fmla="*/ 0 h 361"/>
                <a:gd name="T34" fmla="*/ 0 w 764"/>
                <a:gd name="T35" fmla="*/ 0 h 361"/>
                <a:gd name="T36" fmla="*/ 0 w 764"/>
                <a:gd name="T37" fmla="*/ 0 h 361"/>
                <a:gd name="T38" fmla="*/ 0 w 764"/>
                <a:gd name="T39" fmla="*/ 0 h 361"/>
                <a:gd name="T40" fmla="*/ 0 w 764"/>
                <a:gd name="T41" fmla="*/ 0 h 3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4"/>
                <a:gd name="T64" fmla="*/ 0 h 361"/>
                <a:gd name="T65" fmla="*/ 764 w 764"/>
                <a:gd name="T66" fmla="*/ 361 h 3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4" h="361">
                  <a:moveTo>
                    <a:pt x="694" y="27"/>
                  </a:moveTo>
                  <a:lnTo>
                    <a:pt x="754" y="74"/>
                  </a:lnTo>
                  <a:lnTo>
                    <a:pt x="764" y="144"/>
                  </a:lnTo>
                  <a:lnTo>
                    <a:pt x="722" y="204"/>
                  </a:lnTo>
                  <a:lnTo>
                    <a:pt x="585" y="204"/>
                  </a:lnTo>
                  <a:lnTo>
                    <a:pt x="533" y="171"/>
                  </a:lnTo>
                  <a:lnTo>
                    <a:pt x="406" y="204"/>
                  </a:lnTo>
                  <a:lnTo>
                    <a:pt x="242" y="160"/>
                  </a:lnTo>
                  <a:lnTo>
                    <a:pt x="135" y="204"/>
                  </a:lnTo>
                  <a:lnTo>
                    <a:pt x="179" y="246"/>
                  </a:lnTo>
                  <a:lnTo>
                    <a:pt x="214" y="257"/>
                  </a:lnTo>
                  <a:lnTo>
                    <a:pt x="284" y="361"/>
                  </a:lnTo>
                  <a:lnTo>
                    <a:pt x="227" y="301"/>
                  </a:lnTo>
                  <a:lnTo>
                    <a:pt x="172" y="304"/>
                  </a:lnTo>
                  <a:lnTo>
                    <a:pt x="107" y="228"/>
                  </a:lnTo>
                  <a:lnTo>
                    <a:pt x="0" y="204"/>
                  </a:lnTo>
                  <a:lnTo>
                    <a:pt x="28" y="160"/>
                  </a:lnTo>
                  <a:lnTo>
                    <a:pt x="311" y="97"/>
                  </a:lnTo>
                  <a:lnTo>
                    <a:pt x="516" y="0"/>
                  </a:lnTo>
                  <a:lnTo>
                    <a:pt x="590" y="97"/>
                  </a:lnTo>
                  <a:lnTo>
                    <a:pt x="694" y="27"/>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68" name="Freeform 88"/>
            <p:cNvSpPr>
              <a:spLocks/>
            </p:cNvSpPr>
            <p:nvPr/>
          </p:nvSpPr>
          <p:spPr bwMode="auto">
            <a:xfrm>
              <a:off x="3563" y="1290"/>
              <a:ext cx="288" cy="146"/>
            </a:xfrm>
            <a:custGeom>
              <a:avLst/>
              <a:gdLst>
                <a:gd name="T0" fmla="*/ 0 w 1042"/>
                <a:gd name="T1" fmla="*/ 0 h 589"/>
                <a:gd name="T2" fmla="*/ 0 w 1042"/>
                <a:gd name="T3" fmla="*/ 0 h 589"/>
                <a:gd name="T4" fmla="*/ 0 w 1042"/>
                <a:gd name="T5" fmla="*/ 0 h 589"/>
                <a:gd name="T6" fmla="*/ 0 w 1042"/>
                <a:gd name="T7" fmla="*/ 0 h 589"/>
                <a:gd name="T8" fmla="*/ 0 w 1042"/>
                <a:gd name="T9" fmla="*/ 0 h 589"/>
                <a:gd name="T10" fmla="*/ 0 w 1042"/>
                <a:gd name="T11" fmla="*/ 0 h 589"/>
                <a:gd name="T12" fmla="*/ 0 w 1042"/>
                <a:gd name="T13" fmla="*/ 0 h 589"/>
                <a:gd name="T14" fmla="*/ 0 w 1042"/>
                <a:gd name="T15" fmla="*/ 0 h 589"/>
                <a:gd name="T16" fmla="*/ 0 w 1042"/>
                <a:gd name="T17" fmla="*/ 0 h 589"/>
                <a:gd name="T18" fmla="*/ 0 w 1042"/>
                <a:gd name="T19" fmla="*/ 0 h 589"/>
                <a:gd name="T20" fmla="*/ 0 w 1042"/>
                <a:gd name="T21" fmla="*/ 0 h 5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2"/>
                <a:gd name="T34" fmla="*/ 0 h 589"/>
                <a:gd name="T35" fmla="*/ 1042 w 1042"/>
                <a:gd name="T36" fmla="*/ 589 h 5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2" h="589">
                  <a:moveTo>
                    <a:pt x="871" y="346"/>
                  </a:moveTo>
                  <a:lnTo>
                    <a:pt x="569" y="500"/>
                  </a:lnTo>
                  <a:lnTo>
                    <a:pt x="308" y="589"/>
                  </a:lnTo>
                  <a:lnTo>
                    <a:pt x="276" y="515"/>
                  </a:lnTo>
                  <a:lnTo>
                    <a:pt x="381" y="306"/>
                  </a:lnTo>
                  <a:lnTo>
                    <a:pt x="0" y="461"/>
                  </a:lnTo>
                  <a:lnTo>
                    <a:pt x="0" y="226"/>
                  </a:lnTo>
                  <a:lnTo>
                    <a:pt x="289" y="0"/>
                  </a:lnTo>
                  <a:lnTo>
                    <a:pt x="569" y="213"/>
                  </a:lnTo>
                  <a:lnTo>
                    <a:pt x="1042" y="226"/>
                  </a:lnTo>
                  <a:lnTo>
                    <a:pt x="871" y="346"/>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69" name="Freeform 89"/>
            <p:cNvSpPr>
              <a:spLocks/>
            </p:cNvSpPr>
            <p:nvPr/>
          </p:nvSpPr>
          <p:spPr bwMode="auto">
            <a:xfrm>
              <a:off x="2284" y="1909"/>
              <a:ext cx="1198" cy="1989"/>
            </a:xfrm>
            <a:custGeom>
              <a:avLst/>
              <a:gdLst>
                <a:gd name="T0" fmla="*/ 1 w 4343"/>
                <a:gd name="T1" fmla="*/ 0 h 8039"/>
                <a:gd name="T2" fmla="*/ 1 w 4343"/>
                <a:gd name="T3" fmla="*/ 0 h 8039"/>
                <a:gd name="T4" fmla="*/ 1 w 4343"/>
                <a:gd name="T5" fmla="*/ 0 h 8039"/>
                <a:gd name="T6" fmla="*/ 1 w 4343"/>
                <a:gd name="T7" fmla="*/ 0 h 8039"/>
                <a:gd name="T8" fmla="*/ 1 w 4343"/>
                <a:gd name="T9" fmla="*/ 0 h 8039"/>
                <a:gd name="T10" fmla="*/ 1 w 4343"/>
                <a:gd name="T11" fmla="*/ 0 h 8039"/>
                <a:gd name="T12" fmla="*/ 0 w 4343"/>
                <a:gd name="T13" fmla="*/ 0 h 8039"/>
                <a:gd name="T14" fmla="*/ 1 w 4343"/>
                <a:gd name="T15" fmla="*/ 0 h 8039"/>
                <a:gd name="T16" fmla="*/ 0 w 4343"/>
                <a:gd name="T17" fmla="*/ 0 h 8039"/>
                <a:gd name="T18" fmla="*/ 0 w 4343"/>
                <a:gd name="T19" fmla="*/ 0 h 8039"/>
                <a:gd name="T20" fmla="*/ 0 w 4343"/>
                <a:gd name="T21" fmla="*/ 0 h 8039"/>
                <a:gd name="T22" fmla="*/ 0 w 4343"/>
                <a:gd name="T23" fmla="*/ 0 h 8039"/>
                <a:gd name="T24" fmla="*/ 0 w 4343"/>
                <a:gd name="T25" fmla="*/ 0 h 8039"/>
                <a:gd name="T26" fmla="*/ 0 w 4343"/>
                <a:gd name="T27" fmla="*/ 0 h 8039"/>
                <a:gd name="T28" fmla="*/ 0 w 4343"/>
                <a:gd name="T29" fmla="*/ 0 h 8039"/>
                <a:gd name="T30" fmla="*/ 0 w 4343"/>
                <a:gd name="T31" fmla="*/ 0 h 8039"/>
                <a:gd name="T32" fmla="*/ 0 w 4343"/>
                <a:gd name="T33" fmla="*/ 0 h 8039"/>
                <a:gd name="T34" fmla="*/ 0 w 4343"/>
                <a:gd name="T35" fmla="*/ 0 h 8039"/>
                <a:gd name="T36" fmla="*/ 0 w 4343"/>
                <a:gd name="T37" fmla="*/ 0 h 8039"/>
                <a:gd name="T38" fmla="*/ 0 w 4343"/>
                <a:gd name="T39" fmla="*/ 0 h 8039"/>
                <a:gd name="T40" fmla="*/ 0 w 4343"/>
                <a:gd name="T41" fmla="*/ 0 h 8039"/>
                <a:gd name="T42" fmla="*/ 0 w 4343"/>
                <a:gd name="T43" fmla="*/ 0 h 8039"/>
                <a:gd name="T44" fmla="*/ 0 w 4343"/>
                <a:gd name="T45" fmla="*/ 0 h 8039"/>
                <a:gd name="T46" fmla="*/ 0 w 4343"/>
                <a:gd name="T47" fmla="*/ 0 h 8039"/>
                <a:gd name="T48" fmla="*/ 0 w 4343"/>
                <a:gd name="T49" fmla="*/ 0 h 8039"/>
                <a:gd name="T50" fmla="*/ 0 w 4343"/>
                <a:gd name="T51" fmla="*/ 0 h 8039"/>
                <a:gd name="T52" fmla="*/ 0 w 4343"/>
                <a:gd name="T53" fmla="*/ 0 h 8039"/>
                <a:gd name="T54" fmla="*/ 0 w 4343"/>
                <a:gd name="T55" fmla="*/ 0 h 8039"/>
                <a:gd name="T56" fmla="*/ 0 w 4343"/>
                <a:gd name="T57" fmla="*/ 0 h 8039"/>
                <a:gd name="T58" fmla="*/ 0 w 4343"/>
                <a:gd name="T59" fmla="*/ 0 h 8039"/>
                <a:gd name="T60" fmla="*/ 0 w 4343"/>
                <a:gd name="T61" fmla="*/ 0 h 8039"/>
                <a:gd name="T62" fmla="*/ 0 w 4343"/>
                <a:gd name="T63" fmla="*/ 0 h 8039"/>
                <a:gd name="T64" fmla="*/ 0 w 4343"/>
                <a:gd name="T65" fmla="*/ 0 h 8039"/>
                <a:gd name="T66" fmla="*/ 0 w 4343"/>
                <a:gd name="T67" fmla="*/ 0 h 8039"/>
                <a:gd name="T68" fmla="*/ 1 w 4343"/>
                <a:gd name="T69" fmla="*/ 0 h 8039"/>
                <a:gd name="T70" fmla="*/ 1 w 4343"/>
                <a:gd name="T71" fmla="*/ 0 h 8039"/>
                <a:gd name="T72" fmla="*/ 1 w 4343"/>
                <a:gd name="T73" fmla="*/ 0 h 80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43"/>
                <a:gd name="T112" fmla="*/ 0 h 8039"/>
                <a:gd name="T113" fmla="*/ 4343 w 4343"/>
                <a:gd name="T114" fmla="*/ 8039 h 80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43" h="8039">
                  <a:moveTo>
                    <a:pt x="3977" y="1138"/>
                  </a:moveTo>
                  <a:lnTo>
                    <a:pt x="3831" y="1292"/>
                  </a:lnTo>
                  <a:lnTo>
                    <a:pt x="3709" y="1208"/>
                  </a:lnTo>
                  <a:lnTo>
                    <a:pt x="3637" y="1208"/>
                  </a:lnTo>
                  <a:lnTo>
                    <a:pt x="3544" y="1420"/>
                  </a:lnTo>
                  <a:lnTo>
                    <a:pt x="3544" y="1559"/>
                  </a:lnTo>
                  <a:lnTo>
                    <a:pt x="4053" y="2377"/>
                  </a:lnTo>
                  <a:lnTo>
                    <a:pt x="4343" y="2586"/>
                  </a:lnTo>
                  <a:lnTo>
                    <a:pt x="4079" y="3085"/>
                  </a:lnTo>
                  <a:lnTo>
                    <a:pt x="3781" y="3321"/>
                  </a:lnTo>
                  <a:lnTo>
                    <a:pt x="3599" y="3321"/>
                  </a:lnTo>
                  <a:lnTo>
                    <a:pt x="3440" y="3060"/>
                  </a:lnTo>
                  <a:lnTo>
                    <a:pt x="3373" y="2554"/>
                  </a:lnTo>
                  <a:lnTo>
                    <a:pt x="2987" y="2299"/>
                  </a:lnTo>
                  <a:lnTo>
                    <a:pt x="3032" y="2823"/>
                  </a:lnTo>
                  <a:lnTo>
                    <a:pt x="3667" y="4218"/>
                  </a:lnTo>
                  <a:lnTo>
                    <a:pt x="3958" y="5457"/>
                  </a:lnTo>
                  <a:lnTo>
                    <a:pt x="2308" y="6434"/>
                  </a:lnTo>
                  <a:lnTo>
                    <a:pt x="2235" y="7533"/>
                  </a:lnTo>
                  <a:lnTo>
                    <a:pt x="2308" y="8037"/>
                  </a:lnTo>
                  <a:lnTo>
                    <a:pt x="0" y="8039"/>
                  </a:lnTo>
                  <a:lnTo>
                    <a:pt x="7" y="3956"/>
                  </a:lnTo>
                  <a:lnTo>
                    <a:pt x="140" y="3616"/>
                  </a:lnTo>
                  <a:lnTo>
                    <a:pt x="232" y="3112"/>
                  </a:lnTo>
                  <a:lnTo>
                    <a:pt x="360" y="2848"/>
                  </a:lnTo>
                  <a:lnTo>
                    <a:pt x="344" y="2505"/>
                  </a:lnTo>
                  <a:lnTo>
                    <a:pt x="569" y="2377"/>
                  </a:lnTo>
                  <a:lnTo>
                    <a:pt x="582" y="2082"/>
                  </a:lnTo>
                  <a:lnTo>
                    <a:pt x="831" y="1768"/>
                  </a:lnTo>
                  <a:lnTo>
                    <a:pt x="1031" y="947"/>
                  </a:lnTo>
                  <a:lnTo>
                    <a:pt x="1723" y="892"/>
                  </a:lnTo>
                  <a:lnTo>
                    <a:pt x="1783" y="1086"/>
                  </a:lnTo>
                  <a:lnTo>
                    <a:pt x="2024" y="850"/>
                  </a:lnTo>
                  <a:lnTo>
                    <a:pt x="2261" y="822"/>
                  </a:lnTo>
                  <a:lnTo>
                    <a:pt x="2203" y="1086"/>
                  </a:lnTo>
                  <a:lnTo>
                    <a:pt x="2044" y="1059"/>
                  </a:lnTo>
                  <a:lnTo>
                    <a:pt x="2044" y="1238"/>
                  </a:lnTo>
                  <a:lnTo>
                    <a:pt x="2024" y="1402"/>
                  </a:lnTo>
                  <a:lnTo>
                    <a:pt x="2235" y="1821"/>
                  </a:lnTo>
                  <a:lnTo>
                    <a:pt x="2358" y="1870"/>
                  </a:lnTo>
                  <a:lnTo>
                    <a:pt x="2465" y="1870"/>
                  </a:lnTo>
                  <a:lnTo>
                    <a:pt x="2556" y="1789"/>
                  </a:lnTo>
                  <a:lnTo>
                    <a:pt x="2676" y="1559"/>
                  </a:lnTo>
                  <a:lnTo>
                    <a:pt x="2579" y="1350"/>
                  </a:lnTo>
                  <a:lnTo>
                    <a:pt x="2522" y="1086"/>
                  </a:lnTo>
                  <a:lnTo>
                    <a:pt x="2698" y="1164"/>
                  </a:lnTo>
                  <a:lnTo>
                    <a:pt x="2909" y="1164"/>
                  </a:lnTo>
                  <a:lnTo>
                    <a:pt x="2962" y="1111"/>
                  </a:lnTo>
                  <a:lnTo>
                    <a:pt x="2962" y="892"/>
                  </a:lnTo>
                  <a:lnTo>
                    <a:pt x="2930" y="876"/>
                  </a:lnTo>
                  <a:lnTo>
                    <a:pt x="2878" y="929"/>
                  </a:lnTo>
                  <a:lnTo>
                    <a:pt x="2786" y="929"/>
                  </a:lnTo>
                  <a:lnTo>
                    <a:pt x="2609" y="769"/>
                  </a:lnTo>
                  <a:lnTo>
                    <a:pt x="2415" y="769"/>
                  </a:lnTo>
                  <a:lnTo>
                    <a:pt x="2449" y="714"/>
                  </a:lnTo>
                  <a:lnTo>
                    <a:pt x="2609" y="654"/>
                  </a:lnTo>
                  <a:lnTo>
                    <a:pt x="2786" y="654"/>
                  </a:lnTo>
                  <a:lnTo>
                    <a:pt x="2962" y="769"/>
                  </a:lnTo>
                  <a:lnTo>
                    <a:pt x="3147" y="822"/>
                  </a:lnTo>
                  <a:lnTo>
                    <a:pt x="3173" y="822"/>
                  </a:lnTo>
                  <a:lnTo>
                    <a:pt x="3226" y="792"/>
                  </a:lnTo>
                  <a:lnTo>
                    <a:pt x="3280" y="714"/>
                  </a:lnTo>
                  <a:lnTo>
                    <a:pt x="3373" y="401"/>
                  </a:lnTo>
                  <a:lnTo>
                    <a:pt x="3159" y="288"/>
                  </a:lnTo>
                  <a:lnTo>
                    <a:pt x="3118" y="209"/>
                  </a:lnTo>
                  <a:lnTo>
                    <a:pt x="3118" y="0"/>
                  </a:lnTo>
                  <a:lnTo>
                    <a:pt x="3147" y="0"/>
                  </a:lnTo>
                  <a:lnTo>
                    <a:pt x="3219" y="262"/>
                  </a:lnTo>
                  <a:lnTo>
                    <a:pt x="3373" y="262"/>
                  </a:lnTo>
                  <a:lnTo>
                    <a:pt x="3651" y="401"/>
                  </a:lnTo>
                  <a:lnTo>
                    <a:pt x="3781" y="401"/>
                  </a:lnTo>
                  <a:lnTo>
                    <a:pt x="3729" y="498"/>
                  </a:lnTo>
                  <a:lnTo>
                    <a:pt x="3758" y="714"/>
                  </a:lnTo>
                  <a:lnTo>
                    <a:pt x="3831" y="892"/>
                  </a:lnTo>
                  <a:lnTo>
                    <a:pt x="3977" y="1138"/>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70" name="Line 90"/>
            <p:cNvSpPr>
              <a:spLocks noChangeShapeType="1"/>
            </p:cNvSpPr>
            <p:nvPr/>
          </p:nvSpPr>
          <p:spPr bwMode="auto">
            <a:xfrm flipH="1">
              <a:off x="3351" y="2197"/>
              <a:ext cx="38" cy="46"/>
            </a:xfrm>
            <a:prstGeom prst="line">
              <a:avLst/>
            </a:prstGeom>
            <a:noFill/>
            <a:ln w="0">
              <a:solidFill>
                <a:srgbClr val="000000"/>
              </a:solidFill>
              <a:round/>
              <a:headEnd/>
              <a:tailEnd/>
            </a:ln>
          </p:spPr>
          <p:txBody>
            <a:bodyPr/>
            <a:lstStyle/>
            <a:p>
              <a:endParaRPr lang="en-US"/>
            </a:p>
          </p:txBody>
        </p:sp>
        <p:sp>
          <p:nvSpPr>
            <p:cNvPr id="46171" name="Line 91"/>
            <p:cNvSpPr>
              <a:spLocks noChangeShapeType="1"/>
            </p:cNvSpPr>
            <p:nvPr/>
          </p:nvSpPr>
          <p:spPr bwMode="auto">
            <a:xfrm flipH="1">
              <a:off x="3368" y="2203"/>
              <a:ext cx="34" cy="46"/>
            </a:xfrm>
            <a:prstGeom prst="line">
              <a:avLst/>
            </a:prstGeom>
            <a:noFill/>
            <a:ln w="0">
              <a:solidFill>
                <a:srgbClr val="000000"/>
              </a:solidFill>
              <a:round/>
              <a:headEnd/>
              <a:tailEnd/>
            </a:ln>
          </p:spPr>
          <p:txBody>
            <a:bodyPr/>
            <a:lstStyle/>
            <a:p>
              <a:endParaRPr lang="en-US"/>
            </a:p>
          </p:txBody>
        </p:sp>
        <p:sp>
          <p:nvSpPr>
            <p:cNvPr id="46172" name="Line 92"/>
            <p:cNvSpPr>
              <a:spLocks noChangeShapeType="1"/>
            </p:cNvSpPr>
            <p:nvPr/>
          </p:nvSpPr>
          <p:spPr bwMode="auto">
            <a:xfrm flipH="1">
              <a:off x="3376" y="2208"/>
              <a:ext cx="33" cy="48"/>
            </a:xfrm>
            <a:prstGeom prst="line">
              <a:avLst/>
            </a:prstGeom>
            <a:noFill/>
            <a:ln w="0">
              <a:solidFill>
                <a:srgbClr val="000000"/>
              </a:solidFill>
              <a:round/>
              <a:headEnd/>
              <a:tailEnd/>
            </a:ln>
          </p:spPr>
          <p:txBody>
            <a:bodyPr/>
            <a:lstStyle/>
            <a:p>
              <a:endParaRPr lang="en-US"/>
            </a:p>
          </p:txBody>
        </p:sp>
        <p:sp>
          <p:nvSpPr>
            <p:cNvPr id="46173" name="Line 93"/>
            <p:cNvSpPr>
              <a:spLocks noChangeShapeType="1"/>
            </p:cNvSpPr>
            <p:nvPr/>
          </p:nvSpPr>
          <p:spPr bwMode="auto">
            <a:xfrm flipV="1">
              <a:off x="3389" y="2215"/>
              <a:ext cx="35" cy="41"/>
            </a:xfrm>
            <a:prstGeom prst="line">
              <a:avLst/>
            </a:prstGeom>
            <a:noFill/>
            <a:ln w="0">
              <a:solidFill>
                <a:srgbClr val="000000"/>
              </a:solidFill>
              <a:round/>
              <a:headEnd/>
              <a:tailEnd/>
            </a:ln>
          </p:spPr>
          <p:txBody>
            <a:bodyPr/>
            <a:lstStyle/>
            <a:p>
              <a:endParaRPr lang="en-US"/>
            </a:p>
          </p:txBody>
        </p:sp>
        <p:sp>
          <p:nvSpPr>
            <p:cNvPr id="46174" name="Line 94"/>
            <p:cNvSpPr>
              <a:spLocks noChangeShapeType="1"/>
            </p:cNvSpPr>
            <p:nvPr/>
          </p:nvSpPr>
          <p:spPr bwMode="auto">
            <a:xfrm flipH="1">
              <a:off x="3409" y="2229"/>
              <a:ext cx="24" cy="27"/>
            </a:xfrm>
            <a:prstGeom prst="line">
              <a:avLst/>
            </a:prstGeom>
            <a:noFill/>
            <a:ln w="0">
              <a:solidFill>
                <a:srgbClr val="000000"/>
              </a:solidFill>
              <a:round/>
              <a:headEnd/>
              <a:tailEnd/>
            </a:ln>
          </p:spPr>
          <p:txBody>
            <a:bodyPr/>
            <a:lstStyle/>
            <a:p>
              <a:endParaRPr lang="en-US"/>
            </a:p>
          </p:txBody>
        </p:sp>
        <p:sp>
          <p:nvSpPr>
            <p:cNvPr id="46175" name="Line 95"/>
            <p:cNvSpPr>
              <a:spLocks noChangeShapeType="1"/>
            </p:cNvSpPr>
            <p:nvPr/>
          </p:nvSpPr>
          <p:spPr bwMode="auto">
            <a:xfrm flipV="1">
              <a:off x="3421" y="2243"/>
              <a:ext cx="23" cy="17"/>
            </a:xfrm>
            <a:prstGeom prst="line">
              <a:avLst/>
            </a:prstGeom>
            <a:noFill/>
            <a:ln w="0">
              <a:solidFill>
                <a:srgbClr val="000000"/>
              </a:solidFill>
              <a:round/>
              <a:headEnd/>
              <a:tailEnd/>
            </a:ln>
          </p:spPr>
          <p:txBody>
            <a:bodyPr/>
            <a:lstStyle/>
            <a:p>
              <a:endParaRPr lang="en-US"/>
            </a:p>
          </p:txBody>
        </p:sp>
        <p:sp>
          <p:nvSpPr>
            <p:cNvPr id="46176" name="Freeform 96"/>
            <p:cNvSpPr>
              <a:spLocks/>
            </p:cNvSpPr>
            <p:nvPr/>
          </p:nvSpPr>
          <p:spPr bwMode="auto">
            <a:xfrm>
              <a:off x="4093" y="3331"/>
              <a:ext cx="291" cy="26"/>
            </a:xfrm>
            <a:custGeom>
              <a:avLst/>
              <a:gdLst>
                <a:gd name="T0" fmla="*/ 0 w 1052"/>
                <a:gd name="T1" fmla="*/ 0 h 105"/>
                <a:gd name="T2" fmla="*/ 0 w 1052"/>
                <a:gd name="T3" fmla="*/ 0 h 105"/>
                <a:gd name="T4" fmla="*/ 0 w 1052"/>
                <a:gd name="T5" fmla="*/ 0 h 105"/>
                <a:gd name="T6" fmla="*/ 0 w 1052"/>
                <a:gd name="T7" fmla="*/ 0 h 105"/>
                <a:gd name="T8" fmla="*/ 0 w 1052"/>
                <a:gd name="T9" fmla="*/ 0 h 105"/>
                <a:gd name="T10" fmla="*/ 0 60000 65536"/>
                <a:gd name="T11" fmla="*/ 0 60000 65536"/>
                <a:gd name="T12" fmla="*/ 0 60000 65536"/>
                <a:gd name="T13" fmla="*/ 0 60000 65536"/>
                <a:gd name="T14" fmla="*/ 0 60000 65536"/>
                <a:gd name="T15" fmla="*/ 0 w 1052"/>
                <a:gd name="T16" fmla="*/ 0 h 105"/>
                <a:gd name="T17" fmla="*/ 1052 w 1052"/>
                <a:gd name="T18" fmla="*/ 105 h 105"/>
              </a:gdLst>
              <a:ahLst/>
              <a:cxnLst>
                <a:cxn ang="T10">
                  <a:pos x="T0" y="T1"/>
                </a:cxn>
                <a:cxn ang="T11">
                  <a:pos x="T2" y="T3"/>
                </a:cxn>
                <a:cxn ang="T12">
                  <a:pos x="T4" y="T5"/>
                </a:cxn>
                <a:cxn ang="T13">
                  <a:pos x="T6" y="T7"/>
                </a:cxn>
                <a:cxn ang="T14">
                  <a:pos x="T8" y="T9"/>
                </a:cxn>
              </a:cxnLst>
              <a:rect l="T15" t="T16" r="T17" b="T18"/>
              <a:pathLst>
                <a:path w="1052" h="105">
                  <a:moveTo>
                    <a:pt x="1052" y="105"/>
                  </a:moveTo>
                  <a:lnTo>
                    <a:pt x="407" y="105"/>
                  </a:lnTo>
                  <a:lnTo>
                    <a:pt x="0" y="0"/>
                  </a:lnTo>
                  <a:lnTo>
                    <a:pt x="656" y="0"/>
                  </a:lnTo>
                  <a:lnTo>
                    <a:pt x="1052" y="10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77" name="Freeform 97"/>
            <p:cNvSpPr>
              <a:spLocks/>
            </p:cNvSpPr>
            <p:nvPr/>
          </p:nvSpPr>
          <p:spPr bwMode="auto">
            <a:xfrm>
              <a:off x="3726" y="3200"/>
              <a:ext cx="358" cy="98"/>
            </a:xfrm>
            <a:custGeom>
              <a:avLst/>
              <a:gdLst>
                <a:gd name="T0" fmla="*/ 0 w 1298"/>
                <a:gd name="T1" fmla="*/ 0 h 395"/>
                <a:gd name="T2" fmla="*/ 0 w 1298"/>
                <a:gd name="T3" fmla="*/ 0 h 395"/>
                <a:gd name="T4" fmla="*/ 0 w 1298"/>
                <a:gd name="T5" fmla="*/ 0 h 395"/>
                <a:gd name="T6" fmla="*/ 0 w 1298"/>
                <a:gd name="T7" fmla="*/ 0 h 395"/>
                <a:gd name="T8" fmla="*/ 0 w 1298"/>
                <a:gd name="T9" fmla="*/ 0 h 395"/>
                <a:gd name="T10" fmla="*/ 0 60000 65536"/>
                <a:gd name="T11" fmla="*/ 0 60000 65536"/>
                <a:gd name="T12" fmla="*/ 0 60000 65536"/>
                <a:gd name="T13" fmla="*/ 0 60000 65536"/>
                <a:gd name="T14" fmla="*/ 0 60000 65536"/>
                <a:gd name="T15" fmla="*/ 0 w 1298"/>
                <a:gd name="T16" fmla="*/ 0 h 395"/>
                <a:gd name="T17" fmla="*/ 1298 w 1298"/>
                <a:gd name="T18" fmla="*/ 395 h 395"/>
              </a:gdLst>
              <a:ahLst/>
              <a:cxnLst>
                <a:cxn ang="T10">
                  <a:pos x="T0" y="T1"/>
                </a:cxn>
                <a:cxn ang="T11">
                  <a:pos x="T2" y="T3"/>
                </a:cxn>
                <a:cxn ang="T12">
                  <a:pos x="T4" y="T5"/>
                </a:cxn>
                <a:cxn ang="T13">
                  <a:pos x="T6" y="T7"/>
                </a:cxn>
                <a:cxn ang="T14">
                  <a:pos x="T8" y="T9"/>
                </a:cxn>
              </a:cxnLst>
              <a:rect l="T15" t="T16" r="T17" b="T18"/>
              <a:pathLst>
                <a:path w="1298" h="395">
                  <a:moveTo>
                    <a:pt x="1298" y="395"/>
                  </a:moveTo>
                  <a:lnTo>
                    <a:pt x="530" y="0"/>
                  </a:lnTo>
                  <a:lnTo>
                    <a:pt x="0" y="81"/>
                  </a:lnTo>
                  <a:lnTo>
                    <a:pt x="734" y="293"/>
                  </a:lnTo>
                  <a:lnTo>
                    <a:pt x="1298" y="39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78" name="Freeform 98"/>
            <p:cNvSpPr>
              <a:spLocks/>
            </p:cNvSpPr>
            <p:nvPr/>
          </p:nvSpPr>
          <p:spPr bwMode="auto">
            <a:xfrm>
              <a:off x="3189" y="3427"/>
              <a:ext cx="925" cy="471"/>
            </a:xfrm>
            <a:custGeom>
              <a:avLst/>
              <a:gdLst>
                <a:gd name="T0" fmla="*/ 0 w 3356"/>
                <a:gd name="T1" fmla="*/ 0 h 1900"/>
                <a:gd name="T2" fmla="*/ 0 w 3356"/>
                <a:gd name="T3" fmla="*/ 0 h 1900"/>
                <a:gd name="T4" fmla="*/ 0 w 3356"/>
                <a:gd name="T5" fmla="*/ 0 h 1900"/>
                <a:gd name="T6" fmla="*/ 0 w 3356"/>
                <a:gd name="T7" fmla="*/ 0 h 1900"/>
                <a:gd name="T8" fmla="*/ 0 w 3356"/>
                <a:gd name="T9" fmla="*/ 0 h 1900"/>
                <a:gd name="T10" fmla="*/ 0 w 3356"/>
                <a:gd name="T11" fmla="*/ 0 h 1900"/>
                <a:gd name="T12" fmla="*/ 0 w 3356"/>
                <a:gd name="T13" fmla="*/ 0 h 1900"/>
                <a:gd name="T14" fmla="*/ 0 w 3356"/>
                <a:gd name="T15" fmla="*/ 0 h 1900"/>
                <a:gd name="T16" fmla="*/ 0 w 3356"/>
                <a:gd name="T17" fmla="*/ 0 h 1900"/>
                <a:gd name="T18" fmla="*/ 0 w 3356"/>
                <a:gd name="T19" fmla="*/ 0 h 1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56"/>
                <a:gd name="T31" fmla="*/ 0 h 1900"/>
                <a:gd name="T32" fmla="*/ 3356 w 3356"/>
                <a:gd name="T33" fmla="*/ 1900 h 19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56" h="1900">
                  <a:moveTo>
                    <a:pt x="0" y="1900"/>
                  </a:moveTo>
                  <a:lnTo>
                    <a:pt x="551" y="1371"/>
                  </a:lnTo>
                  <a:lnTo>
                    <a:pt x="579" y="1189"/>
                  </a:lnTo>
                  <a:lnTo>
                    <a:pt x="909" y="1007"/>
                  </a:lnTo>
                  <a:lnTo>
                    <a:pt x="1350" y="1007"/>
                  </a:lnTo>
                  <a:lnTo>
                    <a:pt x="2060" y="1213"/>
                  </a:lnTo>
                  <a:lnTo>
                    <a:pt x="2520" y="1213"/>
                  </a:lnTo>
                  <a:lnTo>
                    <a:pt x="3356" y="0"/>
                  </a:lnTo>
                  <a:lnTo>
                    <a:pt x="2184" y="1900"/>
                  </a:lnTo>
                  <a:lnTo>
                    <a:pt x="0" y="190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79" name="Freeform 99"/>
            <p:cNvSpPr>
              <a:spLocks/>
            </p:cNvSpPr>
            <p:nvPr/>
          </p:nvSpPr>
          <p:spPr bwMode="auto">
            <a:xfrm>
              <a:off x="3202" y="3272"/>
              <a:ext cx="844" cy="450"/>
            </a:xfrm>
            <a:custGeom>
              <a:avLst/>
              <a:gdLst>
                <a:gd name="T0" fmla="*/ 0 w 3059"/>
                <a:gd name="T1" fmla="*/ 0 h 1817"/>
                <a:gd name="T2" fmla="*/ 0 w 3059"/>
                <a:gd name="T3" fmla="*/ 0 h 1817"/>
                <a:gd name="T4" fmla="*/ 0 w 3059"/>
                <a:gd name="T5" fmla="*/ 0 h 1817"/>
                <a:gd name="T6" fmla="*/ 0 w 3059"/>
                <a:gd name="T7" fmla="*/ 0 h 1817"/>
                <a:gd name="T8" fmla="*/ 0 w 3059"/>
                <a:gd name="T9" fmla="*/ 0 h 1817"/>
                <a:gd name="T10" fmla="*/ 0 w 3059"/>
                <a:gd name="T11" fmla="*/ 0 h 1817"/>
                <a:gd name="T12" fmla="*/ 0 w 3059"/>
                <a:gd name="T13" fmla="*/ 0 h 1817"/>
                <a:gd name="T14" fmla="*/ 0 w 3059"/>
                <a:gd name="T15" fmla="*/ 0 h 1817"/>
                <a:gd name="T16" fmla="*/ 0 w 3059"/>
                <a:gd name="T17" fmla="*/ 0 h 1817"/>
                <a:gd name="T18" fmla="*/ 0 w 3059"/>
                <a:gd name="T19" fmla="*/ 0 h 1817"/>
                <a:gd name="T20" fmla="*/ 0 w 3059"/>
                <a:gd name="T21" fmla="*/ 0 h 1817"/>
                <a:gd name="T22" fmla="*/ 0 w 3059"/>
                <a:gd name="T23" fmla="*/ 0 h 1817"/>
                <a:gd name="T24" fmla="*/ 0 w 3059"/>
                <a:gd name="T25" fmla="*/ 0 h 1817"/>
                <a:gd name="T26" fmla="*/ 0 w 3059"/>
                <a:gd name="T27" fmla="*/ 0 h 1817"/>
                <a:gd name="T28" fmla="*/ 0 w 3059"/>
                <a:gd name="T29" fmla="*/ 0 h 1817"/>
                <a:gd name="T30" fmla="*/ 0 w 3059"/>
                <a:gd name="T31" fmla="*/ 0 h 1817"/>
                <a:gd name="T32" fmla="*/ 0 w 3059"/>
                <a:gd name="T33" fmla="*/ 0 h 1817"/>
                <a:gd name="T34" fmla="*/ 0 w 3059"/>
                <a:gd name="T35" fmla="*/ 0 h 1817"/>
                <a:gd name="T36" fmla="*/ 0 w 3059"/>
                <a:gd name="T37" fmla="*/ 0 h 1817"/>
                <a:gd name="T38" fmla="*/ 0 w 3059"/>
                <a:gd name="T39" fmla="*/ 0 h 1817"/>
                <a:gd name="T40" fmla="*/ 0 w 3059"/>
                <a:gd name="T41" fmla="*/ 0 h 1817"/>
                <a:gd name="T42" fmla="*/ 0 w 3059"/>
                <a:gd name="T43" fmla="*/ 0 h 1817"/>
                <a:gd name="T44" fmla="*/ 0 w 3059"/>
                <a:gd name="T45" fmla="*/ 0 h 1817"/>
                <a:gd name="T46" fmla="*/ 0 w 3059"/>
                <a:gd name="T47" fmla="*/ 0 h 1817"/>
                <a:gd name="T48" fmla="*/ 0 w 3059"/>
                <a:gd name="T49" fmla="*/ 0 h 1817"/>
                <a:gd name="T50" fmla="*/ 0 w 3059"/>
                <a:gd name="T51" fmla="*/ 0 h 1817"/>
                <a:gd name="T52" fmla="*/ 0 w 3059"/>
                <a:gd name="T53" fmla="*/ 0 h 1817"/>
                <a:gd name="T54" fmla="*/ 0 w 3059"/>
                <a:gd name="T55" fmla="*/ 0 h 1817"/>
                <a:gd name="T56" fmla="*/ 0 w 3059"/>
                <a:gd name="T57" fmla="*/ 0 h 1817"/>
                <a:gd name="T58" fmla="*/ 0 w 3059"/>
                <a:gd name="T59" fmla="*/ 0 h 1817"/>
                <a:gd name="T60" fmla="*/ 0 w 3059"/>
                <a:gd name="T61" fmla="*/ 0 h 1817"/>
                <a:gd name="T62" fmla="*/ 0 w 3059"/>
                <a:gd name="T63" fmla="*/ 0 h 1817"/>
                <a:gd name="T64" fmla="*/ 0 w 3059"/>
                <a:gd name="T65" fmla="*/ 0 h 1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59"/>
                <a:gd name="T100" fmla="*/ 0 h 1817"/>
                <a:gd name="T101" fmla="*/ 3059 w 3059"/>
                <a:gd name="T102" fmla="*/ 1817 h 18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59" h="1817">
                  <a:moveTo>
                    <a:pt x="44" y="528"/>
                  </a:moveTo>
                  <a:lnTo>
                    <a:pt x="696" y="262"/>
                  </a:lnTo>
                  <a:lnTo>
                    <a:pt x="928" y="209"/>
                  </a:lnTo>
                  <a:lnTo>
                    <a:pt x="1160" y="0"/>
                  </a:lnTo>
                  <a:lnTo>
                    <a:pt x="1319" y="81"/>
                  </a:lnTo>
                  <a:lnTo>
                    <a:pt x="1705" y="50"/>
                  </a:lnTo>
                  <a:lnTo>
                    <a:pt x="1886" y="314"/>
                  </a:lnTo>
                  <a:lnTo>
                    <a:pt x="2103" y="342"/>
                  </a:lnTo>
                  <a:lnTo>
                    <a:pt x="2259" y="183"/>
                  </a:lnTo>
                  <a:lnTo>
                    <a:pt x="2578" y="262"/>
                  </a:lnTo>
                  <a:lnTo>
                    <a:pt x="2685" y="419"/>
                  </a:lnTo>
                  <a:lnTo>
                    <a:pt x="2909" y="471"/>
                  </a:lnTo>
                  <a:lnTo>
                    <a:pt x="3059" y="392"/>
                  </a:lnTo>
                  <a:lnTo>
                    <a:pt x="2974" y="499"/>
                  </a:lnTo>
                  <a:lnTo>
                    <a:pt x="2758" y="499"/>
                  </a:lnTo>
                  <a:lnTo>
                    <a:pt x="2516" y="471"/>
                  </a:lnTo>
                  <a:lnTo>
                    <a:pt x="2272" y="419"/>
                  </a:lnTo>
                  <a:lnTo>
                    <a:pt x="2082" y="392"/>
                  </a:lnTo>
                  <a:lnTo>
                    <a:pt x="1868" y="713"/>
                  </a:lnTo>
                  <a:lnTo>
                    <a:pt x="1562" y="925"/>
                  </a:lnTo>
                  <a:lnTo>
                    <a:pt x="1356" y="977"/>
                  </a:lnTo>
                  <a:lnTo>
                    <a:pt x="1286" y="1216"/>
                  </a:lnTo>
                  <a:lnTo>
                    <a:pt x="1954" y="1682"/>
                  </a:lnTo>
                  <a:lnTo>
                    <a:pt x="2168" y="1715"/>
                  </a:lnTo>
                  <a:lnTo>
                    <a:pt x="1868" y="1682"/>
                  </a:lnTo>
                  <a:lnTo>
                    <a:pt x="1286" y="1506"/>
                  </a:lnTo>
                  <a:lnTo>
                    <a:pt x="903" y="1475"/>
                  </a:lnTo>
                  <a:lnTo>
                    <a:pt x="452" y="1682"/>
                  </a:lnTo>
                  <a:lnTo>
                    <a:pt x="400" y="1794"/>
                  </a:lnTo>
                  <a:lnTo>
                    <a:pt x="201" y="1817"/>
                  </a:lnTo>
                  <a:lnTo>
                    <a:pt x="44" y="1368"/>
                  </a:lnTo>
                  <a:lnTo>
                    <a:pt x="0" y="813"/>
                  </a:lnTo>
                  <a:lnTo>
                    <a:pt x="44" y="528"/>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80" name="Freeform 100"/>
            <p:cNvSpPr>
              <a:spLocks/>
            </p:cNvSpPr>
            <p:nvPr/>
          </p:nvSpPr>
          <p:spPr bwMode="auto">
            <a:xfrm>
              <a:off x="3872" y="3421"/>
              <a:ext cx="168" cy="256"/>
            </a:xfrm>
            <a:custGeom>
              <a:avLst/>
              <a:gdLst>
                <a:gd name="T0" fmla="*/ 0 w 609"/>
                <a:gd name="T1" fmla="*/ 0 h 1031"/>
                <a:gd name="T2" fmla="*/ 0 w 609"/>
                <a:gd name="T3" fmla="*/ 0 h 1031"/>
                <a:gd name="T4" fmla="*/ 0 w 609"/>
                <a:gd name="T5" fmla="*/ 0 h 1031"/>
                <a:gd name="T6" fmla="*/ 0 w 609"/>
                <a:gd name="T7" fmla="*/ 0 h 1031"/>
                <a:gd name="T8" fmla="*/ 0 w 609"/>
                <a:gd name="T9" fmla="*/ 0 h 1031"/>
                <a:gd name="T10" fmla="*/ 0 w 609"/>
                <a:gd name="T11" fmla="*/ 0 h 1031"/>
                <a:gd name="T12" fmla="*/ 0 w 609"/>
                <a:gd name="T13" fmla="*/ 0 h 1031"/>
                <a:gd name="T14" fmla="*/ 0 w 609"/>
                <a:gd name="T15" fmla="*/ 0 h 1031"/>
                <a:gd name="T16" fmla="*/ 0 w 609"/>
                <a:gd name="T17" fmla="*/ 0 h 10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1031"/>
                <a:gd name="T29" fmla="*/ 609 w 609"/>
                <a:gd name="T30" fmla="*/ 1031 h 10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1031">
                  <a:moveTo>
                    <a:pt x="609" y="0"/>
                  </a:moveTo>
                  <a:lnTo>
                    <a:pt x="522" y="426"/>
                  </a:lnTo>
                  <a:lnTo>
                    <a:pt x="376" y="530"/>
                  </a:lnTo>
                  <a:lnTo>
                    <a:pt x="361" y="293"/>
                  </a:lnTo>
                  <a:lnTo>
                    <a:pt x="149" y="453"/>
                  </a:lnTo>
                  <a:lnTo>
                    <a:pt x="0" y="1031"/>
                  </a:lnTo>
                  <a:lnTo>
                    <a:pt x="60" y="400"/>
                  </a:lnTo>
                  <a:lnTo>
                    <a:pt x="183" y="162"/>
                  </a:lnTo>
                  <a:lnTo>
                    <a:pt x="609"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81" name="Freeform 101"/>
            <p:cNvSpPr>
              <a:spLocks/>
            </p:cNvSpPr>
            <p:nvPr/>
          </p:nvSpPr>
          <p:spPr bwMode="auto">
            <a:xfrm>
              <a:off x="2625" y="568"/>
              <a:ext cx="1050" cy="840"/>
            </a:xfrm>
            <a:custGeom>
              <a:avLst/>
              <a:gdLst>
                <a:gd name="T0" fmla="*/ 1 w 3808"/>
                <a:gd name="T1" fmla="*/ 0 h 3395"/>
                <a:gd name="T2" fmla="*/ 1 w 3808"/>
                <a:gd name="T3" fmla="*/ 0 h 3395"/>
                <a:gd name="T4" fmla="*/ 1 w 3808"/>
                <a:gd name="T5" fmla="*/ 0 h 3395"/>
                <a:gd name="T6" fmla="*/ 1 w 3808"/>
                <a:gd name="T7" fmla="*/ 0 h 3395"/>
                <a:gd name="T8" fmla="*/ 0 w 3808"/>
                <a:gd name="T9" fmla="*/ 0 h 3395"/>
                <a:gd name="T10" fmla="*/ 0 w 3808"/>
                <a:gd name="T11" fmla="*/ 0 h 3395"/>
                <a:gd name="T12" fmla="*/ 0 w 3808"/>
                <a:gd name="T13" fmla="*/ 0 h 3395"/>
                <a:gd name="T14" fmla="*/ 0 w 3808"/>
                <a:gd name="T15" fmla="*/ 0 h 3395"/>
                <a:gd name="T16" fmla="*/ 0 w 3808"/>
                <a:gd name="T17" fmla="*/ 0 h 3395"/>
                <a:gd name="T18" fmla="*/ 0 w 3808"/>
                <a:gd name="T19" fmla="*/ 0 h 3395"/>
                <a:gd name="T20" fmla="*/ 0 w 3808"/>
                <a:gd name="T21" fmla="*/ 0 h 3395"/>
                <a:gd name="T22" fmla="*/ 0 w 3808"/>
                <a:gd name="T23" fmla="*/ 0 h 3395"/>
                <a:gd name="T24" fmla="*/ 0 w 3808"/>
                <a:gd name="T25" fmla="*/ 0 h 3395"/>
                <a:gd name="T26" fmla="*/ 0 w 3808"/>
                <a:gd name="T27" fmla="*/ 0 h 3395"/>
                <a:gd name="T28" fmla="*/ 0 w 3808"/>
                <a:gd name="T29" fmla="*/ 0 h 3395"/>
                <a:gd name="T30" fmla="*/ 0 w 3808"/>
                <a:gd name="T31" fmla="*/ 0 h 3395"/>
                <a:gd name="T32" fmla="*/ 0 w 3808"/>
                <a:gd name="T33" fmla="*/ 0 h 3395"/>
                <a:gd name="T34" fmla="*/ 0 w 3808"/>
                <a:gd name="T35" fmla="*/ 0 h 3395"/>
                <a:gd name="T36" fmla="*/ 0 w 3808"/>
                <a:gd name="T37" fmla="*/ 0 h 3395"/>
                <a:gd name="T38" fmla="*/ 0 w 3808"/>
                <a:gd name="T39" fmla="*/ 0 h 3395"/>
                <a:gd name="T40" fmla="*/ 0 w 3808"/>
                <a:gd name="T41" fmla="*/ 0 h 3395"/>
                <a:gd name="T42" fmla="*/ 0 w 3808"/>
                <a:gd name="T43" fmla="*/ 0 h 3395"/>
                <a:gd name="T44" fmla="*/ 0 w 3808"/>
                <a:gd name="T45" fmla="*/ 0 h 3395"/>
                <a:gd name="T46" fmla="*/ 0 w 3808"/>
                <a:gd name="T47" fmla="*/ 0 h 3395"/>
                <a:gd name="T48" fmla="*/ 0 w 3808"/>
                <a:gd name="T49" fmla="*/ 0 h 3395"/>
                <a:gd name="T50" fmla="*/ 0 w 3808"/>
                <a:gd name="T51" fmla="*/ 0 h 3395"/>
                <a:gd name="T52" fmla="*/ 0 w 3808"/>
                <a:gd name="T53" fmla="*/ 0 h 3395"/>
                <a:gd name="T54" fmla="*/ 0 w 3808"/>
                <a:gd name="T55" fmla="*/ 0 h 3395"/>
                <a:gd name="T56" fmla="*/ 0 w 3808"/>
                <a:gd name="T57" fmla="*/ 0 h 3395"/>
                <a:gd name="T58" fmla="*/ 0 w 3808"/>
                <a:gd name="T59" fmla="*/ 0 h 3395"/>
                <a:gd name="T60" fmla="*/ 0 w 3808"/>
                <a:gd name="T61" fmla="*/ 0 h 3395"/>
                <a:gd name="T62" fmla="*/ 0 w 3808"/>
                <a:gd name="T63" fmla="*/ 0 h 3395"/>
                <a:gd name="T64" fmla="*/ 0 w 3808"/>
                <a:gd name="T65" fmla="*/ 0 h 3395"/>
                <a:gd name="T66" fmla="*/ 0 w 3808"/>
                <a:gd name="T67" fmla="*/ 0 h 3395"/>
                <a:gd name="T68" fmla="*/ 0 w 3808"/>
                <a:gd name="T69" fmla="*/ 0 h 3395"/>
                <a:gd name="T70" fmla="*/ 0 w 3808"/>
                <a:gd name="T71" fmla="*/ 0 h 3395"/>
                <a:gd name="T72" fmla="*/ 0 w 3808"/>
                <a:gd name="T73" fmla="*/ 0 h 3395"/>
                <a:gd name="T74" fmla="*/ 0 w 3808"/>
                <a:gd name="T75" fmla="*/ 0 h 3395"/>
                <a:gd name="T76" fmla="*/ 0 w 3808"/>
                <a:gd name="T77" fmla="*/ 0 h 3395"/>
                <a:gd name="T78" fmla="*/ 1 w 3808"/>
                <a:gd name="T79" fmla="*/ 0 h 33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08"/>
                <a:gd name="T121" fmla="*/ 0 h 3395"/>
                <a:gd name="T122" fmla="*/ 3808 w 3808"/>
                <a:gd name="T123" fmla="*/ 3395 h 33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08" h="3395">
                  <a:moveTo>
                    <a:pt x="3731" y="2973"/>
                  </a:moveTo>
                  <a:lnTo>
                    <a:pt x="3808" y="2787"/>
                  </a:lnTo>
                  <a:lnTo>
                    <a:pt x="3594" y="2104"/>
                  </a:lnTo>
                  <a:lnTo>
                    <a:pt x="3363" y="1972"/>
                  </a:lnTo>
                  <a:lnTo>
                    <a:pt x="2830" y="1202"/>
                  </a:lnTo>
                  <a:lnTo>
                    <a:pt x="1765" y="342"/>
                  </a:lnTo>
                  <a:lnTo>
                    <a:pt x="823" y="0"/>
                  </a:lnTo>
                  <a:lnTo>
                    <a:pt x="386" y="0"/>
                  </a:lnTo>
                  <a:lnTo>
                    <a:pt x="258" y="183"/>
                  </a:lnTo>
                  <a:lnTo>
                    <a:pt x="209" y="604"/>
                  </a:lnTo>
                  <a:lnTo>
                    <a:pt x="89" y="230"/>
                  </a:lnTo>
                  <a:lnTo>
                    <a:pt x="0" y="549"/>
                  </a:lnTo>
                  <a:lnTo>
                    <a:pt x="371" y="842"/>
                  </a:lnTo>
                  <a:lnTo>
                    <a:pt x="919" y="293"/>
                  </a:lnTo>
                  <a:lnTo>
                    <a:pt x="1112" y="257"/>
                  </a:lnTo>
                  <a:lnTo>
                    <a:pt x="699" y="734"/>
                  </a:lnTo>
                  <a:lnTo>
                    <a:pt x="1366" y="342"/>
                  </a:lnTo>
                  <a:lnTo>
                    <a:pt x="823" y="886"/>
                  </a:lnTo>
                  <a:lnTo>
                    <a:pt x="953" y="913"/>
                  </a:lnTo>
                  <a:lnTo>
                    <a:pt x="1551" y="581"/>
                  </a:lnTo>
                  <a:lnTo>
                    <a:pt x="1042" y="1080"/>
                  </a:lnTo>
                  <a:lnTo>
                    <a:pt x="1518" y="941"/>
                  </a:lnTo>
                  <a:lnTo>
                    <a:pt x="1663" y="1025"/>
                  </a:lnTo>
                  <a:lnTo>
                    <a:pt x="1486" y="1202"/>
                  </a:lnTo>
                  <a:lnTo>
                    <a:pt x="1961" y="1202"/>
                  </a:lnTo>
                  <a:lnTo>
                    <a:pt x="2225" y="1369"/>
                  </a:lnTo>
                  <a:lnTo>
                    <a:pt x="1593" y="1548"/>
                  </a:lnTo>
                  <a:lnTo>
                    <a:pt x="2115" y="1603"/>
                  </a:lnTo>
                  <a:lnTo>
                    <a:pt x="1648" y="1767"/>
                  </a:lnTo>
                  <a:lnTo>
                    <a:pt x="1854" y="1919"/>
                  </a:lnTo>
                  <a:lnTo>
                    <a:pt x="2303" y="1972"/>
                  </a:lnTo>
                  <a:lnTo>
                    <a:pt x="2462" y="2470"/>
                  </a:lnTo>
                  <a:lnTo>
                    <a:pt x="2245" y="2214"/>
                  </a:lnTo>
                  <a:lnTo>
                    <a:pt x="1996" y="2183"/>
                  </a:lnTo>
                  <a:lnTo>
                    <a:pt x="2115" y="2583"/>
                  </a:lnTo>
                  <a:lnTo>
                    <a:pt x="2267" y="2921"/>
                  </a:lnTo>
                  <a:lnTo>
                    <a:pt x="2225" y="2555"/>
                  </a:lnTo>
                  <a:lnTo>
                    <a:pt x="2499" y="3025"/>
                  </a:lnTo>
                  <a:lnTo>
                    <a:pt x="3146" y="3395"/>
                  </a:lnTo>
                  <a:lnTo>
                    <a:pt x="3731" y="2973"/>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82" name="Freeform 102"/>
            <p:cNvSpPr>
              <a:spLocks/>
            </p:cNvSpPr>
            <p:nvPr/>
          </p:nvSpPr>
          <p:spPr bwMode="auto">
            <a:xfrm>
              <a:off x="2848" y="1768"/>
              <a:ext cx="174" cy="221"/>
            </a:xfrm>
            <a:custGeom>
              <a:avLst/>
              <a:gdLst>
                <a:gd name="T0" fmla="*/ 0 w 632"/>
                <a:gd name="T1" fmla="*/ 0 h 893"/>
                <a:gd name="T2" fmla="*/ 0 w 632"/>
                <a:gd name="T3" fmla="*/ 0 h 893"/>
                <a:gd name="T4" fmla="*/ 0 w 632"/>
                <a:gd name="T5" fmla="*/ 0 h 893"/>
                <a:gd name="T6" fmla="*/ 0 w 632"/>
                <a:gd name="T7" fmla="*/ 0 h 893"/>
                <a:gd name="T8" fmla="*/ 0 w 632"/>
                <a:gd name="T9" fmla="*/ 0 h 893"/>
                <a:gd name="T10" fmla="*/ 0 w 632"/>
                <a:gd name="T11" fmla="*/ 0 h 893"/>
                <a:gd name="T12" fmla="*/ 0 w 632"/>
                <a:gd name="T13" fmla="*/ 0 h 893"/>
                <a:gd name="T14" fmla="*/ 0 w 632"/>
                <a:gd name="T15" fmla="*/ 0 h 893"/>
                <a:gd name="T16" fmla="*/ 0 w 632"/>
                <a:gd name="T17" fmla="*/ 0 h 893"/>
                <a:gd name="T18" fmla="*/ 0 w 632"/>
                <a:gd name="T19" fmla="*/ 0 h 8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2"/>
                <a:gd name="T31" fmla="*/ 0 h 893"/>
                <a:gd name="T32" fmla="*/ 632 w 632"/>
                <a:gd name="T33" fmla="*/ 893 h 8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2" h="893">
                  <a:moveTo>
                    <a:pt x="159" y="0"/>
                  </a:moveTo>
                  <a:lnTo>
                    <a:pt x="251" y="257"/>
                  </a:lnTo>
                  <a:lnTo>
                    <a:pt x="585" y="390"/>
                  </a:lnTo>
                  <a:lnTo>
                    <a:pt x="632" y="631"/>
                  </a:lnTo>
                  <a:lnTo>
                    <a:pt x="481" y="813"/>
                  </a:lnTo>
                  <a:lnTo>
                    <a:pt x="199" y="893"/>
                  </a:lnTo>
                  <a:lnTo>
                    <a:pt x="0" y="813"/>
                  </a:lnTo>
                  <a:lnTo>
                    <a:pt x="199" y="572"/>
                  </a:lnTo>
                  <a:lnTo>
                    <a:pt x="69" y="235"/>
                  </a:lnTo>
                  <a:lnTo>
                    <a:pt x="159"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83" name="Line 103"/>
            <p:cNvSpPr>
              <a:spLocks noChangeShapeType="1"/>
            </p:cNvSpPr>
            <p:nvPr/>
          </p:nvSpPr>
          <p:spPr bwMode="auto">
            <a:xfrm flipH="1">
              <a:off x="2867" y="1740"/>
              <a:ext cx="21" cy="52"/>
            </a:xfrm>
            <a:prstGeom prst="line">
              <a:avLst/>
            </a:prstGeom>
            <a:noFill/>
            <a:ln w="0">
              <a:solidFill>
                <a:srgbClr val="000000"/>
              </a:solidFill>
              <a:round/>
              <a:headEnd/>
              <a:tailEnd/>
            </a:ln>
          </p:spPr>
          <p:txBody>
            <a:bodyPr/>
            <a:lstStyle/>
            <a:p>
              <a:endParaRPr lang="en-US"/>
            </a:p>
          </p:txBody>
        </p:sp>
        <p:sp>
          <p:nvSpPr>
            <p:cNvPr id="46184" name="Line 104"/>
            <p:cNvSpPr>
              <a:spLocks noChangeShapeType="1"/>
            </p:cNvSpPr>
            <p:nvPr/>
          </p:nvSpPr>
          <p:spPr bwMode="auto">
            <a:xfrm flipH="1">
              <a:off x="2862" y="1720"/>
              <a:ext cx="21" cy="52"/>
            </a:xfrm>
            <a:prstGeom prst="line">
              <a:avLst/>
            </a:prstGeom>
            <a:noFill/>
            <a:ln w="0">
              <a:solidFill>
                <a:srgbClr val="000000"/>
              </a:solidFill>
              <a:round/>
              <a:headEnd/>
              <a:tailEnd/>
            </a:ln>
          </p:spPr>
          <p:txBody>
            <a:bodyPr/>
            <a:lstStyle/>
            <a:p>
              <a:endParaRPr lang="en-US"/>
            </a:p>
          </p:txBody>
        </p:sp>
        <p:sp>
          <p:nvSpPr>
            <p:cNvPr id="46185" name="Line 105"/>
            <p:cNvSpPr>
              <a:spLocks noChangeShapeType="1"/>
            </p:cNvSpPr>
            <p:nvPr/>
          </p:nvSpPr>
          <p:spPr bwMode="auto">
            <a:xfrm flipH="1">
              <a:off x="2857" y="1702"/>
              <a:ext cx="23" cy="53"/>
            </a:xfrm>
            <a:prstGeom prst="line">
              <a:avLst/>
            </a:prstGeom>
            <a:noFill/>
            <a:ln w="0">
              <a:solidFill>
                <a:srgbClr val="000000"/>
              </a:solidFill>
              <a:round/>
              <a:headEnd/>
              <a:tailEnd/>
            </a:ln>
          </p:spPr>
          <p:txBody>
            <a:bodyPr/>
            <a:lstStyle/>
            <a:p>
              <a:endParaRPr lang="en-US"/>
            </a:p>
          </p:txBody>
        </p:sp>
        <p:sp>
          <p:nvSpPr>
            <p:cNvPr id="46186" name="Line 106"/>
            <p:cNvSpPr>
              <a:spLocks noChangeShapeType="1"/>
            </p:cNvSpPr>
            <p:nvPr/>
          </p:nvSpPr>
          <p:spPr bwMode="auto">
            <a:xfrm flipH="1">
              <a:off x="2851" y="1681"/>
              <a:ext cx="21" cy="53"/>
            </a:xfrm>
            <a:prstGeom prst="line">
              <a:avLst/>
            </a:prstGeom>
            <a:noFill/>
            <a:ln w="0">
              <a:solidFill>
                <a:srgbClr val="000000"/>
              </a:solidFill>
              <a:round/>
              <a:headEnd/>
              <a:tailEnd/>
            </a:ln>
          </p:spPr>
          <p:txBody>
            <a:bodyPr/>
            <a:lstStyle/>
            <a:p>
              <a:endParaRPr lang="en-US"/>
            </a:p>
          </p:txBody>
        </p:sp>
        <p:sp>
          <p:nvSpPr>
            <p:cNvPr id="46187" name="Freeform 107"/>
            <p:cNvSpPr>
              <a:spLocks/>
            </p:cNvSpPr>
            <p:nvPr/>
          </p:nvSpPr>
          <p:spPr bwMode="auto">
            <a:xfrm>
              <a:off x="2287" y="653"/>
              <a:ext cx="874" cy="1328"/>
            </a:xfrm>
            <a:custGeom>
              <a:avLst/>
              <a:gdLst>
                <a:gd name="T0" fmla="*/ 0 w 3168"/>
                <a:gd name="T1" fmla="*/ 0 h 5365"/>
                <a:gd name="T2" fmla="*/ 0 w 3168"/>
                <a:gd name="T3" fmla="*/ 0 h 5365"/>
                <a:gd name="T4" fmla="*/ 0 w 3168"/>
                <a:gd name="T5" fmla="*/ 0 h 5365"/>
                <a:gd name="T6" fmla="*/ 0 w 3168"/>
                <a:gd name="T7" fmla="*/ 0 h 5365"/>
                <a:gd name="T8" fmla="*/ 0 w 3168"/>
                <a:gd name="T9" fmla="*/ 0 h 5365"/>
                <a:gd name="T10" fmla="*/ 0 w 3168"/>
                <a:gd name="T11" fmla="*/ 0 h 5365"/>
                <a:gd name="T12" fmla="*/ 0 w 3168"/>
                <a:gd name="T13" fmla="*/ 0 h 5365"/>
                <a:gd name="T14" fmla="*/ 0 w 3168"/>
                <a:gd name="T15" fmla="*/ 0 h 5365"/>
                <a:gd name="T16" fmla="*/ 0 w 3168"/>
                <a:gd name="T17" fmla="*/ 0 h 5365"/>
                <a:gd name="T18" fmla="*/ 0 w 3168"/>
                <a:gd name="T19" fmla="*/ 0 h 5365"/>
                <a:gd name="T20" fmla="*/ 0 w 3168"/>
                <a:gd name="T21" fmla="*/ 0 h 5365"/>
                <a:gd name="T22" fmla="*/ 0 w 3168"/>
                <a:gd name="T23" fmla="*/ 0 h 5365"/>
                <a:gd name="T24" fmla="*/ 0 w 3168"/>
                <a:gd name="T25" fmla="*/ 0 h 5365"/>
                <a:gd name="T26" fmla="*/ 0 w 3168"/>
                <a:gd name="T27" fmla="*/ 0 h 5365"/>
                <a:gd name="T28" fmla="*/ 0 w 3168"/>
                <a:gd name="T29" fmla="*/ 0 h 5365"/>
                <a:gd name="T30" fmla="*/ 0 w 3168"/>
                <a:gd name="T31" fmla="*/ 0 h 5365"/>
                <a:gd name="T32" fmla="*/ 0 w 3168"/>
                <a:gd name="T33" fmla="*/ 0 h 5365"/>
                <a:gd name="T34" fmla="*/ 0 w 3168"/>
                <a:gd name="T35" fmla="*/ 0 h 5365"/>
                <a:gd name="T36" fmla="*/ 0 w 3168"/>
                <a:gd name="T37" fmla="*/ 0 h 5365"/>
                <a:gd name="T38" fmla="*/ 0 w 3168"/>
                <a:gd name="T39" fmla="*/ 0 h 5365"/>
                <a:gd name="T40" fmla="*/ 0 w 3168"/>
                <a:gd name="T41" fmla="*/ 0 h 5365"/>
                <a:gd name="T42" fmla="*/ 0 w 3168"/>
                <a:gd name="T43" fmla="*/ 0 h 5365"/>
                <a:gd name="T44" fmla="*/ 0 w 3168"/>
                <a:gd name="T45" fmla="*/ 0 h 5365"/>
                <a:gd name="T46" fmla="*/ 0 w 3168"/>
                <a:gd name="T47" fmla="*/ 0 h 5365"/>
                <a:gd name="T48" fmla="*/ 0 w 3168"/>
                <a:gd name="T49" fmla="*/ 0 h 5365"/>
                <a:gd name="T50" fmla="*/ 0 w 3168"/>
                <a:gd name="T51" fmla="*/ 0 h 5365"/>
                <a:gd name="T52" fmla="*/ 0 w 3168"/>
                <a:gd name="T53" fmla="*/ 0 h 5365"/>
                <a:gd name="T54" fmla="*/ 0 w 3168"/>
                <a:gd name="T55" fmla="*/ 0 h 5365"/>
                <a:gd name="T56" fmla="*/ 0 w 3168"/>
                <a:gd name="T57" fmla="*/ 0 h 5365"/>
                <a:gd name="T58" fmla="*/ 0 w 3168"/>
                <a:gd name="T59" fmla="*/ 0 h 5365"/>
                <a:gd name="T60" fmla="*/ 0 w 3168"/>
                <a:gd name="T61" fmla="*/ 0 h 5365"/>
                <a:gd name="T62" fmla="*/ 0 w 3168"/>
                <a:gd name="T63" fmla="*/ 0 h 5365"/>
                <a:gd name="T64" fmla="*/ 0 w 3168"/>
                <a:gd name="T65" fmla="*/ 0 h 5365"/>
                <a:gd name="T66" fmla="*/ 0 w 3168"/>
                <a:gd name="T67" fmla="*/ 0 h 5365"/>
                <a:gd name="T68" fmla="*/ 0 w 3168"/>
                <a:gd name="T69" fmla="*/ 0 h 5365"/>
                <a:gd name="T70" fmla="*/ 0 w 3168"/>
                <a:gd name="T71" fmla="*/ 0 h 5365"/>
                <a:gd name="T72" fmla="*/ 0 w 3168"/>
                <a:gd name="T73" fmla="*/ 0 h 5365"/>
                <a:gd name="T74" fmla="*/ 0 w 3168"/>
                <a:gd name="T75" fmla="*/ 0 h 5365"/>
                <a:gd name="T76" fmla="*/ 0 w 3168"/>
                <a:gd name="T77" fmla="*/ 0 h 53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68"/>
                <a:gd name="T118" fmla="*/ 0 h 5365"/>
                <a:gd name="T119" fmla="*/ 3168 w 3168"/>
                <a:gd name="T120" fmla="*/ 5365 h 53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68" h="5365">
                  <a:moveTo>
                    <a:pt x="0" y="887"/>
                  </a:moveTo>
                  <a:lnTo>
                    <a:pt x="438" y="74"/>
                  </a:lnTo>
                  <a:lnTo>
                    <a:pt x="958" y="0"/>
                  </a:lnTo>
                  <a:lnTo>
                    <a:pt x="1859" y="628"/>
                  </a:lnTo>
                  <a:lnTo>
                    <a:pt x="2688" y="1425"/>
                  </a:lnTo>
                  <a:lnTo>
                    <a:pt x="3012" y="1812"/>
                  </a:lnTo>
                  <a:lnTo>
                    <a:pt x="3168" y="2338"/>
                  </a:lnTo>
                  <a:lnTo>
                    <a:pt x="3029" y="2816"/>
                  </a:lnTo>
                  <a:lnTo>
                    <a:pt x="2659" y="3001"/>
                  </a:lnTo>
                  <a:lnTo>
                    <a:pt x="2515" y="3392"/>
                  </a:lnTo>
                  <a:lnTo>
                    <a:pt x="2019" y="3477"/>
                  </a:lnTo>
                  <a:lnTo>
                    <a:pt x="1912" y="3765"/>
                  </a:lnTo>
                  <a:lnTo>
                    <a:pt x="1277" y="3342"/>
                  </a:lnTo>
                  <a:lnTo>
                    <a:pt x="1167" y="3315"/>
                  </a:lnTo>
                  <a:lnTo>
                    <a:pt x="1150" y="3870"/>
                  </a:lnTo>
                  <a:lnTo>
                    <a:pt x="883" y="3629"/>
                  </a:lnTo>
                  <a:lnTo>
                    <a:pt x="869" y="3501"/>
                  </a:lnTo>
                  <a:lnTo>
                    <a:pt x="1008" y="3392"/>
                  </a:lnTo>
                  <a:lnTo>
                    <a:pt x="1008" y="3342"/>
                  </a:lnTo>
                  <a:lnTo>
                    <a:pt x="869" y="3287"/>
                  </a:lnTo>
                  <a:lnTo>
                    <a:pt x="941" y="3182"/>
                  </a:lnTo>
                  <a:lnTo>
                    <a:pt x="1100" y="3133"/>
                  </a:lnTo>
                  <a:lnTo>
                    <a:pt x="941" y="2946"/>
                  </a:lnTo>
                  <a:lnTo>
                    <a:pt x="742" y="3182"/>
                  </a:lnTo>
                  <a:lnTo>
                    <a:pt x="687" y="3444"/>
                  </a:lnTo>
                  <a:lnTo>
                    <a:pt x="687" y="3689"/>
                  </a:lnTo>
                  <a:lnTo>
                    <a:pt x="640" y="3501"/>
                  </a:lnTo>
                  <a:lnTo>
                    <a:pt x="672" y="3235"/>
                  </a:lnTo>
                  <a:lnTo>
                    <a:pt x="901" y="2764"/>
                  </a:lnTo>
                  <a:lnTo>
                    <a:pt x="834" y="2683"/>
                  </a:lnTo>
                  <a:lnTo>
                    <a:pt x="575" y="2978"/>
                  </a:lnTo>
                  <a:lnTo>
                    <a:pt x="523" y="3287"/>
                  </a:lnTo>
                  <a:lnTo>
                    <a:pt x="551" y="3608"/>
                  </a:lnTo>
                  <a:lnTo>
                    <a:pt x="742" y="4212"/>
                  </a:lnTo>
                  <a:lnTo>
                    <a:pt x="551" y="4715"/>
                  </a:lnTo>
                  <a:lnTo>
                    <a:pt x="600" y="5365"/>
                  </a:lnTo>
                  <a:lnTo>
                    <a:pt x="136" y="3977"/>
                  </a:lnTo>
                  <a:lnTo>
                    <a:pt x="0" y="3791"/>
                  </a:lnTo>
                  <a:lnTo>
                    <a:pt x="0" y="887"/>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88" name="Freeform 108"/>
            <p:cNvSpPr>
              <a:spLocks/>
            </p:cNvSpPr>
            <p:nvPr/>
          </p:nvSpPr>
          <p:spPr bwMode="auto">
            <a:xfrm>
              <a:off x="2408" y="568"/>
              <a:ext cx="324" cy="103"/>
            </a:xfrm>
            <a:custGeom>
              <a:avLst/>
              <a:gdLst>
                <a:gd name="T0" fmla="*/ 0 w 1173"/>
                <a:gd name="T1" fmla="*/ 0 h 416"/>
                <a:gd name="T2" fmla="*/ 0 w 1173"/>
                <a:gd name="T3" fmla="*/ 0 h 416"/>
                <a:gd name="T4" fmla="*/ 0 w 1173"/>
                <a:gd name="T5" fmla="*/ 0 h 416"/>
                <a:gd name="T6" fmla="*/ 0 w 1173"/>
                <a:gd name="T7" fmla="*/ 0 h 416"/>
                <a:gd name="T8" fmla="*/ 0 60000 65536"/>
                <a:gd name="T9" fmla="*/ 0 60000 65536"/>
                <a:gd name="T10" fmla="*/ 0 60000 65536"/>
                <a:gd name="T11" fmla="*/ 0 60000 65536"/>
                <a:gd name="T12" fmla="*/ 0 w 1173"/>
                <a:gd name="T13" fmla="*/ 0 h 416"/>
                <a:gd name="T14" fmla="*/ 1173 w 1173"/>
                <a:gd name="T15" fmla="*/ 416 h 416"/>
              </a:gdLst>
              <a:ahLst/>
              <a:cxnLst>
                <a:cxn ang="T8">
                  <a:pos x="T0" y="T1"/>
                </a:cxn>
                <a:cxn ang="T9">
                  <a:pos x="T2" y="T3"/>
                </a:cxn>
                <a:cxn ang="T10">
                  <a:pos x="T4" y="T5"/>
                </a:cxn>
                <a:cxn ang="T11">
                  <a:pos x="T6" y="T7"/>
                </a:cxn>
              </a:cxnLst>
              <a:rect l="T12" t="T13" r="T14" b="T15"/>
              <a:pathLst>
                <a:path w="1173" h="416">
                  <a:moveTo>
                    <a:pt x="1173" y="0"/>
                  </a:moveTo>
                  <a:lnTo>
                    <a:pt x="1045" y="0"/>
                  </a:lnTo>
                  <a:lnTo>
                    <a:pt x="286" y="207"/>
                  </a:lnTo>
                  <a:lnTo>
                    <a:pt x="0" y="416"/>
                  </a:lnTo>
                </a:path>
              </a:pathLst>
            </a:custGeom>
            <a:noFill/>
            <a:ln w="0">
              <a:solidFill>
                <a:srgbClr val="000000"/>
              </a:solidFill>
              <a:round/>
              <a:headEnd/>
              <a:tailEnd/>
            </a:ln>
          </p:spPr>
          <p:txBody>
            <a:bodyPr/>
            <a:lstStyle/>
            <a:p>
              <a:pPr algn="ctr"/>
              <a:endParaRPr lang="en-US">
                <a:latin typeface="Tahoma" pitchFamily="1" charset="0"/>
              </a:endParaRPr>
            </a:p>
          </p:txBody>
        </p:sp>
        <p:sp>
          <p:nvSpPr>
            <p:cNvPr id="46189" name="Freeform 109"/>
            <p:cNvSpPr>
              <a:spLocks/>
            </p:cNvSpPr>
            <p:nvPr/>
          </p:nvSpPr>
          <p:spPr bwMode="auto">
            <a:xfrm>
              <a:off x="2453" y="1454"/>
              <a:ext cx="338" cy="965"/>
            </a:xfrm>
            <a:custGeom>
              <a:avLst/>
              <a:gdLst>
                <a:gd name="T0" fmla="*/ 0 w 1228"/>
                <a:gd name="T1" fmla="*/ 0 h 3903"/>
                <a:gd name="T2" fmla="*/ 0 w 1228"/>
                <a:gd name="T3" fmla="*/ 0 h 3903"/>
                <a:gd name="T4" fmla="*/ 0 w 1228"/>
                <a:gd name="T5" fmla="*/ 0 h 3903"/>
                <a:gd name="T6" fmla="*/ 0 w 1228"/>
                <a:gd name="T7" fmla="*/ 0 h 3903"/>
                <a:gd name="T8" fmla="*/ 0 w 1228"/>
                <a:gd name="T9" fmla="*/ 0 h 3903"/>
                <a:gd name="T10" fmla="*/ 0 w 1228"/>
                <a:gd name="T11" fmla="*/ 0 h 3903"/>
                <a:gd name="T12" fmla="*/ 0 w 1228"/>
                <a:gd name="T13" fmla="*/ 0 h 3903"/>
                <a:gd name="T14" fmla="*/ 0 w 1228"/>
                <a:gd name="T15" fmla="*/ 0 h 3903"/>
                <a:gd name="T16" fmla="*/ 0 w 1228"/>
                <a:gd name="T17" fmla="*/ 0 h 3903"/>
                <a:gd name="T18" fmla="*/ 0 w 1228"/>
                <a:gd name="T19" fmla="*/ 0 h 3903"/>
                <a:gd name="T20" fmla="*/ 0 w 1228"/>
                <a:gd name="T21" fmla="*/ 0 h 3903"/>
                <a:gd name="T22" fmla="*/ 0 w 1228"/>
                <a:gd name="T23" fmla="*/ 0 h 3903"/>
                <a:gd name="T24" fmla="*/ 0 w 1228"/>
                <a:gd name="T25" fmla="*/ 0 h 3903"/>
                <a:gd name="T26" fmla="*/ 0 w 1228"/>
                <a:gd name="T27" fmla="*/ 0 h 3903"/>
                <a:gd name="T28" fmla="*/ 0 w 1228"/>
                <a:gd name="T29" fmla="*/ 0 h 3903"/>
                <a:gd name="T30" fmla="*/ 0 w 1228"/>
                <a:gd name="T31" fmla="*/ 0 h 3903"/>
                <a:gd name="T32" fmla="*/ 0 w 1228"/>
                <a:gd name="T33" fmla="*/ 0 h 3903"/>
                <a:gd name="T34" fmla="*/ 0 w 1228"/>
                <a:gd name="T35" fmla="*/ 0 h 3903"/>
                <a:gd name="T36" fmla="*/ 0 w 1228"/>
                <a:gd name="T37" fmla="*/ 0 h 3903"/>
                <a:gd name="T38" fmla="*/ 0 w 1228"/>
                <a:gd name="T39" fmla="*/ 0 h 3903"/>
                <a:gd name="T40" fmla="*/ 0 w 1228"/>
                <a:gd name="T41" fmla="*/ 0 h 3903"/>
                <a:gd name="T42" fmla="*/ 0 w 1228"/>
                <a:gd name="T43" fmla="*/ 0 h 3903"/>
                <a:gd name="T44" fmla="*/ 0 w 1228"/>
                <a:gd name="T45" fmla="*/ 0 h 39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28"/>
                <a:gd name="T70" fmla="*/ 0 h 3903"/>
                <a:gd name="T71" fmla="*/ 1228 w 1228"/>
                <a:gd name="T72" fmla="*/ 3903 h 39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28" h="3903">
                  <a:moveTo>
                    <a:pt x="1173" y="373"/>
                  </a:moveTo>
                  <a:lnTo>
                    <a:pt x="1228" y="977"/>
                  </a:lnTo>
                  <a:lnTo>
                    <a:pt x="1028" y="1579"/>
                  </a:lnTo>
                  <a:lnTo>
                    <a:pt x="1140" y="2216"/>
                  </a:lnTo>
                  <a:lnTo>
                    <a:pt x="1173" y="3011"/>
                  </a:lnTo>
                  <a:lnTo>
                    <a:pt x="301" y="3346"/>
                  </a:lnTo>
                  <a:lnTo>
                    <a:pt x="212" y="3170"/>
                  </a:lnTo>
                  <a:lnTo>
                    <a:pt x="160" y="3294"/>
                  </a:lnTo>
                  <a:lnTo>
                    <a:pt x="72" y="3903"/>
                  </a:lnTo>
                  <a:lnTo>
                    <a:pt x="53" y="3249"/>
                  </a:lnTo>
                  <a:lnTo>
                    <a:pt x="184" y="2875"/>
                  </a:lnTo>
                  <a:lnTo>
                    <a:pt x="0" y="2056"/>
                  </a:lnTo>
                  <a:lnTo>
                    <a:pt x="142" y="2188"/>
                  </a:lnTo>
                  <a:lnTo>
                    <a:pt x="100" y="902"/>
                  </a:lnTo>
                  <a:lnTo>
                    <a:pt x="249" y="1079"/>
                  </a:lnTo>
                  <a:lnTo>
                    <a:pt x="500" y="1134"/>
                  </a:lnTo>
                  <a:lnTo>
                    <a:pt x="590" y="977"/>
                  </a:lnTo>
                  <a:lnTo>
                    <a:pt x="513" y="875"/>
                  </a:lnTo>
                  <a:lnTo>
                    <a:pt x="567" y="583"/>
                  </a:lnTo>
                  <a:lnTo>
                    <a:pt x="659" y="687"/>
                  </a:lnTo>
                  <a:lnTo>
                    <a:pt x="813" y="394"/>
                  </a:lnTo>
                  <a:lnTo>
                    <a:pt x="813" y="0"/>
                  </a:lnTo>
                  <a:lnTo>
                    <a:pt x="1173" y="373"/>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90" name="Freeform 110"/>
            <p:cNvSpPr>
              <a:spLocks/>
            </p:cNvSpPr>
            <p:nvPr/>
          </p:nvSpPr>
          <p:spPr bwMode="auto">
            <a:xfrm>
              <a:off x="2287" y="2243"/>
              <a:ext cx="193" cy="162"/>
            </a:xfrm>
            <a:custGeom>
              <a:avLst/>
              <a:gdLst>
                <a:gd name="T0" fmla="*/ 0 w 700"/>
                <a:gd name="T1" fmla="*/ 0 h 653"/>
                <a:gd name="T2" fmla="*/ 0 w 700"/>
                <a:gd name="T3" fmla="*/ 0 h 653"/>
                <a:gd name="T4" fmla="*/ 0 w 700"/>
                <a:gd name="T5" fmla="*/ 0 h 653"/>
                <a:gd name="T6" fmla="*/ 0 w 700"/>
                <a:gd name="T7" fmla="*/ 0 h 653"/>
                <a:gd name="T8" fmla="*/ 0 w 700"/>
                <a:gd name="T9" fmla="*/ 0 h 653"/>
                <a:gd name="T10" fmla="*/ 0 w 700"/>
                <a:gd name="T11" fmla="*/ 0 h 653"/>
                <a:gd name="T12" fmla="*/ 0 w 700"/>
                <a:gd name="T13" fmla="*/ 0 h 653"/>
                <a:gd name="T14" fmla="*/ 0 60000 65536"/>
                <a:gd name="T15" fmla="*/ 0 60000 65536"/>
                <a:gd name="T16" fmla="*/ 0 60000 65536"/>
                <a:gd name="T17" fmla="*/ 0 60000 65536"/>
                <a:gd name="T18" fmla="*/ 0 60000 65536"/>
                <a:gd name="T19" fmla="*/ 0 60000 65536"/>
                <a:gd name="T20" fmla="*/ 0 60000 65536"/>
                <a:gd name="T21" fmla="*/ 0 w 700"/>
                <a:gd name="T22" fmla="*/ 0 h 653"/>
                <a:gd name="T23" fmla="*/ 700 w 700"/>
                <a:gd name="T24" fmla="*/ 653 h 6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0" h="653">
                  <a:moveTo>
                    <a:pt x="672" y="0"/>
                  </a:moveTo>
                  <a:lnTo>
                    <a:pt x="266" y="182"/>
                  </a:lnTo>
                  <a:lnTo>
                    <a:pt x="0" y="423"/>
                  </a:lnTo>
                  <a:lnTo>
                    <a:pt x="0" y="653"/>
                  </a:lnTo>
                  <a:lnTo>
                    <a:pt x="455" y="392"/>
                  </a:lnTo>
                  <a:lnTo>
                    <a:pt x="700" y="23"/>
                  </a:lnTo>
                  <a:lnTo>
                    <a:pt x="672"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91" name="Freeform 111"/>
            <p:cNvSpPr>
              <a:spLocks/>
            </p:cNvSpPr>
            <p:nvPr/>
          </p:nvSpPr>
          <p:spPr bwMode="auto">
            <a:xfrm>
              <a:off x="2287" y="2354"/>
              <a:ext cx="57" cy="155"/>
            </a:xfrm>
            <a:custGeom>
              <a:avLst/>
              <a:gdLst>
                <a:gd name="T0" fmla="*/ 0 w 209"/>
                <a:gd name="T1" fmla="*/ 0 h 625"/>
                <a:gd name="T2" fmla="*/ 0 w 209"/>
                <a:gd name="T3" fmla="*/ 0 h 625"/>
                <a:gd name="T4" fmla="*/ 0 w 209"/>
                <a:gd name="T5" fmla="*/ 0 h 625"/>
                <a:gd name="T6" fmla="*/ 0 w 209"/>
                <a:gd name="T7" fmla="*/ 0 h 625"/>
                <a:gd name="T8" fmla="*/ 0 w 209"/>
                <a:gd name="T9" fmla="*/ 0 h 625"/>
                <a:gd name="T10" fmla="*/ 0 w 209"/>
                <a:gd name="T11" fmla="*/ 0 h 625"/>
                <a:gd name="T12" fmla="*/ 0 60000 65536"/>
                <a:gd name="T13" fmla="*/ 0 60000 65536"/>
                <a:gd name="T14" fmla="*/ 0 60000 65536"/>
                <a:gd name="T15" fmla="*/ 0 60000 65536"/>
                <a:gd name="T16" fmla="*/ 0 60000 65536"/>
                <a:gd name="T17" fmla="*/ 0 60000 65536"/>
                <a:gd name="T18" fmla="*/ 0 w 209"/>
                <a:gd name="T19" fmla="*/ 0 h 625"/>
                <a:gd name="T20" fmla="*/ 209 w 209"/>
                <a:gd name="T21" fmla="*/ 625 h 625"/>
              </a:gdLst>
              <a:ahLst/>
              <a:cxnLst>
                <a:cxn ang="T12">
                  <a:pos x="T0" y="T1"/>
                </a:cxn>
                <a:cxn ang="T13">
                  <a:pos x="T2" y="T3"/>
                </a:cxn>
                <a:cxn ang="T14">
                  <a:pos x="T4" y="T5"/>
                </a:cxn>
                <a:cxn ang="T15">
                  <a:pos x="T6" y="T7"/>
                </a:cxn>
                <a:cxn ang="T16">
                  <a:pos x="T8" y="T9"/>
                </a:cxn>
                <a:cxn ang="T17">
                  <a:pos x="T10" y="T11"/>
                </a:cxn>
              </a:cxnLst>
              <a:rect l="T18" t="T19" r="T20" b="T21"/>
              <a:pathLst>
                <a:path w="209" h="625">
                  <a:moveTo>
                    <a:pt x="0" y="0"/>
                  </a:moveTo>
                  <a:lnTo>
                    <a:pt x="70" y="107"/>
                  </a:lnTo>
                  <a:lnTo>
                    <a:pt x="154" y="369"/>
                  </a:lnTo>
                  <a:lnTo>
                    <a:pt x="209" y="625"/>
                  </a:lnTo>
                  <a:lnTo>
                    <a:pt x="0" y="395"/>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92" name="Freeform 112"/>
            <p:cNvSpPr>
              <a:spLocks/>
            </p:cNvSpPr>
            <p:nvPr/>
          </p:nvSpPr>
          <p:spPr bwMode="auto">
            <a:xfrm>
              <a:off x="3082" y="1605"/>
              <a:ext cx="296" cy="142"/>
            </a:xfrm>
            <a:custGeom>
              <a:avLst/>
              <a:gdLst>
                <a:gd name="T0" fmla="*/ 0 w 1074"/>
                <a:gd name="T1" fmla="*/ 0 h 573"/>
                <a:gd name="T2" fmla="*/ 0 w 1074"/>
                <a:gd name="T3" fmla="*/ 0 h 573"/>
                <a:gd name="T4" fmla="*/ 0 w 1074"/>
                <a:gd name="T5" fmla="*/ 0 h 573"/>
                <a:gd name="T6" fmla="*/ 0 w 1074"/>
                <a:gd name="T7" fmla="*/ 0 h 573"/>
                <a:gd name="T8" fmla="*/ 0 w 1074"/>
                <a:gd name="T9" fmla="*/ 0 h 573"/>
                <a:gd name="T10" fmla="*/ 0 w 1074"/>
                <a:gd name="T11" fmla="*/ 0 h 573"/>
                <a:gd name="T12" fmla="*/ 0 w 1074"/>
                <a:gd name="T13" fmla="*/ 0 h 573"/>
                <a:gd name="T14" fmla="*/ 0 w 1074"/>
                <a:gd name="T15" fmla="*/ 0 h 573"/>
                <a:gd name="T16" fmla="*/ 0 w 1074"/>
                <a:gd name="T17" fmla="*/ 0 h 573"/>
                <a:gd name="T18" fmla="*/ 0 w 1074"/>
                <a:gd name="T19" fmla="*/ 0 h 573"/>
                <a:gd name="T20" fmla="*/ 0 w 1074"/>
                <a:gd name="T21" fmla="*/ 0 h 573"/>
                <a:gd name="T22" fmla="*/ 0 w 1074"/>
                <a:gd name="T23" fmla="*/ 0 h 573"/>
                <a:gd name="T24" fmla="*/ 0 w 1074"/>
                <a:gd name="T25" fmla="*/ 0 h 573"/>
                <a:gd name="T26" fmla="*/ 0 w 1074"/>
                <a:gd name="T27" fmla="*/ 0 h 573"/>
                <a:gd name="T28" fmla="*/ 0 w 1074"/>
                <a:gd name="T29" fmla="*/ 0 h 573"/>
                <a:gd name="T30" fmla="*/ 0 w 1074"/>
                <a:gd name="T31" fmla="*/ 0 h 573"/>
                <a:gd name="T32" fmla="*/ 0 w 1074"/>
                <a:gd name="T33" fmla="*/ 0 h 573"/>
                <a:gd name="T34" fmla="*/ 0 w 1074"/>
                <a:gd name="T35" fmla="*/ 0 h 573"/>
                <a:gd name="T36" fmla="*/ 0 w 1074"/>
                <a:gd name="T37" fmla="*/ 0 h 573"/>
                <a:gd name="T38" fmla="*/ 0 w 1074"/>
                <a:gd name="T39" fmla="*/ 0 h 573"/>
                <a:gd name="T40" fmla="*/ 0 w 1074"/>
                <a:gd name="T41" fmla="*/ 0 h 573"/>
                <a:gd name="T42" fmla="*/ 0 w 1074"/>
                <a:gd name="T43" fmla="*/ 0 h 573"/>
                <a:gd name="T44" fmla="*/ 0 w 1074"/>
                <a:gd name="T45" fmla="*/ 0 h 573"/>
                <a:gd name="T46" fmla="*/ 0 w 1074"/>
                <a:gd name="T47" fmla="*/ 0 h 573"/>
                <a:gd name="T48" fmla="*/ 0 w 1074"/>
                <a:gd name="T49" fmla="*/ 0 h 573"/>
                <a:gd name="T50" fmla="*/ 0 w 1074"/>
                <a:gd name="T51" fmla="*/ 0 h 573"/>
                <a:gd name="T52" fmla="*/ 0 w 1074"/>
                <a:gd name="T53" fmla="*/ 0 h 573"/>
                <a:gd name="T54" fmla="*/ 0 w 1074"/>
                <a:gd name="T55" fmla="*/ 0 h 573"/>
                <a:gd name="T56" fmla="*/ 0 w 1074"/>
                <a:gd name="T57" fmla="*/ 0 h 573"/>
                <a:gd name="T58" fmla="*/ 0 w 1074"/>
                <a:gd name="T59" fmla="*/ 0 h 573"/>
                <a:gd name="T60" fmla="*/ 0 w 1074"/>
                <a:gd name="T61" fmla="*/ 0 h 5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4"/>
                <a:gd name="T94" fmla="*/ 0 h 573"/>
                <a:gd name="T95" fmla="*/ 1074 w 1074"/>
                <a:gd name="T96" fmla="*/ 573 h 5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4" h="573">
                  <a:moveTo>
                    <a:pt x="455" y="573"/>
                  </a:moveTo>
                  <a:lnTo>
                    <a:pt x="518" y="545"/>
                  </a:lnTo>
                  <a:lnTo>
                    <a:pt x="593" y="440"/>
                  </a:lnTo>
                  <a:lnTo>
                    <a:pt x="649" y="304"/>
                  </a:lnTo>
                  <a:lnTo>
                    <a:pt x="649" y="414"/>
                  </a:lnTo>
                  <a:lnTo>
                    <a:pt x="886" y="414"/>
                  </a:lnTo>
                  <a:lnTo>
                    <a:pt x="1074" y="234"/>
                  </a:lnTo>
                  <a:lnTo>
                    <a:pt x="931" y="244"/>
                  </a:lnTo>
                  <a:lnTo>
                    <a:pt x="914" y="134"/>
                  </a:lnTo>
                  <a:lnTo>
                    <a:pt x="729" y="102"/>
                  </a:lnTo>
                  <a:lnTo>
                    <a:pt x="756" y="35"/>
                  </a:lnTo>
                  <a:lnTo>
                    <a:pt x="690" y="35"/>
                  </a:lnTo>
                  <a:lnTo>
                    <a:pt x="478" y="102"/>
                  </a:lnTo>
                  <a:lnTo>
                    <a:pt x="171" y="107"/>
                  </a:lnTo>
                  <a:lnTo>
                    <a:pt x="92" y="55"/>
                  </a:lnTo>
                  <a:lnTo>
                    <a:pt x="165" y="0"/>
                  </a:lnTo>
                  <a:lnTo>
                    <a:pt x="30" y="40"/>
                  </a:lnTo>
                  <a:lnTo>
                    <a:pt x="58" y="139"/>
                  </a:lnTo>
                  <a:lnTo>
                    <a:pt x="0" y="194"/>
                  </a:lnTo>
                  <a:lnTo>
                    <a:pt x="105" y="249"/>
                  </a:lnTo>
                  <a:lnTo>
                    <a:pt x="176" y="259"/>
                  </a:lnTo>
                  <a:lnTo>
                    <a:pt x="204" y="304"/>
                  </a:lnTo>
                  <a:lnTo>
                    <a:pt x="171" y="409"/>
                  </a:lnTo>
                  <a:lnTo>
                    <a:pt x="301" y="466"/>
                  </a:lnTo>
                  <a:lnTo>
                    <a:pt x="274" y="409"/>
                  </a:lnTo>
                  <a:lnTo>
                    <a:pt x="304" y="414"/>
                  </a:lnTo>
                  <a:lnTo>
                    <a:pt x="278" y="364"/>
                  </a:lnTo>
                  <a:lnTo>
                    <a:pt x="385" y="359"/>
                  </a:lnTo>
                  <a:lnTo>
                    <a:pt x="461" y="291"/>
                  </a:lnTo>
                  <a:lnTo>
                    <a:pt x="518" y="403"/>
                  </a:lnTo>
                  <a:lnTo>
                    <a:pt x="455" y="573"/>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93" name="Freeform 113"/>
            <p:cNvSpPr>
              <a:spLocks/>
            </p:cNvSpPr>
            <p:nvPr/>
          </p:nvSpPr>
          <p:spPr bwMode="auto">
            <a:xfrm>
              <a:off x="3005" y="3773"/>
              <a:ext cx="257" cy="125"/>
            </a:xfrm>
            <a:custGeom>
              <a:avLst/>
              <a:gdLst>
                <a:gd name="T0" fmla="*/ 0 w 930"/>
                <a:gd name="T1" fmla="*/ 0 h 506"/>
                <a:gd name="T2" fmla="*/ 0 w 930"/>
                <a:gd name="T3" fmla="*/ 0 h 506"/>
                <a:gd name="T4" fmla="*/ 0 w 930"/>
                <a:gd name="T5" fmla="*/ 0 h 506"/>
                <a:gd name="T6" fmla="*/ 0 w 930"/>
                <a:gd name="T7" fmla="*/ 0 h 506"/>
                <a:gd name="T8" fmla="*/ 0 60000 65536"/>
                <a:gd name="T9" fmla="*/ 0 60000 65536"/>
                <a:gd name="T10" fmla="*/ 0 60000 65536"/>
                <a:gd name="T11" fmla="*/ 0 60000 65536"/>
                <a:gd name="T12" fmla="*/ 0 w 930"/>
                <a:gd name="T13" fmla="*/ 0 h 506"/>
                <a:gd name="T14" fmla="*/ 930 w 930"/>
                <a:gd name="T15" fmla="*/ 506 h 506"/>
              </a:gdLst>
              <a:ahLst/>
              <a:cxnLst>
                <a:cxn ang="T8">
                  <a:pos x="T0" y="T1"/>
                </a:cxn>
                <a:cxn ang="T9">
                  <a:pos x="T2" y="T3"/>
                </a:cxn>
                <a:cxn ang="T10">
                  <a:pos x="T4" y="T5"/>
                </a:cxn>
                <a:cxn ang="T11">
                  <a:pos x="T6" y="T7"/>
                </a:cxn>
              </a:cxnLst>
              <a:rect l="T12" t="T13" r="T14" b="T15"/>
              <a:pathLst>
                <a:path w="930" h="506">
                  <a:moveTo>
                    <a:pt x="930" y="0"/>
                  </a:moveTo>
                  <a:lnTo>
                    <a:pt x="0" y="506"/>
                  </a:lnTo>
                  <a:lnTo>
                    <a:pt x="381" y="506"/>
                  </a:lnTo>
                  <a:lnTo>
                    <a:pt x="93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94" name="Freeform 114"/>
            <p:cNvSpPr>
              <a:spLocks/>
            </p:cNvSpPr>
            <p:nvPr/>
          </p:nvSpPr>
          <p:spPr bwMode="auto">
            <a:xfrm>
              <a:off x="4508" y="965"/>
              <a:ext cx="1028" cy="1244"/>
            </a:xfrm>
            <a:custGeom>
              <a:avLst/>
              <a:gdLst>
                <a:gd name="T0" fmla="*/ 0 w 3724"/>
                <a:gd name="T1" fmla="*/ 0 h 5029"/>
                <a:gd name="T2" fmla="*/ 0 w 3724"/>
                <a:gd name="T3" fmla="*/ 0 h 5029"/>
                <a:gd name="T4" fmla="*/ 0 w 3724"/>
                <a:gd name="T5" fmla="*/ 0 h 5029"/>
                <a:gd name="T6" fmla="*/ 0 w 3724"/>
                <a:gd name="T7" fmla="*/ 0 h 5029"/>
                <a:gd name="T8" fmla="*/ 0 w 3724"/>
                <a:gd name="T9" fmla="*/ 0 h 5029"/>
                <a:gd name="T10" fmla="*/ 0 w 3724"/>
                <a:gd name="T11" fmla="*/ 0 h 5029"/>
                <a:gd name="T12" fmla="*/ 0 w 3724"/>
                <a:gd name="T13" fmla="*/ 0 h 5029"/>
                <a:gd name="T14" fmla="*/ 0 w 3724"/>
                <a:gd name="T15" fmla="*/ 0 h 5029"/>
                <a:gd name="T16" fmla="*/ 0 w 3724"/>
                <a:gd name="T17" fmla="*/ 0 h 5029"/>
                <a:gd name="T18" fmla="*/ 0 w 3724"/>
                <a:gd name="T19" fmla="*/ 0 h 5029"/>
                <a:gd name="T20" fmla="*/ 0 w 3724"/>
                <a:gd name="T21" fmla="*/ 0 h 5029"/>
                <a:gd name="T22" fmla="*/ 0 w 3724"/>
                <a:gd name="T23" fmla="*/ 0 h 5029"/>
                <a:gd name="T24" fmla="*/ 0 w 3724"/>
                <a:gd name="T25" fmla="*/ 0 h 5029"/>
                <a:gd name="T26" fmla="*/ 0 w 3724"/>
                <a:gd name="T27" fmla="*/ 0 h 5029"/>
                <a:gd name="T28" fmla="*/ 0 w 3724"/>
                <a:gd name="T29" fmla="*/ 0 h 5029"/>
                <a:gd name="T30" fmla="*/ 0 w 3724"/>
                <a:gd name="T31" fmla="*/ 0 h 5029"/>
                <a:gd name="T32" fmla="*/ 0 w 3724"/>
                <a:gd name="T33" fmla="*/ 0 h 5029"/>
                <a:gd name="T34" fmla="*/ 0 w 3724"/>
                <a:gd name="T35" fmla="*/ 0 h 5029"/>
                <a:gd name="T36" fmla="*/ 0 w 3724"/>
                <a:gd name="T37" fmla="*/ 0 h 5029"/>
                <a:gd name="T38" fmla="*/ 0 w 3724"/>
                <a:gd name="T39" fmla="*/ 0 h 5029"/>
                <a:gd name="T40" fmla="*/ 0 w 3724"/>
                <a:gd name="T41" fmla="*/ 0 h 5029"/>
                <a:gd name="T42" fmla="*/ 0 w 3724"/>
                <a:gd name="T43" fmla="*/ 0 h 5029"/>
                <a:gd name="T44" fmla="*/ 0 w 3724"/>
                <a:gd name="T45" fmla="*/ 0 h 5029"/>
                <a:gd name="T46" fmla="*/ 0 w 3724"/>
                <a:gd name="T47" fmla="*/ 0 h 5029"/>
                <a:gd name="T48" fmla="*/ 0 w 3724"/>
                <a:gd name="T49" fmla="*/ 0 h 5029"/>
                <a:gd name="T50" fmla="*/ 0 w 3724"/>
                <a:gd name="T51" fmla="*/ 0 h 5029"/>
                <a:gd name="T52" fmla="*/ 0 w 3724"/>
                <a:gd name="T53" fmla="*/ 0 h 5029"/>
                <a:gd name="T54" fmla="*/ 0 w 3724"/>
                <a:gd name="T55" fmla="*/ 0 h 5029"/>
                <a:gd name="T56" fmla="*/ 0 w 3724"/>
                <a:gd name="T57" fmla="*/ 0 h 5029"/>
                <a:gd name="T58" fmla="*/ 0 w 3724"/>
                <a:gd name="T59" fmla="*/ 0 h 5029"/>
                <a:gd name="T60" fmla="*/ 0 w 3724"/>
                <a:gd name="T61" fmla="*/ 0 h 5029"/>
                <a:gd name="T62" fmla="*/ 1 w 3724"/>
                <a:gd name="T63" fmla="*/ 0 h 5029"/>
                <a:gd name="T64" fmla="*/ 1 w 3724"/>
                <a:gd name="T65" fmla="*/ 0 h 5029"/>
                <a:gd name="T66" fmla="*/ 0 w 3724"/>
                <a:gd name="T67" fmla="*/ 0 h 5029"/>
                <a:gd name="T68" fmla="*/ 0 w 3724"/>
                <a:gd name="T69" fmla="*/ 0 h 5029"/>
                <a:gd name="T70" fmla="*/ 0 w 3724"/>
                <a:gd name="T71" fmla="*/ 0 h 5029"/>
                <a:gd name="T72" fmla="*/ 0 w 3724"/>
                <a:gd name="T73" fmla="*/ 0 h 5029"/>
                <a:gd name="T74" fmla="*/ 0 w 3724"/>
                <a:gd name="T75" fmla="*/ 0 h 5029"/>
                <a:gd name="T76" fmla="*/ 0 w 3724"/>
                <a:gd name="T77" fmla="*/ 0 h 5029"/>
                <a:gd name="T78" fmla="*/ 0 w 3724"/>
                <a:gd name="T79" fmla="*/ 0 h 50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24"/>
                <a:gd name="T121" fmla="*/ 0 h 5029"/>
                <a:gd name="T122" fmla="*/ 3724 w 3724"/>
                <a:gd name="T123" fmla="*/ 5029 h 50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24" h="5029">
                  <a:moveTo>
                    <a:pt x="875" y="1194"/>
                  </a:moveTo>
                  <a:lnTo>
                    <a:pt x="959" y="1433"/>
                  </a:lnTo>
                  <a:lnTo>
                    <a:pt x="1216" y="1887"/>
                  </a:lnTo>
                  <a:lnTo>
                    <a:pt x="862" y="2059"/>
                  </a:lnTo>
                  <a:lnTo>
                    <a:pt x="648" y="2143"/>
                  </a:lnTo>
                  <a:lnTo>
                    <a:pt x="942" y="2465"/>
                  </a:lnTo>
                  <a:lnTo>
                    <a:pt x="1216" y="2609"/>
                  </a:lnTo>
                  <a:lnTo>
                    <a:pt x="1316" y="2883"/>
                  </a:lnTo>
                  <a:lnTo>
                    <a:pt x="895" y="2512"/>
                  </a:lnTo>
                  <a:lnTo>
                    <a:pt x="441" y="2433"/>
                  </a:lnTo>
                  <a:lnTo>
                    <a:pt x="245" y="2642"/>
                  </a:lnTo>
                  <a:lnTo>
                    <a:pt x="324" y="2946"/>
                  </a:lnTo>
                  <a:lnTo>
                    <a:pt x="585" y="3332"/>
                  </a:lnTo>
                  <a:lnTo>
                    <a:pt x="522" y="3449"/>
                  </a:lnTo>
                  <a:lnTo>
                    <a:pt x="392" y="3497"/>
                  </a:lnTo>
                  <a:lnTo>
                    <a:pt x="392" y="3639"/>
                  </a:lnTo>
                  <a:lnTo>
                    <a:pt x="538" y="3676"/>
                  </a:lnTo>
                  <a:lnTo>
                    <a:pt x="845" y="3579"/>
                  </a:lnTo>
                  <a:lnTo>
                    <a:pt x="715" y="3706"/>
                  </a:lnTo>
                  <a:lnTo>
                    <a:pt x="733" y="3756"/>
                  </a:lnTo>
                  <a:lnTo>
                    <a:pt x="796" y="3803"/>
                  </a:lnTo>
                  <a:lnTo>
                    <a:pt x="909" y="4075"/>
                  </a:lnTo>
                  <a:lnTo>
                    <a:pt x="1005" y="4154"/>
                  </a:lnTo>
                  <a:lnTo>
                    <a:pt x="1136" y="4172"/>
                  </a:lnTo>
                  <a:lnTo>
                    <a:pt x="1332" y="4141"/>
                  </a:lnTo>
                  <a:lnTo>
                    <a:pt x="1472" y="4154"/>
                  </a:lnTo>
                  <a:lnTo>
                    <a:pt x="1525" y="4172"/>
                  </a:lnTo>
                  <a:lnTo>
                    <a:pt x="1590" y="4141"/>
                  </a:lnTo>
                  <a:lnTo>
                    <a:pt x="1639" y="4012"/>
                  </a:lnTo>
                  <a:lnTo>
                    <a:pt x="1621" y="4172"/>
                  </a:lnTo>
                  <a:lnTo>
                    <a:pt x="1554" y="4251"/>
                  </a:lnTo>
                  <a:lnTo>
                    <a:pt x="1395" y="4190"/>
                  </a:lnTo>
                  <a:lnTo>
                    <a:pt x="1345" y="4190"/>
                  </a:lnTo>
                  <a:lnTo>
                    <a:pt x="1101" y="4234"/>
                  </a:lnTo>
                  <a:lnTo>
                    <a:pt x="1039" y="4399"/>
                  </a:lnTo>
                  <a:lnTo>
                    <a:pt x="895" y="4399"/>
                  </a:lnTo>
                  <a:lnTo>
                    <a:pt x="845" y="4222"/>
                  </a:lnTo>
                  <a:lnTo>
                    <a:pt x="733" y="4351"/>
                  </a:lnTo>
                  <a:lnTo>
                    <a:pt x="862" y="4509"/>
                  </a:lnTo>
                  <a:lnTo>
                    <a:pt x="522" y="4269"/>
                  </a:lnTo>
                  <a:lnTo>
                    <a:pt x="618" y="4625"/>
                  </a:lnTo>
                  <a:lnTo>
                    <a:pt x="697" y="4687"/>
                  </a:lnTo>
                  <a:lnTo>
                    <a:pt x="1052" y="4832"/>
                  </a:lnTo>
                  <a:lnTo>
                    <a:pt x="845" y="4865"/>
                  </a:lnTo>
                  <a:lnTo>
                    <a:pt x="551" y="4735"/>
                  </a:lnTo>
                  <a:lnTo>
                    <a:pt x="501" y="4914"/>
                  </a:lnTo>
                  <a:lnTo>
                    <a:pt x="501" y="5029"/>
                  </a:lnTo>
                  <a:lnTo>
                    <a:pt x="360" y="4797"/>
                  </a:lnTo>
                  <a:lnTo>
                    <a:pt x="232" y="4559"/>
                  </a:lnTo>
                  <a:lnTo>
                    <a:pt x="165" y="4282"/>
                  </a:lnTo>
                  <a:lnTo>
                    <a:pt x="115" y="3965"/>
                  </a:lnTo>
                  <a:lnTo>
                    <a:pt x="86" y="3479"/>
                  </a:lnTo>
                  <a:lnTo>
                    <a:pt x="115" y="2854"/>
                  </a:lnTo>
                  <a:lnTo>
                    <a:pt x="0" y="2530"/>
                  </a:lnTo>
                  <a:lnTo>
                    <a:pt x="86" y="1769"/>
                  </a:lnTo>
                  <a:lnTo>
                    <a:pt x="232" y="1194"/>
                  </a:lnTo>
                  <a:lnTo>
                    <a:pt x="488" y="661"/>
                  </a:lnTo>
                  <a:lnTo>
                    <a:pt x="895" y="274"/>
                  </a:lnTo>
                  <a:lnTo>
                    <a:pt x="1509" y="30"/>
                  </a:lnTo>
                  <a:lnTo>
                    <a:pt x="2074" y="0"/>
                  </a:lnTo>
                  <a:lnTo>
                    <a:pt x="2655" y="159"/>
                  </a:lnTo>
                  <a:lnTo>
                    <a:pt x="3204" y="466"/>
                  </a:lnTo>
                  <a:lnTo>
                    <a:pt x="3549" y="917"/>
                  </a:lnTo>
                  <a:lnTo>
                    <a:pt x="3693" y="1306"/>
                  </a:lnTo>
                  <a:lnTo>
                    <a:pt x="3724" y="1801"/>
                  </a:lnTo>
                  <a:lnTo>
                    <a:pt x="3680" y="2235"/>
                  </a:lnTo>
                  <a:lnTo>
                    <a:pt x="3515" y="2786"/>
                  </a:lnTo>
                  <a:lnTo>
                    <a:pt x="3319" y="2836"/>
                  </a:lnTo>
                  <a:lnTo>
                    <a:pt x="3095" y="3124"/>
                  </a:lnTo>
                  <a:lnTo>
                    <a:pt x="2933" y="3497"/>
                  </a:lnTo>
                  <a:lnTo>
                    <a:pt x="2899" y="3270"/>
                  </a:lnTo>
                  <a:lnTo>
                    <a:pt x="2998" y="2899"/>
                  </a:lnTo>
                  <a:lnTo>
                    <a:pt x="3013" y="2622"/>
                  </a:lnTo>
                  <a:lnTo>
                    <a:pt x="3029" y="2365"/>
                  </a:lnTo>
                  <a:lnTo>
                    <a:pt x="2933" y="2156"/>
                  </a:lnTo>
                  <a:lnTo>
                    <a:pt x="2496" y="2013"/>
                  </a:lnTo>
                  <a:lnTo>
                    <a:pt x="2060" y="1869"/>
                  </a:lnTo>
                  <a:lnTo>
                    <a:pt x="1639" y="1660"/>
                  </a:lnTo>
                  <a:lnTo>
                    <a:pt x="1216" y="1433"/>
                  </a:lnTo>
                  <a:lnTo>
                    <a:pt x="875" y="1194"/>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95" name="Freeform 115"/>
            <p:cNvSpPr>
              <a:spLocks/>
            </p:cNvSpPr>
            <p:nvPr/>
          </p:nvSpPr>
          <p:spPr bwMode="auto">
            <a:xfrm>
              <a:off x="4630" y="1571"/>
              <a:ext cx="581" cy="306"/>
            </a:xfrm>
            <a:custGeom>
              <a:avLst/>
              <a:gdLst>
                <a:gd name="T0" fmla="*/ 0 w 2104"/>
                <a:gd name="T1" fmla="*/ 0 h 1238"/>
                <a:gd name="T2" fmla="*/ 0 w 2104"/>
                <a:gd name="T3" fmla="*/ 0 h 1238"/>
                <a:gd name="T4" fmla="*/ 0 w 2104"/>
                <a:gd name="T5" fmla="*/ 0 h 1238"/>
                <a:gd name="T6" fmla="*/ 0 w 2104"/>
                <a:gd name="T7" fmla="*/ 0 h 1238"/>
                <a:gd name="T8" fmla="*/ 0 w 2104"/>
                <a:gd name="T9" fmla="*/ 0 h 1238"/>
                <a:gd name="T10" fmla="*/ 0 w 2104"/>
                <a:gd name="T11" fmla="*/ 0 h 1238"/>
                <a:gd name="T12" fmla="*/ 0 w 2104"/>
                <a:gd name="T13" fmla="*/ 0 h 1238"/>
                <a:gd name="T14" fmla="*/ 0 w 2104"/>
                <a:gd name="T15" fmla="*/ 0 h 1238"/>
                <a:gd name="T16" fmla="*/ 0 w 2104"/>
                <a:gd name="T17" fmla="*/ 0 h 1238"/>
                <a:gd name="T18" fmla="*/ 0 w 2104"/>
                <a:gd name="T19" fmla="*/ 0 h 1238"/>
                <a:gd name="T20" fmla="*/ 0 w 2104"/>
                <a:gd name="T21" fmla="*/ 0 h 1238"/>
                <a:gd name="T22" fmla="*/ 0 w 2104"/>
                <a:gd name="T23" fmla="*/ 0 h 1238"/>
                <a:gd name="T24" fmla="*/ 0 w 2104"/>
                <a:gd name="T25" fmla="*/ 0 h 1238"/>
                <a:gd name="T26" fmla="*/ 0 w 2104"/>
                <a:gd name="T27" fmla="*/ 0 h 1238"/>
                <a:gd name="T28" fmla="*/ 0 w 2104"/>
                <a:gd name="T29" fmla="*/ 0 h 1238"/>
                <a:gd name="T30" fmla="*/ 0 w 2104"/>
                <a:gd name="T31" fmla="*/ 0 h 1238"/>
                <a:gd name="T32" fmla="*/ 0 w 2104"/>
                <a:gd name="T33" fmla="*/ 0 h 1238"/>
                <a:gd name="T34" fmla="*/ 0 w 2104"/>
                <a:gd name="T35" fmla="*/ 0 h 1238"/>
                <a:gd name="T36" fmla="*/ 0 w 2104"/>
                <a:gd name="T37" fmla="*/ 0 h 1238"/>
                <a:gd name="T38" fmla="*/ 0 w 2104"/>
                <a:gd name="T39" fmla="*/ 0 h 1238"/>
                <a:gd name="T40" fmla="*/ 0 w 2104"/>
                <a:gd name="T41" fmla="*/ 0 h 1238"/>
                <a:gd name="T42" fmla="*/ 0 w 2104"/>
                <a:gd name="T43" fmla="*/ 0 h 1238"/>
                <a:gd name="T44" fmla="*/ 0 w 2104"/>
                <a:gd name="T45" fmla="*/ 0 h 1238"/>
                <a:gd name="T46" fmla="*/ 0 w 2104"/>
                <a:gd name="T47" fmla="*/ 0 h 1238"/>
                <a:gd name="T48" fmla="*/ 0 w 2104"/>
                <a:gd name="T49" fmla="*/ 0 h 1238"/>
                <a:gd name="T50" fmla="*/ 0 w 2104"/>
                <a:gd name="T51" fmla="*/ 0 h 1238"/>
                <a:gd name="T52" fmla="*/ 0 w 2104"/>
                <a:gd name="T53" fmla="*/ 0 h 1238"/>
                <a:gd name="T54" fmla="*/ 0 w 2104"/>
                <a:gd name="T55" fmla="*/ 0 h 1238"/>
                <a:gd name="T56" fmla="*/ 0 w 2104"/>
                <a:gd name="T57" fmla="*/ 0 h 1238"/>
                <a:gd name="T58" fmla="*/ 0 w 2104"/>
                <a:gd name="T59" fmla="*/ 0 h 1238"/>
                <a:gd name="T60" fmla="*/ 0 w 2104"/>
                <a:gd name="T61" fmla="*/ 0 h 1238"/>
                <a:gd name="T62" fmla="*/ 0 w 2104"/>
                <a:gd name="T63" fmla="*/ 0 h 1238"/>
                <a:gd name="T64" fmla="*/ 0 w 2104"/>
                <a:gd name="T65" fmla="*/ 0 h 1238"/>
                <a:gd name="T66" fmla="*/ 0 w 2104"/>
                <a:gd name="T67" fmla="*/ 0 h 1238"/>
                <a:gd name="T68" fmla="*/ 0 w 2104"/>
                <a:gd name="T69" fmla="*/ 0 h 1238"/>
                <a:gd name="T70" fmla="*/ 0 w 2104"/>
                <a:gd name="T71" fmla="*/ 0 h 1238"/>
                <a:gd name="T72" fmla="*/ 0 w 2104"/>
                <a:gd name="T73" fmla="*/ 0 h 1238"/>
                <a:gd name="T74" fmla="*/ 0 w 2104"/>
                <a:gd name="T75" fmla="*/ 0 h 1238"/>
                <a:gd name="T76" fmla="*/ 0 w 2104"/>
                <a:gd name="T77" fmla="*/ 0 h 1238"/>
                <a:gd name="T78" fmla="*/ 0 w 2104"/>
                <a:gd name="T79" fmla="*/ 0 h 1238"/>
                <a:gd name="T80" fmla="*/ 0 w 2104"/>
                <a:gd name="T81" fmla="*/ 0 h 1238"/>
                <a:gd name="T82" fmla="*/ 0 w 2104"/>
                <a:gd name="T83" fmla="*/ 0 h 12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04"/>
                <a:gd name="T127" fmla="*/ 0 h 1238"/>
                <a:gd name="T128" fmla="*/ 2104 w 2104"/>
                <a:gd name="T129" fmla="*/ 1238 h 12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04" h="1238">
                  <a:moveTo>
                    <a:pt x="1215" y="546"/>
                  </a:moveTo>
                  <a:lnTo>
                    <a:pt x="1554" y="577"/>
                  </a:lnTo>
                  <a:lnTo>
                    <a:pt x="1731" y="674"/>
                  </a:lnTo>
                  <a:lnTo>
                    <a:pt x="2104" y="773"/>
                  </a:lnTo>
                  <a:lnTo>
                    <a:pt x="1828" y="789"/>
                  </a:lnTo>
                  <a:lnTo>
                    <a:pt x="1651" y="773"/>
                  </a:lnTo>
                  <a:lnTo>
                    <a:pt x="1954" y="1011"/>
                  </a:lnTo>
                  <a:lnTo>
                    <a:pt x="1828" y="1061"/>
                  </a:lnTo>
                  <a:lnTo>
                    <a:pt x="1681" y="979"/>
                  </a:lnTo>
                  <a:lnTo>
                    <a:pt x="1504" y="979"/>
                  </a:lnTo>
                  <a:lnTo>
                    <a:pt x="1324" y="964"/>
                  </a:lnTo>
                  <a:lnTo>
                    <a:pt x="1324" y="1079"/>
                  </a:lnTo>
                  <a:lnTo>
                    <a:pt x="1472" y="1226"/>
                  </a:lnTo>
                  <a:lnTo>
                    <a:pt x="1248" y="1092"/>
                  </a:lnTo>
                  <a:lnTo>
                    <a:pt x="1180" y="932"/>
                  </a:lnTo>
                  <a:lnTo>
                    <a:pt x="1101" y="835"/>
                  </a:lnTo>
                  <a:lnTo>
                    <a:pt x="1031" y="1079"/>
                  </a:lnTo>
                  <a:lnTo>
                    <a:pt x="984" y="899"/>
                  </a:lnTo>
                  <a:lnTo>
                    <a:pt x="1003" y="773"/>
                  </a:lnTo>
                  <a:lnTo>
                    <a:pt x="937" y="723"/>
                  </a:lnTo>
                  <a:lnTo>
                    <a:pt x="807" y="742"/>
                  </a:lnTo>
                  <a:lnTo>
                    <a:pt x="611" y="1061"/>
                  </a:lnTo>
                  <a:lnTo>
                    <a:pt x="468" y="1238"/>
                  </a:lnTo>
                  <a:lnTo>
                    <a:pt x="518" y="1092"/>
                  </a:lnTo>
                  <a:lnTo>
                    <a:pt x="404" y="1129"/>
                  </a:lnTo>
                  <a:lnTo>
                    <a:pt x="580" y="964"/>
                  </a:lnTo>
                  <a:lnTo>
                    <a:pt x="355" y="932"/>
                  </a:lnTo>
                  <a:lnTo>
                    <a:pt x="225" y="820"/>
                  </a:lnTo>
                  <a:lnTo>
                    <a:pt x="177" y="660"/>
                  </a:lnTo>
                  <a:lnTo>
                    <a:pt x="324" y="742"/>
                  </a:lnTo>
                  <a:lnTo>
                    <a:pt x="518" y="723"/>
                  </a:lnTo>
                  <a:lnTo>
                    <a:pt x="240" y="577"/>
                  </a:lnTo>
                  <a:lnTo>
                    <a:pt x="0" y="336"/>
                  </a:lnTo>
                  <a:lnTo>
                    <a:pt x="207" y="433"/>
                  </a:lnTo>
                  <a:lnTo>
                    <a:pt x="81" y="127"/>
                  </a:lnTo>
                  <a:lnTo>
                    <a:pt x="110" y="0"/>
                  </a:lnTo>
                  <a:lnTo>
                    <a:pt x="225" y="15"/>
                  </a:lnTo>
                  <a:lnTo>
                    <a:pt x="468" y="206"/>
                  </a:lnTo>
                  <a:lnTo>
                    <a:pt x="875" y="449"/>
                  </a:lnTo>
                  <a:lnTo>
                    <a:pt x="1050" y="386"/>
                  </a:lnTo>
                  <a:lnTo>
                    <a:pt x="1068" y="533"/>
                  </a:lnTo>
                  <a:lnTo>
                    <a:pt x="1215" y="546"/>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96" name="Freeform 116"/>
            <p:cNvSpPr>
              <a:spLocks/>
            </p:cNvSpPr>
            <p:nvPr/>
          </p:nvSpPr>
          <p:spPr bwMode="auto">
            <a:xfrm>
              <a:off x="4747" y="2081"/>
              <a:ext cx="190" cy="60"/>
            </a:xfrm>
            <a:custGeom>
              <a:avLst/>
              <a:gdLst>
                <a:gd name="T0" fmla="*/ 0 w 692"/>
                <a:gd name="T1" fmla="*/ 0 h 243"/>
                <a:gd name="T2" fmla="*/ 0 w 692"/>
                <a:gd name="T3" fmla="*/ 0 h 243"/>
                <a:gd name="T4" fmla="*/ 0 w 692"/>
                <a:gd name="T5" fmla="*/ 0 h 243"/>
                <a:gd name="T6" fmla="*/ 0 w 692"/>
                <a:gd name="T7" fmla="*/ 0 h 243"/>
                <a:gd name="T8" fmla="*/ 0 w 692"/>
                <a:gd name="T9" fmla="*/ 0 h 243"/>
                <a:gd name="T10" fmla="*/ 0 w 692"/>
                <a:gd name="T11" fmla="*/ 0 h 243"/>
                <a:gd name="T12" fmla="*/ 0 w 692"/>
                <a:gd name="T13" fmla="*/ 0 h 243"/>
                <a:gd name="T14" fmla="*/ 0 w 692"/>
                <a:gd name="T15" fmla="*/ 0 h 243"/>
                <a:gd name="T16" fmla="*/ 0 w 692"/>
                <a:gd name="T17" fmla="*/ 0 h 243"/>
                <a:gd name="T18" fmla="*/ 0 w 692"/>
                <a:gd name="T19" fmla="*/ 0 h 243"/>
                <a:gd name="T20" fmla="*/ 0 w 692"/>
                <a:gd name="T21" fmla="*/ 0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2"/>
                <a:gd name="T34" fmla="*/ 0 h 243"/>
                <a:gd name="T35" fmla="*/ 692 w 692"/>
                <a:gd name="T36" fmla="*/ 243 h 2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2" h="243">
                  <a:moveTo>
                    <a:pt x="33" y="32"/>
                  </a:moveTo>
                  <a:lnTo>
                    <a:pt x="274" y="84"/>
                  </a:lnTo>
                  <a:lnTo>
                    <a:pt x="550" y="116"/>
                  </a:lnTo>
                  <a:lnTo>
                    <a:pt x="582" y="243"/>
                  </a:lnTo>
                  <a:lnTo>
                    <a:pt x="663" y="226"/>
                  </a:lnTo>
                  <a:lnTo>
                    <a:pt x="692" y="84"/>
                  </a:lnTo>
                  <a:lnTo>
                    <a:pt x="610" y="32"/>
                  </a:lnTo>
                  <a:lnTo>
                    <a:pt x="533" y="66"/>
                  </a:lnTo>
                  <a:lnTo>
                    <a:pt x="274" y="32"/>
                  </a:lnTo>
                  <a:lnTo>
                    <a:pt x="0" y="0"/>
                  </a:lnTo>
                  <a:lnTo>
                    <a:pt x="33" y="32"/>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97" name="Freeform 117"/>
            <p:cNvSpPr>
              <a:spLocks/>
            </p:cNvSpPr>
            <p:nvPr/>
          </p:nvSpPr>
          <p:spPr bwMode="auto">
            <a:xfrm>
              <a:off x="4652" y="1877"/>
              <a:ext cx="634" cy="407"/>
            </a:xfrm>
            <a:custGeom>
              <a:avLst/>
              <a:gdLst>
                <a:gd name="T0" fmla="*/ 0 w 2297"/>
                <a:gd name="T1" fmla="*/ 0 h 1642"/>
                <a:gd name="T2" fmla="*/ 0 w 2297"/>
                <a:gd name="T3" fmla="*/ 0 h 1642"/>
                <a:gd name="T4" fmla="*/ 0 w 2297"/>
                <a:gd name="T5" fmla="*/ 0 h 1642"/>
                <a:gd name="T6" fmla="*/ 0 w 2297"/>
                <a:gd name="T7" fmla="*/ 0 h 1642"/>
                <a:gd name="T8" fmla="*/ 0 w 2297"/>
                <a:gd name="T9" fmla="*/ 0 h 1642"/>
                <a:gd name="T10" fmla="*/ 0 w 2297"/>
                <a:gd name="T11" fmla="*/ 0 h 1642"/>
                <a:gd name="T12" fmla="*/ 0 w 2297"/>
                <a:gd name="T13" fmla="*/ 0 h 1642"/>
                <a:gd name="T14" fmla="*/ 0 w 2297"/>
                <a:gd name="T15" fmla="*/ 0 h 1642"/>
                <a:gd name="T16" fmla="*/ 0 w 2297"/>
                <a:gd name="T17" fmla="*/ 0 h 1642"/>
                <a:gd name="T18" fmla="*/ 0 w 2297"/>
                <a:gd name="T19" fmla="*/ 0 h 1642"/>
                <a:gd name="T20" fmla="*/ 0 w 2297"/>
                <a:gd name="T21" fmla="*/ 0 h 1642"/>
                <a:gd name="T22" fmla="*/ 0 w 2297"/>
                <a:gd name="T23" fmla="*/ 0 h 1642"/>
                <a:gd name="T24" fmla="*/ 0 w 2297"/>
                <a:gd name="T25" fmla="*/ 0 h 1642"/>
                <a:gd name="T26" fmla="*/ 0 w 2297"/>
                <a:gd name="T27" fmla="*/ 0 h 1642"/>
                <a:gd name="T28" fmla="*/ 0 w 2297"/>
                <a:gd name="T29" fmla="*/ 0 h 1642"/>
                <a:gd name="T30" fmla="*/ 0 w 2297"/>
                <a:gd name="T31" fmla="*/ 0 h 16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97"/>
                <a:gd name="T49" fmla="*/ 0 h 1642"/>
                <a:gd name="T50" fmla="*/ 2297 w 2297"/>
                <a:gd name="T51" fmla="*/ 1642 h 16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97" h="1642">
                  <a:moveTo>
                    <a:pt x="0" y="1451"/>
                  </a:moveTo>
                  <a:lnTo>
                    <a:pt x="373" y="1580"/>
                  </a:lnTo>
                  <a:lnTo>
                    <a:pt x="579" y="1548"/>
                  </a:lnTo>
                  <a:lnTo>
                    <a:pt x="903" y="1470"/>
                  </a:lnTo>
                  <a:lnTo>
                    <a:pt x="1196" y="1341"/>
                  </a:lnTo>
                  <a:lnTo>
                    <a:pt x="1488" y="1064"/>
                  </a:lnTo>
                  <a:lnTo>
                    <a:pt x="1873" y="631"/>
                  </a:lnTo>
                  <a:lnTo>
                    <a:pt x="2297" y="0"/>
                  </a:lnTo>
                  <a:lnTo>
                    <a:pt x="2168" y="289"/>
                  </a:lnTo>
                  <a:lnTo>
                    <a:pt x="1846" y="743"/>
                  </a:lnTo>
                  <a:lnTo>
                    <a:pt x="1423" y="1214"/>
                  </a:lnTo>
                  <a:lnTo>
                    <a:pt x="1099" y="1470"/>
                  </a:lnTo>
                  <a:lnTo>
                    <a:pt x="634" y="1642"/>
                  </a:lnTo>
                  <a:lnTo>
                    <a:pt x="373" y="1627"/>
                  </a:lnTo>
                  <a:lnTo>
                    <a:pt x="63" y="1548"/>
                  </a:lnTo>
                  <a:lnTo>
                    <a:pt x="0" y="1451"/>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98" name="Freeform 118"/>
            <p:cNvSpPr>
              <a:spLocks/>
            </p:cNvSpPr>
            <p:nvPr/>
          </p:nvSpPr>
          <p:spPr bwMode="auto">
            <a:xfrm>
              <a:off x="4920" y="1723"/>
              <a:ext cx="442" cy="267"/>
            </a:xfrm>
            <a:custGeom>
              <a:avLst/>
              <a:gdLst>
                <a:gd name="T0" fmla="*/ 0 w 1604"/>
                <a:gd name="T1" fmla="*/ 0 h 1078"/>
                <a:gd name="T2" fmla="*/ 0 w 1604"/>
                <a:gd name="T3" fmla="*/ 0 h 1078"/>
                <a:gd name="T4" fmla="*/ 0 w 1604"/>
                <a:gd name="T5" fmla="*/ 0 h 1078"/>
                <a:gd name="T6" fmla="*/ 0 w 1604"/>
                <a:gd name="T7" fmla="*/ 0 h 1078"/>
                <a:gd name="T8" fmla="*/ 0 w 1604"/>
                <a:gd name="T9" fmla="*/ 0 h 1078"/>
                <a:gd name="T10" fmla="*/ 0 w 1604"/>
                <a:gd name="T11" fmla="*/ 0 h 1078"/>
                <a:gd name="T12" fmla="*/ 0 w 1604"/>
                <a:gd name="T13" fmla="*/ 0 h 1078"/>
                <a:gd name="T14" fmla="*/ 0 w 1604"/>
                <a:gd name="T15" fmla="*/ 0 h 1078"/>
                <a:gd name="T16" fmla="*/ 0 w 1604"/>
                <a:gd name="T17" fmla="*/ 0 h 1078"/>
                <a:gd name="T18" fmla="*/ 0 w 1604"/>
                <a:gd name="T19" fmla="*/ 0 h 1078"/>
                <a:gd name="T20" fmla="*/ 0 w 1604"/>
                <a:gd name="T21" fmla="*/ 0 h 1078"/>
                <a:gd name="T22" fmla="*/ 0 w 1604"/>
                <a:gd name="T23" fmla="*/ 0 h 1078"/>
                <a:gd name="T24" fmla="*/ 0 w 1604"/>
                <a:gd name="T25" fmla="*/ 0 h 1078"/>
                <a:gd name="T26" fmla="*/ 0 w 1604"/>
                <a:gd name="T27" fmla="*/ 0 h 1078"/>
                <a:gd name="T28" fmla="*/ 0 w 1604"/>
                <a:gd name="T29" fmla="*/ 0 h 1078"/>
                <a:gd name="T30" fmla="*/ 0 w 1604"/>
                <a:gd name="T31" fmla="*/ 0 h 1078"/>
                <a:gd name="T32" fmla="*/ 0 w 1604"/>
                <a:gd name="T33" fmla="*/ 0 h 1078"/>
                <a:gd name="T34" fmla="*/ 0 w 1604"/>
                <a:gd name="T35" fmla="*/ 0 h 1078"/>
                <a:gd name="T36" fmla="*/ 0 w 1604"/>
                <a:gd name="T37" fmla="*/ 0 h 1078"/>
                <a:gd name="T38" fmla="*/ 0 w 1604"/>
                <a:gd name="T39" fmla="*/ 0 h 10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04"/>
                <a:gd name="T61" fmla="*/ 0 h 1078"/>
                <a:gd name="T62" fmla="*/ 1604 w 1604"/>
                <a:gd name="T63" fmla="*/ 1078 h 10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04" h="1078">
                  <a:moveTo>
                    <a:pt x="0" y="563"/>
                  </a:moveTo>
                  <a:lnTo>
                    <a:pt x="51" y="740"/>
                  </a:lnTo>
                  <a:lnTo>
                    <a:pt x="178" y="902"/>
                  </a:lnTo>
                  <a:lnTo>
                    <a:pt x="472" y="1041"/>
                  </a:lnTo>
                  <a:lnTo>
                    <a:pt x="663" y="1078"/>
                  </a:lnTo>
                  <a:lnTo>
                    <a:pt x="825" y="1029"/>
                  </a:lnTo>
                  <a:lnTo>
                    <a:pt x="1054" y="772"/>
                  </a:lnTo>
                  <a:lnTo>
                    <a:pt x="1199" y="563"/>
                  </a:lnTo>
                  <a:lnTo>
                    <a:pt x="1604" y="30"/>
                  </a:lnTo>
                  <a:lnTo>
                    <a:pt x="1572" y="0"/>
                  </a:lnTo>
                  <a:lnTo>
                    <a:pt x="1164" y="386"/>
                  </a:lnTo>
                  <a:lnTo>
                    <a:pt x="1069" y="239"/>
                  </a:lnTo>
                  <a:lnTo>
                    <a:pt x="1134" y="448"/>
                  </a:lnTo>
                  <a:lnTo>
                    <a:pt x="1102" y="595"/>
                  </a:lnTo>
                  <a:lnTo>
                    <a:pt x="760" y="981"/>
                  </a:lnTo>
                  <a:lnTo>
                    <a:pt x="631" y="1012"/>
                  </a:lnTo>
                  <a:lnTo>
                    <a:pt x="454" y="981"/>
                  </a:lnTo>
                  <a:lnTo>
                    <a:pt x="227" y="819"/>
                  </a:lnTo>
                  <a:lnTo>
                    <a:pt x="81" y="673"/>
                  </a:lnTo>
                  <a:lnTo>
                    <a:pt x="0" y="563"/>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46199" name="Freeform 119"/>
            <p:cNvSpPr>
              <a:spLocks/>
            </p:cNvSpPr>
            <p:nvPr/>
          </p:nvSpPr>
          <p:spPr bwMode="auto">
            <a:xfrm>
              <a:off x="5294" y="1704"/>
              <a:ext cx="178" cy="164"/>
            </a:xfrm>
            <a:custGeom>
              <a:avLst/>
              <a:gdLst>
                <a:gd name="T0" fmla="*/ 0 w 645"/>
                <a:gd name="T1" fmla="*/ 0 h 661"/>
                <a:gd name="T2" fmla="*/ 0 w 645"/>
                <a:gd name="T3" fmla="*/ 0 h 661"/>
                <a:gd name="T4" fmla="*/ 0 w 645"/>
                <a:gd name="T5" fmla="*/ 0 h 661"/>
                <a:gd name="T6" fmla="*/ 0 w 645"/>
                <a:gd name="T7" fmla="*/ 0 h 661"/>
                <a:gd name="T8" fmla="*/ 0 w 645"/>
                <a:gd name="T9" fmla="*/ 0 h 661"/>
                <a:gd name="T10" fmla="*/ 0 w 645"/>
                <a:gd name="T11" fmla="*/ 0 h 661"/>
                <a:gd name="T12" fmla="*/ 0 w 645"/>
                <a:gd name="T13" fmla="*/ 0 h 661"/>
                <a:gd name="T14" fmla="*/ 0 w 645"/>
                <a:gd name="T15" fmla="*/ 0 h 661"/>
                <a:gd name="T16" fmla="*/ 0 60000 65536"/>
                <a:gd name="T17" fmla="*/ 0 60000 65536"/>
                <a:gd name="T18" fmla="*/ 0 60000 65536"/>
                <a:gd name="T19" fmla="*/ 0 60000 65536"/>
                <a:gd name="T20" fmla="*/ 0 60000 65536"/>
                <a:gd name="T21" fmla="*/ 0 60000 65536"/>
                <a:gd name="T22" fmla="*/ 0 60000 65536"/>
                <a:gd name="T23" fmla="*/ 0 60000 65536"/>
                <a:gd name="T24" fmla="*/ 0 w 645"/>
                <a:gd name="T25" fmla="*/ 0 h 661"/>
                <a:gd name="T26" fmla="*/ 645 w 645"/>
                <a:gd name="T27" fmla="*/ 661 h 6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5" h="661">
                  <a:moveTo>
                    <a:pt x="141" y="264"/>
                  </a:moveTo>
                  <a:lnTo>
                    <a:pt x="645" y="0"/>
                  </a:lnTo>
                  <a:lnTo>
                    <a:pt x="605" y="99"/>
                  </a:lnTo>
                  <a:lnTo>
                    <a:pt x="293" y="277"/>
                  </a:lnTo>
                  <a:lnTo>
                    <a:pt x="246" y="468"/>
                  </a:lnTo>
                  <a:lnTo>
                    <a:pt x="0" y="661"/>
                  </a:lnTo>
                  <a:lnTo>
                    <a:pt x="117" y="416"/>
                  </a:lnTo>
                  <a:lnTo>
                    <a:pt x="141" y="264"/>
                  </a:lnTo>
                  <a:close/>
                </a:path>
              </a:pathLst>
            </a:custGeom>
            <a:solidFill>
              <a:srgbClr val="000000"/>
            </a:solidFill>
            <a:ln w="9525">
              <a:noFill/>
              <a:round/>
              <a:headEnd/>
              <a:tailEnd/>
            </a:ln>
          </p:spPr>
          <p:txBody>
            <a:bodyPr/>
            <a:lstStyle/>
            <a:p>
              <a:pPr algn="ctr"/>
              <a:endParaRPr lang="en-US">
                <a:latin typeface="Tahoma" pitchFamily="1"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068387"/>
          </a:xfrm>
        </p:spPr>
        <p:txBody>
          <a:bodyPr/>
          <a:lstStyle/>
          <a:p>
            <a:pPr algn="ctr" eaLnBrk="1" hangingPunct="1"/>
            <a:r>
              <a:rPr lang="en-US" sz="5400" smtClean="0">
                <a:solidFill>
                  <a:srgbClr val="FF0000"/>
                </a:solidFill>
                <a:effectLst>
                  <a:outerShdw blurRad="38100" dist="38100" dir="2700000" algn="tl">
                    <a:srgbClr val="C0C0C0"/>
                  </a:outerShdw>
                </a:effectLst>
                <a:ea typeface="ＭＳ Ｐゴシック" pitchFamily="1" charset="-128"/>
              </a:rPr>
              <a:t>Teachers As Partners</a:t>
            </a:r>
            <a:endParaRPr lang="en-US" smtClean="0">
              <a:effectLst>
                <a:outerShdw blurRad="38100" dist="38100" dir="2700000" algn="tl">
                  <a:srgbClr val="C0C0C0"/>
                </a:outerShdw>
              </a:effectLst>
              <a:ea typeface="ＭＳ Ｐゴシック" pitchFamily="1" charset="-128"/>
            </a:endParaRPr>
          </a:p>
        </p:txBody>
      </p:sp>
      <p:sp>
        <p:nvSpPr>
          <p:cNvPr id="29699" name="Content Placeholder 2"/>
          <p:cNvSpPr>
            <a:spLocks noGrp="1"/>
          </p:cNvSpPr>
          <p:nvPr>
            <p:ph idx="1"/>
          </p:nvPr>
        </p:nvSpPr>
        <p:spPr>
          <a:xfrm>
            <a:off x="658813" y="2286000"/>
            <a:ext cx="7824787" cy="4114800"/>
          </a:xfrm>
        </p:spPr>
        <p:txBody>
          <a:bodyPr>
            <a:normAutofit/>
          </a:bodyPr>
          <a:lstStyle/>
          <a:p>
            <a:pPr eaLnBrk="1" hangingPunct="1">
              <a:lnSpc>
                <a:spcPct val="70000"/>
              </a:lnSpc>
              <a:spcAft>
                <a:spcPct val="25000"/>
              </a:spcAft>
            </a:pPr>
            <a:r>
              <a:rPr lang="en-US" sz="2200" smtClean="0">
                <a:ea typeface="ＭＳ Ｐゴシック" pitchFamily="1" charset="-128"/>
              </a:rPr>
              <a:t>Teachers affect academic preparation, self-esteem, motivation to achieve, and opportunities to learn.</a:t>
            </a:r>
          </a:p>
          <a:p>
            <a:pPr eaLnBrk="1" hangingPunct="1">
              <a:lnSpc>
                <a:spcPct val="70000"/>
              </a:lnSpc>
              <a:spcAft>
                <a:spcPct val="25000"/>
              </a:spcAft>
            </a:pPr>
            <a:r>
              <a:rPr lang="en-US" sz="2200" smtClean="0">
                <a:ea typeface="ＭＳ Ｐゴシック" pitchFamily="1" charset="-128"/>
              </a:rPr>
              <a:t>Teacher quality accounts for much of the opportunity gap from which minority and low-income students suffer.  </a:t>
            </a:r>
          </a:p>
          <a:p>
            <a:pPr eaLnBrk="1" hangingPunct="1">
              <a:lnSpc>
                <a:spcPct val="70000"/>
              </a:lnSpc>
              <a:spcAft>
                <a:spcPct val="25000"/>
              </a:spcAft>
            </a:pPr>
            <a:r>
              <a:rPr lang="en-US" sz="2200" smtClean="0">
                <a:ea typeface="ＭＳ Ｐゴシック" pitchFamily="1" charset="-128"/>
              </a:rPr>
              <a:t>Teachers’ expectations of students are influenced by beliefs about race, ethnicity, and socioeconomic status.</a:t>
            </a:r>
          </a:p>
          <a:p>
            <a:pPr eaLnBrk="1" hangingPunct="1">
              <a:lnSpc>
                <a:spcPct val="70000"/>
              </a:lnSpc>
              <a:spcAft>
                <a:spcPct val="25000"/>
              </a:spcAft>
            </a:pPr>
            <a:r>
              <a:rPr lang="en-US" sz="2200" smtClean="0">
                <a:ea typeface="ＭＳ Ｐゴシック" pitchFamily="1" charset="-128"/>
              </a:rPr>
              <a:t>Teachers’ assessments of students’ ability and motivation affects: how they interact with and support students, whether and how many opportunities they provide to students to learn and excel, the advice they give students, and their interactions with students’ families.</a:t>
            </a:r>
          </a:p>
          <a:p>
            <a:pPr eaLnBrk="1" hangingPunct="1">
              <a:lnSpc>
                <a:spcPct val="80000"/>
              </a:lnSpc>
              <a:spcAft>
                <a:spcPct val="25000"/>
              </a:spcAft>
              <a:buFont typeface="Wingdings" pitchFamily="1" charset="2"/>
              <a:buNone/>
            </a:pPr>
            <a:endParaRPr lang="en-US" smtClean="0">
              <a:ea typeface="ＭＳ Ｐゴシック" pitchFamily="1"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lIns="92075" tIns="46038" rIns="92075" bIns="46038"/>
          <a:lstStyle/>
          <a:p>
            <a:pPr algn="ctr" eaLnBrk="1" hangingPunct="1"/>
            <a:r>
              <a:rPr lang="en-US" smtClean="0">
                <a:solidFill>
                  <a:srgbClr val="FF0000"/>
                </a:solidFill>
                <a:effectLst>
                  <a:outerShdw blurRad="38100" dist="38100" dir="2700000" algn="tl">
                    <a:srgbClr val="C0C0C0"/>
                  </a:outerShdw>
                </a:effectLst>
                <a:ea typeface="ＭＳ Ｐゴシック" pitchFamily="1" charset="-128"/>
              </a:rPr>
              <a:t>Family Involvement</a:t>
            </a:r>
          </a:p>
        </p:txBody>
      </p:sp>
      <p:sp>
        <p:nvSpPr>
          <p:cNvPr id="55300" name="Rectangle 3"/>
          <p:cNvSpPr>
            <a:spLocks noGrp="1" noChangeArrowheads="1"/>
          </p:cNvSpPr>
          <p:nvPr>
            <p:ph idx="1"/>
          </p:nvPr>
        </p:nvSpPr>
        <p:spPr>
          <a:xfrm>
            <a:off x="658813" y="2286000"/>
            <a:ext cx="7824787" cy="3840163"/>
          </a:xfrm>
        </p:spPr>
        <p:txBody>
          <a:bodyPr>
            <a:normAutofit/>
          </a:bodyPr>
          <a:lstStyle/>
          <a:p>
            <a:pPr eaLnBrk="1" hangingPunct="1">
              <a:lnSpc>
                <a:spcPct val="90000"/>
              </a:lnSpc>
              <a:spcAft>
                <a:spcPct val="20000"/>
              </a:spcAft>
              <a:buFont typeface="Times" pitchFamily="1" charset="0"/>
              <a:buNone/>
            </a:pPr>
            <a:r>
              <a:rPr lang="en-US" smtClean="0">
                <a:ea typeface="ＭＳ Ｐゴシック" pitchFamily="1" charset="-128"/>
              </a:rPr>
              <a:t>	</a:t>
            </a:r>
            <a:r>
              <a:rPr lang="en-US" sz="2200" smtClean="0">
                <a:ea typeface="ＭＳ Ｐゴシック" pitchFamily="1" charset="-128"/>
              </a:rPr>
              <a:t>Family members must have opportunities to gain college knowledge and understand their role.</a:t>
            </a:r>
          </a:p>
          <a:p>
            <a:pPr eaLnBrk="1" hangingPunct="1">
              <a:lnSpc>
                <a:spcPct val="90000"/>
              </a:lnSpc>
              <a:buFont typeface="Times" pitchFamily="1" charset="0"/>
              <a:buNone/>
            </a:pPr>
            <a:r>
              <a:rPr lang="en-US" u="sng" smtClean="0">
                <a:ea typeface="ＭＳ Ｐゴシック" pitchFamily="1" charset="-128"/>
              </a:rPr>
              <a:t>Indicators: </a:t>
            </a:r>
          </a:p>
          <a:p>
            <a:pPr eaLnBrk="1" hangingPunct="1">
              <a:lnSpc>
                <a:spcPct val="90000"/>
              </a:lnSpc>
            </a:pPr>
            <a:r>
              <a:rPr lang="en-US" smtClean="0">
                <a:ea typeface="ＭＳ Ｐゴシック" pitchFamily="1" charset="-128"/>
              </a:rPr>
              <a:t>College Fairs for students and their families</a:t>
            </a:r>
          </a:p>
          <a:p>
            <a:pPr eaLnBrk="1" hangingPunct="1">
              <a:lnSpc>
                <a:spcPct val="90000"/>
              </a:lnSpc>
            </a:pPr>
            <a:r>
              <a:rPr lang="en-US" smtClean="0">
                <a:ea typeface="ＭＳ Ｐゴシック" pitchFamily="1" charset="-128"/>
              </a:rPr>
              <a:t>Evening/weekend parent workshops to learn about college preparation, financial planning</a:t>
            </a:r>
          </a:p>
          <a:p>
            <a:pPr eaLnBrk="1" hangingPunct="1">
              <a:lnSpc>
                <a:spcPct val="90000"/>
              </a:lnSpc>
            </a:pPr>
            <a:r>
              <a:rPr lang="en-US" smtClean="0">
                <a:ea typeface="ＭＳ Ｐゴシック" pitchFamily="1" charset="-128"/>
              </a:rPr>
              <a:t>Parents supported in their belief </a:t>
            </a:r>
          </a:p>
          <a:p>
            <a:pPr eaLnBrk="1" hangingPunct="1">
              <a:lnSpc>
                <a:spcPct val="90000"/>
              </a:lnSpc>
              <a:buFont typeface="Times" pitchFamily="1" charset="0"/>
              <a:buNone/>
            </a:pPr>
            <a:r>
              <a:rPr lang="en-US" smtClean="0">
                <a:ea typeface="ＭＳ Ｐゴシック" pitchFamily="1" charset="-128"/>
              </a:rPr>
              <a:t>	that their children are “college material</a:t>
            </a:r>
            <a:r>
              <a:rPr lang="en-US" sz="2400" smtClean="0">
                <a:ea typeface="ＭＳ Ｐゴシック" pitchFamily="1" charset="-128"/>
              </a:rPr>
              <a:t>”</a:t>
            </a:r>
            <a:endParaRPr lang="en-US" smtClean="0">
              <a:ea typeface="ＭＳ Ｐゴシック" pitchFamily="1" charset="-128"/>
            </a:endParaRPr>
          </a:p>
        </p:txBody>
      </p:sp>
      <p:graphicFrame>
        <p:nvGraphicFramePr>
          <p:cNvPr id="48130" name="Object 2"/>
          <p:cNvGraphicFramePr>
            <a:graphicFrameLocks noChangeAspect="1"/>
          </p:cNvGraphicFramePr>
          <p:nvPr/>
        </p:nvGraphicFramePr>
        <p:xfrm>
          <a:off x="5969000" y="4876800"/>
          <a:ext cx="2514600" cy="1524000"/>
        </p:xfrm>
        <a:graphic>
          <a:graphicData uri="http://schemas.openxmlformats.org/presentationml/2006/ole">
            <p:oleObj spid="_x0000_s48130" name="Clip" r:id="rId4" imgW="2063520" imgH="1251720" progId="MS_ClipArt_Gallery.5">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068387"/>
          </a:xfrm>
        </p:spPr>
        <p:txBody>
          <a:bodyPr/>
          <a:lstStyle/>
          <a:p>
            <a:pPr algn="ctr" eaLnBrk="1" hangingPunct="1"/>
            <a:r>
              <a:rPr lang="en-US" sz="5400" smtClean="0">
                <a:solidFill>
                  <a:srgbClr val="FF0000"/>
                </a:solidFill>
                <a:effectLst>
                  <a:outerShdw blurRad="38100" dist="38100" dir="2700000" algn="tl">
                    <a:srgbClr val="C0C0C0"/>
                  </a:outerShdw>
                </a:effectLst>
                <a:ea typeface="ＭＳ Ｐゴシック" pitchFamily="1" charset="-128"/>
              </a:rPr>
              <a:t>Families As Partners</a:t>
            </a:r>
            <a:endParaRPr lang="en-US" smtClean="0">
              <a:effectLst>
                <a:outerShdw blurRad="38100" dist="38100" dir="2700000" algn="tl">
                  <a:srgbClr val="C0C0C0"/>
                </a:outerShdw>
              </a:effectLst>
              <a:ea typeface="ＭＳ Ｐゴシック" pitchFamily="1" charset="-128"/>
            </a:endParaRPr>
          </a:p>
        </p:txBody>
      </p:sp>
      <p:sp>
        <p:nvSpPr>
          <p:cNvPr id="29699" name="Content Placeholder 2"/>
          <p:cNvSpPr>
            <a:spLocks noGrp="1"/>
          </p:cNvSpPr>
          <p:nvPr>
            <p:ph idx="1"/>
          </p:nvPr>
        </p:nvSpPr>
        <p:spPr>
          <a:xfrm>
            <a:off x="658813" y="2286000"/>
            <a:ext cx="7824787" cy="4114800"/>
          </a:xfrm>
        </p:spPr>
        <p:txBody>
          <a:bodyPr/>
          <a:lstStyle/>
          <a:p>
            <a:pPr eaLnBrk="1" hangingPunct="1">
              <a:spcAft>
                <a:spcPct val="25000"/>
              </a:spcAft>
              <a:buFont typeface="Wingdings" pitchFamily="1" charset="2"/>
              <a:buNone/>
            </a:pPr>
            <a:r>
              <a:rPr lang="en-US" sz="2800" smtClean="0">
                <a:ea typeface="ＭＳ Ｐゴシック" pitchFamily="1" charset="-128"/>
              </a:rPr>
              <a:t>Family encouragement stimulates students forming college plans.  </a:t>
            </a:r>
          </a:p>
          <a:p>
            <a:pPr eaLnBrk="1" hangingPunct="1">
              <a:spcAft>
                <a:spcPct val="25000"/>
              </a:spcAft>
              <a:buFont typeface="Wingdings" pitchFamily="1" charset="2"/>
              <a:buNone/>
            </a:pPr>
            <a:r>
              <a:rPr lang="en-US" sz="2800" smtClean="0">
                <a:ea typeface="ＭＳ Ｐゴシック" pitchFamily="1" charset="-128"/>
              </a:rPr>
              <a:t>Family support and early college plans predict:</a:t>
            </a:r>
          </a:p>
          <a:p>
            <a:pPr lvl="1" eaLnBrk="1" hangingPunct="1">
              <a:spcAft>
                <a:spcPct val="25000"/>
              </a:spcAft>
              <a:buFont typeface="Wingdings" pitchFamily="1" charset="2"/>
              <a:buChar char=""/>
            </a:pPr>
            <a:r>
              <a:rPr lang="en-US" sz="2600" smtClean="0">
                <a:ea typeface="ＭＳ Ｐゴシック" pitchFamily="1" charset="-128"/>
              </a:rPr>
              <a:t>developing and maintaining college aspirations, </a:t>
            </a:r>
          </a:p>
          <a:p>
            <a:pPr lvl="1" eaLnBrk="1" hangingPunct="1">
              <a:spcAft>
                <a:spcPct val="25000"/>
              </a:spcAft>
              <a:buFont typeface="Wingdings" pitchFamily="1" charset="2"/>
              <a:buChar char=""/>
            </a:pPr>
            <a:r>
              <a:rPr lang="en-US" sz="2600" smtClean="0">
                <a:ea typeface="ＭＳ Ｐゴシック" pitchFamily="1" charset="-128"/>
              </a:rPr>
              <a:t>sustaining motivation and academic achievements, and </a:t>
            </a:r>
          </a:p>
          <a:p>
            <a:pPr lvl="1" eaLnBrk="1" hangingPunct="1">
              <a:spcAft>
                <a:spcPct val="25000"/>
              </a:spcAft>
              <a:buFont typeface="Wingdings" pitchFamily="1" charset="2"/>
              <a:buChar char=""/>
            </a:pPr>
            <a:r>
              <a:rPr lang="en-US" sz="2600" smtClean="0">
                <a:ea typeface="ＭＳ Ｐゴシック" pitchFamily="1" charset="-128"/>
              </a:rPr>
              <a:t>actual college enrollment.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lIns="92075" tIns="46038" rIns="92075" bIns="46038"/>
          <a:lstStyle/>
          <a:p>
            <a:pPr algn="ctr" eaLnBrk="1" hangingPunct="1"/>
            <a:r>
              <a:rPr lang="en-US" smtClean="0">
                <a:solidFill>
                  <a:srgbClr val="FF0000"/>
                </a:solidFill>
                <a:effectLst>
                  <a:outerShdw blurRad="38100" dist="38100" dir="2700000" algn="tl">
                    <a:srgbClr val="C0C0C0"/>
                  </a:outerShdw>
                </a:effectLst>
                <a:ea typeface="ＭＳ Ｐゴシック" pitchFamily="1" charset="-128"/>
              </a:rPr>
              <a:t>College Partnerships</a:t>
            </a:r>
          </a:p>
        </p:txBody>
      </p:sp>
      <p:sp>
        <p:nvSpPr>
          <p:cNvPr id="67587" name="Rectangle 3"/>
          <p:cNvSpPr>
            <a:spLocks noGrp="1" noChangeArrowheads="1"/>
          </p:cNvSpPr>
          <p:nvPr>
            <p:ph idx="1"/>
          </p:nvPr>
        </p:nvSpPr>
        <p:spPr>
          <a:xfrm>
            <a:off x="658813" y="2286000"/>
            <a:ext cx="6580187" cy="3840163"/>
          </a:xfrm>
        </p:spPr>
        <p:txBody>
          <a:bodyPr>
            <a:normAutofit/>
          </a:bodyPr>
          <a:lstStyle/>
          <a:p>
            <a:pPr indent="0" eaLnBrk="1" hangingPunct="1">
              <a:lnSpc>
                <a:spcPct val="90000"/>
              </a:lnSpc>
              <a:buFont typeface="Times" pitchFamily="1" charset="0"/>
              <a:buNone/>
            </a:pPr>
            <a:r>
              <a:rPr lang="en-US" sz="2100" smtClean="0">
                <a:ea typeface="ＭＳ Ｐゴシック" pitchFamily="1" charset="-128"/>
              </a:rPr>
              <a:t>Have active links between K-12 schools and local colleges and universities that can lead to field trips, college fairs, and academic enrichment programs.</a:t>
            </a:r>
          </a:p>
          <a:p>
            <a:pPr indent="0" eaLnBrk="1" hangingPunct="1">
              <a:lnSpc>
                <a:spcPct val="60000"/>
              </a:lnSpc>
              <a:buFont typeface="Times" pitchFamily="1" charset="0"/>
              <a:buNone/>
            </a:pPr>
            <a:endParaRPr lang="en-US" sz="800" smtClean="0">
              <a:ea typeface="ＭＳ Ｐゴシック" pitchFamily="1" charset="-128"/>
            </a:endParaRPr>
          </a:p>
          <a:p>
            <a:pPr indent="0" eaLnBrk="1" hangingPunct="1">
              <a:lnSpc>
                <a:spcPct val="60000"/>
              </a:lnSpc>
              <a:buFont typeface="Times" pitchFamily="1" charset="0"/>
              <a:buNone/>
            </a:pPr>
            <a:r>
              <a:rPr lang="en-US" sz="1900" u="sng" smtClean="0">
                <a:ea typeface="ＭＳ Ｐゴシック" pitchFamily="1" charset="-128"/>
              </a:rPr>
              <a:t>Indicators:</a:t>
            </a:r>
            <a:endParaRPr lang="en-US" sz="1900" smtClean="0">
              <a:ea typeface="ＭＳ Ｐゴシック" pitchFamily="1" charset="-128"/>
            </a:endParaRPr>
          </a:p>
          <a:p>
            <a:pPr indent="0" eaLnBrk="1" hangingPunct="1">
              <a:lnSpc>
                <a:spcPct val="90000"/>
              </a:lnSpc>
            </a:pPr>
            <a:r>
              <a:rPr lang="en-US" sz="1900" smtClean="0">
                <a:ea typeface="ＭＳ Ｐゴシック" pitchFamily="1" charset="-128"/>
              </a:rPr>
              <a:t>Students at all grade levels have visited local college campuses</a:t>
            </a:r>
          </a:p>
          <a:p>
            <a:pPr indent="0" eaLnBrk="1" hangingPunct="1">
              <a:lnSpc>
                <a:spcPct val="60000"/>
              </a:lnSpc>
            </a:pPr>
            <a:r>
              <a:rPr lang="en-US" sz="1900" smtClean="0">
                <a:ea typeface="ＭＳ Ｐゴシック" pitchFamily="1" charset="-128"/>
              </a:rPr>
              <a:t>College dress days, door decoration contests, guest speakers</a:t>
            </a:r>
          </a:p>
          <a:p>
            <a:pPr indent="0" eaLnBrk="1" hangingPunct="1">
              <a:lnSpc>
                <a:spcPct val="60000"/>
              </a:lnSpc>
            </a:pPr>
            <a:r>
              <a:rPr lang="en-US" sz="1900" smtClean="0">
                <a:ea typeface="ＭＳ Ｐゴシック" pitchFamily="1" charset="-128"/>
              </a:rPr>
              <a:t>Tutoring programs</a:t>
            </a:r>
          </a:p>
          <a:p>
            <a:pPr indent="0" eaLnBrk="1" hangingPunct="1">
              <a:lnSpc>
                <a:spcPct val="60000"/>
              </a:lnSpc>
            </a:pPr>
            <a:r>
              <a:rPr lang="en-US" sz="1900" smtClean="0">
                <a:ea typeface="ＭＳ Ｐゴシック" pitchFamily="1" charset="-128"/>
              </a:rPr>
              <a:t>Pen pal program with college students</a:t>
            </a:r>
          </a:p>
          <a:p>
            <a:pPr indent="0" eaLnBrk="1" hangingPunct="1">
              <a:lnSpc>
                <a:spcPct val="60000"/>
              </a:lnSpc>
              <a:buFont typeface="Times" pitchFamily="1" charset="0"/>
              <a:buNone/>
            </a:pPr>
            <a:endParaRPr lang="en-US" sz="2600" smtClean="0">
              <a:ea typeface="ＭＳ Ｐゴシック" pitchFamily="1"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 doors.jpg"/>
          <p:cNvPicPr>
            <a:picLocks noGrp="1" noChangeAspect="1"/>
          </p:cNvPicPr>
          <p:nvPr isPhoto="1"/>
        </p:nvPicPr>
        <p:blipFill>
          <a:blip r:embed="rId2">
            <a:lum/>
          </a:blip>
          <a:stretch>
            <a:fillRect/>
          </a:stretch>
        </p:blipFill>
        <p:spPr>
          <a:xfrm>
            <a:off x="381000" y="285750"/>
            <a:ext cx="8001000" cy="6000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068387"/>
          </a:xfrm>
        </p:spPr>
        <p:txBody>
          <a:bodyPr/>
          <a:lstStyle/>
          <a:p>
            <a:pPr algn="ctr" eaLnBrk="1" hangingPunct="1"/>
            <a:r>
              <a:rPr lang="en-US" sz="5400" smtClean="0">
                <a:solidFill>
                  <a:srgbClr val="FF0000"/>
                </a:solidFill>
                <a:effectLst>
                  <a:outerShdw blurRad="38100" dist="38100" dir="2700000" algn="tl">
                    <a:srgbClr val="C0C0C0"/>
                  </a:outerShdw>
                </a:effectLst>
                <a:ea typeface="ＭＳ Ｐゴシック" pitchFamily="1" charset="-128"/>
              </a:rPr>
              <a:t>What Is A Culture?</a:t>
            </a:r>
            <a:endParaRPr lang="en-US" smtClean="0">
              <a:effectLst>
                <a:outerShdw blurRad="38100" dist="38100" dir="2700000" algn="tl">
                  <a:srgbClr val="C0C0C0"/>
                </a:outerShdw>
              </a:effectLst>
              <a:ea typeface="ＭＳ Ｐゴシック" pitchFamily="1" charset="-128"/>
            </a:endParaRPr>
          </a:p>
        </p:txBody>
      </p:sp>
      <p:sp>
        <p:nvSpPr>
          <p:cNvPr id="29699" name="Content Placeholder 2"/>
          <p:cNvSpPr>
            <a:spLocks noGrp="1"/>
          </p:cNvSpPr>
          <p:nvPr>
            <p:ph idx="1"/>
          </p:nvPr>
        </p:nvSpPr>
        <p:spPr>
          <a:xfrm>
            <a:off x="658813" y="2286000"/>
            <a:ext cx="7824787" cy="4114800"/>
          </a:xfrm>
        </p:spPr>
        <p:txBody>
          <a:bodyPr>
            <a:normAutofit/>
          </a:bodyPr>
          <a:lstStyle/>
          <a:p>
            <a:pPr eaLnBrk="1" hangingPunct="1">
              <a:lnSpc>
                <a:spcPct val="90000"/>
              </a:lnSpc>
              <a:buFont typeface="Arial" charset="0"/>
              <a:buChar char="•"/>
            </a:pPr>
            <a:r>
              <a:rPr lang="en-US" sz="2800" smtClean="0">
                <a:ea typeface="ＭＳ Ｐゴシック" pitchFamily="1" charset="-128"/>
              </a:rPr>
              <a:t>An organization’s underlying values, beliefs, and meanings which are deeply held, static, and enduring.</a:t>
            </a:r>
          </a:p>
          <a:p>
            <a:pPr eaLnBrk="1" hangingPunct="1">
              <a:lnSpc>
                <a:spcPct val="90000"/>
              </a:lnSpc>
              <a:buFont typeface="Arial" charset="0"/>
              <a:buChar char="•"/>
            </a:pPr>
            <a:endParaRPr lang="en-US" sz="1000" smtClean="0">
              <a:ea typeface="ＭＳ Ｐゴシック" pitchFamily="1" charset="-128"/>
            </a:endParaRPr>
          </a:p>
          <a:p>
            <a:pPr eaLnBrk="1" hangingPunct="1">
              <a:lnSpc>
                <a:spcPct val="90000"/>
              </a:lnSpc>
              <a:buFont typeface="Arial" charset="0"/>
              <a:buChar char="•"/>
            </a:pPr>
            <a:r>
              <a:rPr lang="en-US" sz="2800" smtClean="0">
                <a:ea typeface="ＭＳ Ｐゴシック" pitchFamily="1" charset="-128"/>
              </a:rPr>
              <a:t>Culture influences daily operations through: expectations; assumptions; l</a:t>
            </a:r>
            <a:r>
              <a:rPr lang="en-US" sz="2800" smtClean="0">
                <a:ea typeface="ＭＳ Ｐゴシック" pitchFamily="1" charset="-128"/>
                <a:cs typeface="Times" pitchFamily="1" charset="0"/>
              </a:rPr>
              <a:t>anguage; </a:t>
            </a:r>
            <a:r>
              <a:rPr lang="en-US" sz="2800" smtClean="0">
                <a:ea typeface="ＭＳ Ｐゴシック" pitchFamily="1" charset="-128"/>
              </a:rPr>
              <a:t>flow of information; content of information; and specific options highlighted or downplayed</a:t>
            </a:r>
          </a:p>
          <a:p>
            <a:pPr eaLnBrk="1" hangingPunct="1">
              <a:spcAft>
                <a:spcPct val="25000"/>
              </a:spcAft>
              <a:buFont typeface="Wingdings" pitchFamily="1" charset="2"/>
              <a:buNone/>
            </a:pPr>
            <a:endParaRPr lang="en-US" sz="2600" smtClean="0">
              <a:ea typeface="ＭＳ Ｐゴシック" pitchFamily="1"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lIns="92075" tIns="46038" rIns="92075" bIns="46038"/>
          <a:lstStyle/>
          <a:p>
            <a:pPr algn="ctr" eaLnBrk="1" hangingPunct="1"/>
            <a:r>
              <a:rPr lang="en-US" smtClean="0">
                <a:solidFill>
                  <a:srgbClr val="FF0000"/>
                </a:solidFill>
                <a:effectLst>
                  <a:outerShdw blurRad="38100" dist="38100" dir="2700000" algn="tl">
                    <a:srgbClr val="C0C0C0"/>
                  </a:outerShdw>
                </a:effectLst>
                <a:ea typeface="ＭＳ Ｐゴシック" pitchFamily="1" charset="-128"/>
              </a:rPr>
              <a:t>Articulation</a:t>
            </a:r>
          </a:p>
        </p:txBody>
      </p:sp>
      <p:sp>
        <p:nvSpPr>
          <p:cNvPr id="69636" name="Rectangle 3"/>
          <p:cNvSpPr>
            <a:spLocks noGrp="1" noChangeArrowheads="1"/>
          </p:cNvSpPr>
          <p:nvPr>
            <p:ph idx="1"/>
          </p:nvPr>
        </p:nvSpPr>
        <p:spPr>
          <a:xfrm>
            <a:off x="658813" y="2286000"/>
            <a:ext cx="7196137" cy="3840163"/>
          </a:xfrm>
        </p:spPr>
        <p:txBody>
          <a:bodyPr>
            <a:normAutofit fontScale="92500" lnSpcReduction="10000"/>
          </a:bodyPr>
          <a:lstStyle/>
          <a:p>
            <a:pPr indent="0" eaLnBrk="1" hangingPunct="1">
              <a:lnSpc>
                <a:spcPct val="90000"/>
              </a:lnSpc>
              <a:buFont typeface="Times" pitchFamily="1" charset="0"/>
              <a:buNone/>
            </a:pPr>
            <a:r>
              <a:rPr lang="en-US" sz="2200" dirty="0" smtClean="0">
                <a:ea typeface="ＭＳ Ｐゴシック" pitchFamily="1" charset="-128"/>
              </a:rPr>
              <a:t>Students should have a seamless experience from Kindergarten through HS graduation, with ongoing communication among all schools in a feeder group, and work at one school site should connect with activities at other levels.</a:t>
            </a:r>
          </a:p>
          <a:p>
            <a:pPr indent="0" eaLnBrk="1" hangingPunct="1">
              <a:lnSpc>
                <a:spcPct val="60000"/>
              </a:lnSpc>
              <a:buFont typeface="Times" pitchFamily="1" charset="0"/>
              <a:buNone/>
            </a:pPr>
            <a:r>
              <a:rPr lang="en-US" sz="1900" u="sng" dirty="0" smtClean="0">
                <a:ea typeface="ＭＳ Ｐゴシック" pitchFamily="1" charset="-128"/>
              </a:rPr>
              <a:t>Indicators:</a:t>
            </a:r>
            <a:endParaRPr lang="en-US" sz="1900" dirty="0" smtClean="0">
              <a:ea typeface="ＭＳ Ｐゴシック" pitchFamily="1" charset="-128"/>
            </a:endParaRPr>
          </a:p>
          <a:p>
            <a:pPr indent="0" eaLnBrk="1" hangingPunct="1">
              <a:lnSpc>
                <a:spcPct val="90000"/>
              </a:lnSpc>
            </a:pPr>
            <a:r>
              <a:rPr lang="en-US" sz="1900" dirty="0" smtClean="0">
                <a:ea typeface="ＭＳ Ｐゴシック" pitchFamily="1" charset="-128"/>
                <a:cs typeface="Times" pitchFamily="1" charset="0"/>
              </a:rPr>
              <a:t>Students hear a consistent message at all grade levels</a:t>
            </a:r>
            <a:endParaRPr lang="en-US" sz="1900" dirty="0" smtClean="0">
              <a:ea typeface="ＭＳ Ｐゴシック" pitchFamily="1" charset="-128"/>
            </a:endParaRPr>
          </a:p>
          <a:p>
            <a:pPr indent="0" eaLnBrk="1" hangingPunct="1">
              <a:lnSpc>
                <a:spcPct val="90000"/>
              </a:lnSpc>
            </a:pPr>
            <a:r>
              <a:rPr lang="en-US" sz="1900" dirty="0" smtClean="0">
                <a:ea typeface="ＭＳ Ｐゴシック" pitchFamily="1" charset="-128"/>
              </a:rPr>
              <a:t>Middle schools connect with students as young as fifth grade</a:t>
            </a:r>
          </a:p>
          <a:p>
            <a:pPr indent="0" eaLnBrk="1" hangingPunct="1">
              <a:lnSpc>
                <a:spcPct val="90000"/>
              </a:lnSpc>
            </a:pPr>
            <a:r>
              <a:rPr lang="en-US" sz="1900" dirty="0" smtClean="0">
                <a:ea typeface="ＭＳ Ｐゴシック" pitchFamily="1" charset="-128"/>
              </a:rPr>
              <a:t>As early as kindergarten, students are seeing themselves as college </a:t>
            </a:r>
            <a:br>
              <a:rPr lang="en-US" sz="1900" dirty="0" smtClean="0">
                <a:ea typeface="ＭＳ Ｐゴシック" pitchFamily="1" charset="-128"/>
              </a:rPr>
            </a:br>
            <a:r>
              <a:rPr lang="en-US" sz="1900" dirty="0" smtClean="0">
                <a:ea typeface="ＭＳ Ｐゴシック" pitchFamily="1" charset="-128"/>
              </a:rPr>
              <a:t>material</a:t>
            </a:r>
          </a:p>
          <a:p>
            <a:pPr indent="0" eaLnBrk="1" hangingPunct="1"/>
            <a:r>
              <a:rPr lang="en-US" sz="1900" dirty="0" smtClean="0">
                <a:ea typeface="ＭＳ Ｐゴシック" pitchFamily="1" charset="-128"/>
              </a:rPr>
              <a:t>High school and middle school counselors are pooling resources and     making connections</a:t>
            </a:r>
          </a:p>
          <a:p>
            <a:pPr indent="0" eaLnBrk="1" hangingPunct="1">
              <a:lnSpc>
                <a:spcPct val="60000"/>
              </a:lnSpc>
            </a:pPr>
            <a:endParaRPr lang="en-US" sz="2200" dirty="0" smtClean="0">
              <a:ea typeface="ＭＳ Ｐゴシック" pitchFamily="1" charset="-128"/>
            </a:endParaRPr>
          </a:p>
        </p:txBody>
      </p:sp>
      <p:pic>
        <p:nvPicPr>
          <p:cNvPr id="52229" name="Picture 4" descr="PE03254_"/>
          <p:cNvPicPr>
            <a:picLocks noChangeAspect="1" noChangeArrowheads="1"/>
          </p:cNvPicPr>
          <p:nvPr/>
        </p:nvPicPr>
        <p:blipFill>
          <a:blip r:embed="rId4"/>
          <a:srcRect/>
          <a:stretch>
            <a:fillRect/>
          </a:stretch>
        </p:blipFill>
        <p:spPr bwMode="auto">
          <a:xfrm>
            <a:off x="571500" y="455613"/>
            <a:ext cx="1214438" cy="1323975"/>
          </a:xfrm>
          <a:prstGeom prst="rect">
            <a:avLst/>
          </a:prstGeom>
          <a:noFill/>
          <a:ln w="9525">
            <a:noFill/>
            <a:miter lim="800000"/>
            <a:headEnd/>
            <a:tailEnd/>
          </a:ln>
        </p:spPr>
      </p:pic>
      <p:graphicFrame>
        <p:nvGraphicFramePr>
          <p:cNvPr id="52226" name="Object 2"/>
          <p:cNvGraphicFramePr>
            <a:graphicFrameLocks noChangeAspect="1"/>
          </p:cNvGraphicFramePr>
          <p:nvPr/>
        </p:nvGraphicFramePr>
        <p:xfrm>
          <a:off x="7210425" y="3916363"/>
          <a:ext cx="1289050" cy="2209800"/>
        </p:xfrm>
        <a:graphic>
          <a:graphicData uri="http://schemas.openxmlformats.org/presentationml/2006/ole">
            <p:oleObj spid="_x0000_s52226" name="Clip" r:id="rId5" imgW="1038600" imgH="1780200" progId="MS_ClipArt_Gallery.5">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lIns="92075" tIns="46038" rIns="92075" bIns="46038"/>
          <a:lstStyle/>
          <a:p>
            <a:pPr algn="ctr" eaLnBrk="1" hangingPunct="1"/>
            <a:r>
              <a:rPr lang="en-US" smtClean="0">
                <a:solidFill>
                  <a:srgbClr val="FF0000"/>
                </a:solidFill>
                <a:effectLst>
                  <a:outerShdw blurRad="38100" dist="38100" dir="2700000" algn="tl">
                    <a:srgbClr val="C0C0C0"/>
                  </a:outerShdw>
                </a:effectLst>
                <a:ea typeface="ＭＳ Ｐゴシック" pitchFamily="1" charset="-128"/>
              </a:rPr>
              <a:t>Keep in mind...</a:t>
            </a:r>
          </a:p>
        </p:txBody>
      </p:sp>
      <p:sp>
        <p:nvSpPr>
          <p:cNvPr id="54275" name="Rectangle 3"/>
          <p:cNvSpPr>
            <a:spLocks noGrp="1" noChangeArrowheads="1"/>
          </p:cNvSpPr>
          <p:nvPr>
            <p:ph idx="1"/>
          </p:nvPr>
        </p:nvSpPr>
        <p:spPr>
          <a:xfrm>
            <a:off x="658813" y="2286000"/>
            <a:ext cx="8256587" cy="3840163"/>
          </a:xfrm>
        </p:spPr>
        <p:txBody>
          <a:bodyPr/>
          <a:lstStyle/>
          <a:p>
            <a:pPr eaLnBrk="1" hangingPunct="1">
              <a:lnSpc>
                <a:spcPct val="90000"/>
              </a:lnSpc>
              <a:spcAft>
                <a:spcPct val="50000"/>
              </a:spcAft>
            </a:pPr>
            <a:r>
              <a:rPr lang="en-US" sz="2800" smtClean="0">
                <a:ea typeface="ＭＳ Ｐゴシック" pitchFamily="1" charset="-128"/>
              </a:rPr>
              <a:t>All nine principles are interrelated </a:t>
            </a:r>
          </a:p>
          <a:p>
            <a:pPr eaLnBrk="1" hangingPunct="1">
              <a:lnSpc>
                <a:spcPct val="90000"/>
              </a:lnSpc>
              <a:spcAft>
                <a:spcPct val="50000"/>
              </a:spcAft>
            </a:pPr>
            <a:r>
              <a:rPr lang="en-US" sz="2800" smtClean="0">
                <a:ea typeface="ＭＳ Ｐゴシック" pitchFamily="1" charset="-128"/>
              </a:rPr>
              <a:t>Remember to build on all nine principles</a:t>
            </a:r>
          </a:p>
          <a:p>
            <a:pPr eaLnBrk="1" hangingPunct="1">
              <a:lnSpc>
                <a:spcPct val="90000"/>
              </a:lnSpc>
              <a:spcAft>
                <a:spcPct val="50000"/>
              </a:spcAft>
            </a:pPr>
            <a:r>
              <a:rPr lang="en-US" sz="2800" smtClean="0">
                <a:ea typeface="ＭＳ Ｐゴシック" pitchFamily="1" charset="-128"/>
              </a:rPr>
              <a:t>Every school has existing resources to draw upon</a:t>
            </a:r>
          </a:p>
          <a:p>
            <a:pPr eaLnBrk="1" hangingPunct="1">
              <a:lnSpc>
                <a:spcPct val="90000"/>
              </a:lnSpc>
              <a:spcAft>
                <a:spcPct val="50000"/>
              </a:spcAft>
            </a:pPr>
            <a:r>
              <a:rPr lang="en-US" sz="2800" smtClean="0">
                <a:ea typeface="ＭＳ Ｐゴシック" pitchFamily="1" charset="-128"/>
              </a:rPr>
              <a:t>Think BIG, but remember the details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457200" y="766763"/>
            <a:ext cx="2743200" cy="2128837"/>
          </a:xfrm>
          <a:prstGeom prst="rect">
            <a:avLst/>
          </a:prstGeom>
          <a:noFill/>
          <a:ln w="9525">
            <a:noFill/>
            <a:miter lim="800000"/>
            <a:headEnd/>
            <a:tailEnd/>
          </a:ln>
        </p:spPr>
      </p:pic>
      <p:pic>
        <p:nvPicPr>
          <p:cNvPr id="86019" name="Picture 3"/>
          <p:cNvPicPr>
            <a:picLocks noChangeAspect="1" noChangeArrowheads="1"/>
          </p:cNvPicPr>
          <p:nvPr/>
        </p:nvPicPr>
        <p:blipFill>
          <a:blip r:embed="rId3"/>
          <a:srcRect/>
          <a:stretch>
            <a:fillRect/>
          </a:stretch>
        </p:blipFill>
        <p:spPr bwMode="auto">
          <a:xfrm>
            <a:off x="3200400" y="762000"/>
            <a:ext cx="2743200" cy="2133600"/>
          </a:xfrm>
          <a:prstGeom prst="rect">
            <a:avLst/>
          </a:prstGeom>
          <a:noFill/>
          <a:ln w="9525">
            <a:noFill/>
            <a:miter lim="800000"/>
            <a:headEnd/>
            <a:tailEnd/>
          </a:ln>
        </p:spPr>
      </p:pic>
      <p:pic>
        <p:nvPicPr>
          <p:cNvPr id="86020" name="Picture 4"/>
          <p:cNvPicPr>
            <a:picLocks noChangeAspect="1" noChangeArrowheads="1"/>
          </p:cNvPicPr>
          <p:nvPr/>
        </p:nvPicPr>
        <p:blipFill>
          <a:blip r:embed="rId4"/>
          <a:srcRect/>
          <a:stretch>
            <a:fillRect/>
          </a:stretch>
        </p:blipFill>
        <p:spPr bwMode="auto">
          <a:xfrm>
            <a:off x="6019800" y="762000"/>
            <a:ext cx="2667000" cy="2133600"/>
          </a:xfrm>
          <a:prstGeom prst="rect">
            <a:avLst/>
          </a:prstGeom>
          <a:noFill/>
          <a:ln w="9525">
            <a:noFill/>
            <a:miter lim="800000"/>
            <a:headEnd/>
            <a:tailEnd/>
          </a:ln>
        </p:spPr>
      </p:pic>
      <p:pic>
        <p:nvPicPr>
          <p:cNvPr id="86021" name="Picture 5"/>
          <p:cNvPicPr>
            <a:picLocks noChangeAspect="1" noChangeArrowheads="1"/>
          </p:cNvPicPr>
          <p:nvPr/>
        </p:nvPicPr>
        <p:blipFill>
          <a:blip r:embed="rId5"/>
          <a:srcRect/>
          <a:stretch>
            <a:fillRect/>
          </a:stretch>
        </p:blipFill>
        <p:spPr bwMode="auto">
          <a:xfrm>
            <a:off x="457200" y="2743200"/>
            <a:ext cx="2784475" cy="2184400"/>
          </a:xfrm>
          <a:prstGeom prst="rect">
            <a:avLst/>
          </a:prstGeom>
          <a:noFill/>
          <a:ln w="9525">
            <a:noFill/>
            <a:miter lim="800000"/>
            <a:headEnd/>
            <a:tailEnd/>
          </a:ln>
        </p:spPr>
      </p:pic>
      <p:pic>
        <p:nvPicPr>
          <p:cNvPr id="86022" name="Picture 6"/>
          <p:cNvPicPr>
            <a:picLocks noChangeAspect="1" noChangeArrowheads="1"/>
          </p:cNvPicPr>
          <p:nvPr/>
        </p:nvPicPr>
        <p:blipFill>
          <a:blip r:embed="rId6"/>
          <a:srcRect/>
          <a:stretch>
            <a:fillRect/>
          </a:stretch>
        </p:blipFill>
        <p:spPr bwMode="auto">
          <a:xfrm>
            <a:off x="457200" y="4800600"/>
            <a:ext cx="2743200" cy="2078038"/>
          </a:xfrm>
          <a:prstGeom prst="rect">
            <a:avLst/>
          </a:prstGeom>
          <a:noFill/>
          <a:ln w="9525">
            <a:noFill/>
            <a:miter lim="800000"/>
            <a:headEnd/>
            <a:tailEnd/>
          </a:ln>
        </p:spPr>
      </p:pic>
      <p:pic>
        <p:nvPicPr>
          <p:cNvPr id="86023" name="Picture 7"/>
          <p:cNvPicPr>
            <a:picLocks noChangeAspect="1" noChangeArrowheads="1"/>
          </p:cNvPicPr>
          <p:nvPr/>
        </p:nvPicPr>
        <p:blipFill>
          <a:blip r:embed="rId7"/>
          <a:srcRect/>
          <a:stretch>
            <a:fillRect/>
          </a:stretch>
        </p:blipFill>
        <p:spPr bwMode="auto">
          <a:xfrm>
            <a:off x="3200400" y="4781550"/>
            <a:ext cx="2743200" cy="2078038"/>
          </a:xfrm>
          <a:prstGeom prst="rect">
            <a:avLst/>
          </a:prstGeom>
          <a:noFill/>
          <a:ln w="9525">
            <a:noFill/>
            <a:miter lim="800000"/>
            <a:headEnd/>
            <a:tailEnd/>
          </a:ln>
        </p:spPr>
      </p:pic>
      <p:pic>
        <p:nvPicPr>
          <p:cNvPr id="86024" name="Picture 8"/>
          <p:cNvPicPr>
            <a:picLocks noChangeAspect="1" noChangeArrowheads="1"/>
          </p:cNvPicPr>
          <p:nvPr/>
        </p:nvPicPr>
        <p:blipFill>
          <a:blip r:embed="rId8"/>
          <a:srcRect/>
          <a:stretch>
            <a:fillRect/>
          </a:stretch>
        </p:blipFill>
        <p:spPr bwMode="auto">
          <a:xfrm>
            <a:off x="6019800" y="4710113"/>
            <a:ext cx="2667000" cy="2116137"/>
          </a:xfrm>
          <a:prstGeom prst="rect">
            <a:avLst/>
          </a:prstGeom>
          <a:noFill/>
          <a:ln w="9525">
            <a:noFill/>
            <a:miter lim="800000"/>
            <a:headEnd/>
            <a:tailEnd/>
          </a:ln>
        </p:spPr>
      </p:pic>
      <p:pic>
        <p:nvPicPr>
          <p:cNvPr id="86025" name="Picture 9"/>
          <p:cNvPicPr>
            <a:picLocks noChangeAspect="1" noChangeArrowheads="1"/>
          </p:cNvPicPr>
          <p:nvPr/>
        </p:nvPicPr>
        <p:blipFill>
          <a:blip r:embed="rId9"/>
          <a:srcRect/>
          <a:stretch>
            <a:fillRect/>
          </a:stretch>
        </p:blipFill>
        <p:spPr bwMode="auto">
          <a:xfrm>
            <a:off x="6019800" y="2819400"/>
            <a:ext cx="2667000" cy="2006600"/>
          </a:xfrm>
          <a:prstGeom prst="rect">
            <a:avLst/>
          </a:prstGeom>
          <a:noFill/>
          <a:ln w="9525">
            <a:noFill/>
            <a:miter lim="800000"/>
            <a:headEnd/>
            <a:tailEnd/>
          </a:ln>
        </p:spPr>
      </p:pic>
      <p:pic>
        <p:nvPicPr>
          <p:cNvPr id="86026" name="Picture 10"/>
          <p:cNvPicPr>
            <a:picLocks noChangeAspect="1" noChangeArrowheads="1"/>
          </p:cNvPicPr>
          <p:nvPr/>
        </p:nvPicPr>
        <p:blipFill>
          <a:blip r:embed="rId10"/>
          <a:srcRect/>
          <a:stretch>
            <a:fillRect/>
          </a:stretch>
        </p:blipFill>
        <p:spPr bwMode="auto">
          <a:xfrm>
            <a:off x="3200400" y="2800350"/>
            <a:ext cx="2743200" cy="2076450"/>
          </a:xfrm>
          <a:prstGeom prst="rect">
            <a:avLst/>
          </a:prstGeom>
          <a:noFill/>
          <a:ln w="9525">
            <a:noFill/>
            <a:miter lim="800000"/>
            <a:headEnd/>
            <a:tailEnd/>
          </a:ln>
        </p:spPr>
      </p:pic>
      <p:sp>
        <p:nvSpPr>
          <p:cNvPr id="86027" name="Rectangle 11"/>
          <p:cNvSpPr>
            <a:spLocks noChangeArrowheads="1"/>
          </p:cNvSpPr>
          <p:nvPr/>
        </p:nvSpPr>
        <p:spPr bwMode="auto">
          <a:xfrm>
            <a:off x="5943600" y="838200"/>
            <a:ext cx="152400" cy="4038600"/>
          </a:xfrm>
          <a:prstGeom prst="rect">
            <a:avLst/>
          </a:prstGeom>
          <a:solidFill>
            <a:schemeClr val="bg1"/>
          </a:solidFill>
          <a:ln w="9525">
            <a:noFill/>
            <a:miter lim="800000"/>
            <a:headEnd/>
            <a:tailEnd/>
          </a:ln>
        </p:spPr>
        <p:txBody>
          <a:bodyPr wrap="none" anchor="ctr"/>
          <a:lstStyle/>
          <a:p>
            <a:pPr defTabSz="914400" eaLnBrk="0" hangingPunct="0"/>
            <a:endParaRPr lang="en-US" sz="2400"/>
          </a:p>
        </p:txBody>
      </p:sp>
      <p:sp>
        <p:nvSpPr>
          <p:cNvPr id="86028" name="Rectangle 12"/>
          <p:cNvSpPr>
            <a:spLocks noChangeArrowheads="1"/>
          </p:cNvSpPr>
          <p:nvPr/>
        </p:nvSpPr>
        <p:spPr bwMode="auto">
          <a:xfrm>
            <a:off x="8610600" y="762000"/>
            <a:ext cx="152400" cy="2057400"/>
          </a:xfrm>
          <a:prstGeom prst="rect">
            <a:avLst/>
          </a:prstGeom>
          <a:solidFill>
            <a:schemeClr val="bg1"/>
          </a:solidFill>
          <a:ln w="9525">
            <a:noFill/>
            <a:miter lim="800000"/>
            <a:headEnd/>
            <a:tailEnd/>
          </a:ln>
        </p:spPr>
        <p:txBody>
          <a:bodyPr wrap="none" anchor="ctr"/>
          <a:lstStyle/>
          <a:p>
            <a:pPr defTabSz="914400" eaLnBrk="0" hangingPunct="0"/>
            <a:endParaRPr lang="en-US" sz="2400"/>
          </a:p>
        </p:txBody>
      </p:sp>
      <p:sp>
        <p:nvSpPr>
          <p:cNvPr id="86029" name="Rectangle 15"/>
          <p:cNvSpPr>
            <a:spLocks noChangeArrowheads="1"/>
          </p:cNvSpPr>
          <p:nvPr/>
        </p:nvSpPr>
        <p:spPr bwMode="auto">
          <a:xfrm>
            <a:off x="3124200" y="838200"/>
            <a:ext cx="152400" cy="1981200"/>
          </a:xfrm>
          <a:prstGeom prst="rect">
            <a:avLst/>
          </a:prstGeom>
          <a:solidFill>
            <a:schemeClr val="bg1"/>
          </a:solidFill>
          <a:ln w="9525">
            <a:noFill/>
            <a:miter lim="800000"/>
            <a:headEnd/>
            <a:tailEnd/>
          </a:ln>
        </p:spPr>
        <p:txBody>
          <a:bodyPr wrap="none" anchor="ctr"/>
          <a:lstStyle/>
          <a:p>
            <a:pPr defTabSz="914400" eaLnBrk="0" hangingPunct="0"/>
            <a:endParaRPr lang="en-US" sz="2400"/>
          </a:p>
        </p:txBody>
      </p:sp>
      <p:sp>
        <p:nvSpPr>
          <p:cNvPr id="86030" name="Rectangle 17"/>
          <p:cNvSpPr>
            <a:spLocks noChangeArrowheads="1"/>
          </p:cNvSpPr>
          <p:nvPr/>
        </p:nvSpPr>
        <p:spPr bwMode="auto">
          <a:xfrm>
            <a:off x="5943600" y="838200"/>
            <a:ext cx="152400" cy="5791200"/>
          </a:xfrm>
          <a:prstGeom prst="rect">
            <a:avLst/>
          </a:prstGeom>
          <a:solidFill>
            <a:srgbClr val="F6F8F6"/>
          </a:solidFill>
          <a:ln w="9525">
            <a:noFill/>
            <a:miter lim="800000"/>
            <a:headEnd/>
            <a:tailEnd/>
          </a:ln>
        </p:spPr>
        <p:txBody>
          <a:bodyPr wrap="none" anchor="ctr"/>
          <a:lstStyle/>
          <a:p>
            <a:pPr defTabSz="914400" eaLnBrk="0" hangingPunct="0"/>
            <a:endParaRPr lang="en-US" sz="2400"/>
          </a:p>
        </p:txBody>
      </p:sp>
      <p:sp>
        <p:nvSpPr>
          <p:cNvPr id="86031" name="Rectangle 19"/>
          <p:cNvSpPr>
            <a:spLocks noChangeArrowheads="1"/>
          </p:cNvSpPr>
          <p:nvPr/>
        </p:nvSpPr>
        <p:spPr bwMode="auto">
          <a:xfrm>
            <a:off x="8534400" y="838200"/>
            <a:ext cx="304800" cy="2057400"/>
          </a:xfrm>
          <a:prstGeom prst="rect">
            <a:avLst/>
          </a:prstGeom>
          <a:solidFill>
            <a:srgbClr val="F6F8F6"/>
          </a:solidFill>
          <a:ln w="9525">
            <a:noFill/>
            <a:miter lim="800000"/>
            <a:headEnd/>
            <a:tailEnd/>
          </a:ln>
        </p:spPr>
        <p:txBody>
          <a:bodyPr wrap="none" anchor="ctr"/>
          <a:lstStyle/>
          <a:p>
            <a:pPr defTabSz="914400" eaLnBrk="0" hangingPunct="0"/>
            <a:endParaRPr lang="en-US" sz="2400"/>
          </a:p>
        </p:txBody>
      </p:sp>
      <p:sp>
        <p:nvSpPr>
          <p:cNvPr id="86032" name="Rectangle 20"/>
          <p:cNvSpPr>
            <a:spLocks noChangeArrowheads="1"/>
          </p:cNvSpPr>
          <p:nvPr/>
        </p:nvSpPr>
        <p:spPr bwMode="auto">
          <a:xfrm>
            <a:off x="3124200" y="838200"/>
            <a:ext cx="152400" cy="2057400"/>
          </a:xfrm>
          <a:prstGeom prst="rect">
            <a:avLst/>
          </a:prstGeom>
          <a:solidFill>
            <a:srgbClr val="F6F8F6"/>
          </a:solidFill>
          <a:ln w="9525">
            <a:noFill/>
            <a:miter lim="800000"/>
            <a:headEnd/>
            <a:tailEnd/>
          </a:ln>
        </p:spPr>
        <p:txBody>
          <a:bodyPr wrap="none" anchor="ctr"/>
          <a:lstStyle/>
          <a:p>
            <a:pPr defTabSz="914400" eaLnBrk="0" hangingPunct="0"/>
            <a:endParaRPr lang="en-US" sz="2400"/>
          </a:p>
        </p:txBody>
      </p:sp>
      <p:sp>
        <p:nvSpPr>
          <p:cNvPr id="86033" name="Rectangle 21"/>
          <p:cNvSpPr>
            <a:spLocks noChangeArrowheads="1"/>
          </p:cNvSpPr>
          <p:nvPr/>
        </p:nvSpPr>
        <p:spPr bwMode="auto">
          <a:xfrm>
            <a:off x="381000" y="838200"/>
            <a:ext cx="152400" cy="2209800"/>
          </a:xfrm>
          <a:prstGeom prst="rect">
            <a:avLst/>
          </a:prstGeom>
          <a:solidFill>
            <a:srgbClr val="F6F8F6"/>
          </a:solidFill>
          <a:ln w="9525">
            <a:noFill/>
            <a:miter lim="800000"/>
            <a:headEnd/>
            <a:tailEnd/>
          </a:ln>
        </p:spPr>
        <p:txBody>
          <a:bodyPr wrap="none" anchor="ctr"/>
          <a:lstStyle/>
          <a:p>
            <a:pPr defTabSz="914400" eaLnBrk="0" hangingPunct="0"/>
            <a:endParaRPr 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5613"/>
            <a:ext cx="7824788" cy="1323975"/>
          </a:xfrm>
        </p:spPr>
        <p:txBody>
          <a:bodyPr/>
          <a:lstStyle/>
          <a:p>
            <a:pPr algn="ctr" eaLnBrk="1" hangingPunct="1"/>
            <a:r>
              <a:rPr lang="en-US" sz="4000" smtClean="0">
                <a:solidFill>
                  <a:srgbClr val="FF0000"/>
                </a:solidFill>
                <a:effectLst>
                  <a:outerShdw blurRad="38100" dist="38100" dir="2700000" algn="tl">
                    <a:srgbClr val="C0C0C0"/>
                  </a:outerShdw>
                </a:effectLst>
                <a:ea typeface="ＭＳ Ｐゴシック" pitchFamily="1" charset="-128"/>
              </a:rPr>
              <a:t>College Culture Inventory: </a:t>
            </a:r>
            <a:br>
              <a:rPr lang="en-US" sz="4000" smtClean="0">
                <a:solidFill>
                  <a:srgbClr val="FF0000"/>
                </a:solidFill>
                <a:effectLst>
                  <a:outerShdw blurRad="38100" dist="38100" dir="2700000" algn="tl">
                    <a:srgbClr val="C0C0C0"/>
                  </a:outerShdw>
                </a:effectLst>
                <a:ea typeface="ＭＳ Ｐゴシック" pitchFamily="1" charset="-128"/>
              </a:rPr>
            </a:br>
            <a:r>
              <a:rPr lang="en-US" sz="4000" smtClean="0">
                <a:solidFill>
                  <a:srgbClr val="FF0000"/>
                </a:solidFill>
                <a:effectLst>
                  <a:outerShdw blurRad="38100" dist="38100" dir="2700000" algn="tl">
                    <a:srgbClr val="C0C0C0"/>
                  </a:outerShdw>
                </a:effectLst>
                <a:ea typeface="ＭＳ Ｐゴシック" pitchFamily="1" charset="-128"/>
              </a:rPr>
              <a:t>“Where do we want to be?”</a:t>
            </a:r>
          </a:p>
        </p:txBody>
      </p:sp>
      <p:sp>
        <p:nvSpPr>
          <p:cNvPr id="88067" name="Content Placeholder 2"/>
          <p:cNvSpPr>
            <a:spLocks noGrp="1"/>
          </p:cNvSpPr>
          <p:nvPr>
            <p:ph idx="4294967295"/>
          </p:nvPr>
        </p:nvSpPr>
        <p:spPr>
          <a:xfrm>
            <a:off x="990600" y="2438400"/>
            <a:ext cx="8153400" cy="3687763"/>
          </a:xfrm>
        </p:spPr>
        <p:txBody>
          <a:bodyPr/>
          <a:lstStyle/>
          <a:p>
            <a:pPr lvl="1" eaLnBrk="1" hangingPunct="1">
              <a:lnSpc>
                <a:spcPct val="90000"/>
              </a:lnSpc>
              <a:buFont typeface="Wingdings" pitchFamily="1" charset="2"/>
              <a:buNone/>
              <a:tabLst>
                <a:tab pos="573088" algn="l"/>
              </a:tabLst>
            </a:pPr>
            <a:r>
              <a:rPr lang="en-US" sz="3600" b="1" smtClean="0">
                <a:solidFill>
                  <a:srgbClr val="000000"/>
                </a:solidFill>
                <a:ea typeface="ＭＳ Ｐゴシック" pitchFamily="1" charset="-128"/>
              </a:rPr>
              <a:t>What do we want for our students? </a:t>
            </a:r>
          </a:p>
          <a:p>
            <a:pPr lvl="1" eaLnBrk="1" hangingPunct="1">
              <a:lnSpc>
                <a:spcPct val="90000"/>
              </a:lnSpc>
              <a:buFont typeface="Wingdings" pitchFamily="1" charset="2"/>
              <a:buNone/>
              <a:tabLst>
                <a:tab pos="573088" algn="l"/>
              </a:tabLst>
            </a:pPr>
            <a:endParaRPr lang="en-US" b="1" smtClean="0">
              <a:solidFill>
                <a:srgbClr val="000000"/>
              </a:solidFill>
              <a:ea typeface="ＭＳ Ｐゴシック" pitchFamily="1" charset="-128"/>
            </a:endParaRPr>
          </a:p>
          <a:p>
            <a:pPr lvl="1" eaLnBrk="1" hangingPunct="1">
              <a:lnSpc>
                <a:spcPct val="90000"/>
              </a:lnSpc>
              <a:buFont typeface="Wingdings" pitchFamily="1" charset="2"/>
              <a:buChar char="²"/>
              <a:tabLst>
                <a:tab pos="573088" algn="l"/>
              </a:tabLst>
            </a:pPr>
            <a:r>
              <a:rPr lang="en-US" sz="3600" b="1" smtClean="0">
                <a:solidFill>
                  <a:srgbClr val="000000"/>
                </a:solidFill>
                <a:ea typeface="ＭＳ Ｐゴシック" pitchFamily="1" charset="-128"/>
              </a:rPr>
              <a:t>Identify short- and long-term goals </a:t>
            </a:r>
          </a:p>
          <a:p>
            <a:pPr lvl="1" eaLnBrk="1" hangingPunct="1">
              <a:lnSpc>
                <a:spcPct val="90000"/>
              </a:lnSpc>
              <a:buFont typeface="Wingdings" pitchFamily="1" charset="2"/>
              <a:buChar char="²"/>
              <a:tabLst>
                <a:tab pos="573088" algn="l"/>
              </a:tabLst>
            </a:pPr>
            <a:r>
              <a:rPr lang="en-US" sz="3600" b="1" smtClean="0">
                <a:solidFill>
                  <a:srgbClr val="000000"/>
                </a:solidFill>
                <a:ea typeface="ＭＳ Ｐゴシック" pitchFamily="1" charset="-128"/>
              </a:rPr>
              <a:t>Identify month-by-month activities</a:t>
            </a:r>
          </a:p>
          <a:p>
            <a:pPr lvl="1" eaLnBrk="1" hangingPunct="1">
              <a:lnSpc>
                <a:spcPct val="90000"/>
              </a:lnSpc>
              <a:buFont typeface="Wingdings" pitchFamily="1" charset="2"/>
              <a:buChar char="²"/>
              <a:tabLst>
                <a:tab pos="573088" algn="l"/>
              </a:tabLst>
            </a:pPr>
            <a:r>
              <a:rPr lang="en-US" sz="3600" b="1" smtClean="0">
                <a:solidFill>
                  <a:srgbClr val="000000"/>
                </a:solidFill>
                <a:ea typeface="ＭＳ Ｐゴシック" pitchFamily="1" charset="-128"/>
              </a:rPr>
              <a:t>Identify lead people</a:t>
            </a:r>
          </a:p>
          <a:p>
            <a:pPr lvl="1" eaLnBrk="1" hangingPunct="1">
              <a:lnSpc>
                <a:spcPct val="90000"/>
              </a:lnSpc>
              <a:buFont typeface="Wingdings" pitchFamily="1" charset="2"/>
              <a:buChar char="²"/>
              <a:tabLst>
                <a:tab pos="573088" algn="l"/>
              </a:tabLst>
            </a:pPr>
            <a:r>
              <a:rPr lang="en-US" sz="3600" b="1" smtClean="0">
                <a:solidFill>
                  <a:srgbClr val="000000"/>
                </a:solidFill>
                <a:ea typeface="ＭＳ Ｐゴシック" pitchFamily="1" charset="-128"/>
              </a:rPr>
              <a:t>Track attention to each principle</a:t>
            </a:r>
          </a:p>
          <a:p>
            <a:pPr eaLnBrk="1" hangingPunct="1">
              <a:tabLst>
                <a:tab pos="573088" algn="l"/>
              </a:tabLst>
            </a:pPr>
            <a:endParaRPr lang="en-US" sz="3600" smtClean="0">
              <a:ea typeface="ＭＳ Ｐゴシック" pitchFamily="1"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lIns="92075" tIns="46038" rIns="92075" bIns="46038"/>
          <a:lstStyle/>
          <a:p>
            <a:pPr algn="ctr" eaLnBrk="1" hangingPunct="1"/>
            <a:r>
              <a:rPr lang="en-US" smtClean="0">
                <a:solidFill>
                  <a:srgbClr val="FF0000"/>
                </a:solidFill>
                <a:effectLst>
                  <a:outerShdw blurRad="38100" dist="38100" dir="2700000" algn="tl">
                    <a:srgbClr val="C0C0C0"/>
                  </a:outerShdw>
                </a:effectLst>
                <a:ea typeface="ＭＳ Ｐゴシック" pitchFamily="1" charset="-128"/>
              </a:rPr>
              <a:t>Action Steps</a:t>
            </a:r>
          </a:p>
        </p:txBody>
      </p:sp>
      <p:sp>
        <p:nvSpPr>
          <p:cNvPr id="56323" name="Rectangle 3"/>
          <p:cNvSpPr>
            <a:spLocks noGrp="1" noChangeArrowheads="1"/>
          </p:cNvSpPr>
          <p:nvPr>
            <p:ph idx="1"/>
          </p:nvPr>
        </p:nvSpPr>
        <p:spPr>
          <a:xfrm>
            <a:off x="381000" y="2286000"/>
            <a:ext cx="8102600" cy="3840163"/>
          </a:xfrm>
        </p:spPr>
        <p:txBody>
          <a:bodyPr/>
          <a:lstStyle/>
          <a:p>
            <a:pPr eaLnBrk="1" hangingPunct="1">
              <a:lnSpc>
                <a:spcPct val="90000"/>
              </a:lnSpc>
            </a:pPr>
            <a:r>
              <a:rPr lang="en-US" sz="2200" dirty="0" smtClean="0">
                <a:ea typeface="ＭＳ Ｐゴシック" pitchFamily="1" charset="-128"/>
              </a:rPr>
              <a:t>  </a:t>
            </a:r>
          </a:p>
          <a:p>
            <a:pPr eaLnBrk="1" hangingPunct="1">
              <a:lnSpc>
                <a:spcPct val="90000"/>
              </a:lnSpc>
            </a:pPr>
            <a:r>
              <a:rPr lang="en-US" sz="2200" dirty="0" smtClean="0">
                <a:ea typeface="ＭＳ Ｐゴシック" pitchFamily="1" charset="-128"/>
              </a:rPr>
              <a:t> </a:t>
            </a:r>
            <a:r>
              <a:rPr lang="en-US" sz="2200" dirty="0" smtClean="0">
                <a:ea typeface="ＭＳ Ｐゴシック" pitchFamily="1" charset="-128"/>
              </a:rPr>
              <a:t> </a:t>
            </a:r>
          </a:p>
          <a:p>
            <a:pPr eaLnBrk="1" hangingPunct="1">
              <a:lnSpc>
                <a:spcPct val="90000"/>
              </a:lnSpc>
            </a:pPr>
            <a:r>
              <a:rPr lang="en-US" sz="2200" dirty="0" smtClean="0">
                <a:ea typeface="ＭＳ Ｐゴシック" pitchFamily="1" charset="-128"/>
              </a:rPr>
              <a:t> </a:t>
            </a:r>
            <a:r>
              <a:rPr lang="en-US" sz="2200" dirty="0" smtClean="0">
                <a:ea typeface="ＭＳ Ｐゴシック" pitchFamily="1" charset="-128"/>
              </a:rPr>
              <a:t> </a:t>
            </a:r>
          </a:p>
          <a:p>
            <a:pPr eaLnBrk="1" hangingPunct="1">
              <a:lnSpc>
                <a:spcPct val="90000"/>
              </a:lnSpc>
            </a:pPr>
            <a:r>
              <a:rPr lang="en-US" sz="2200" dirty="0" smtClean="0">
                <a:ea typeface="ＭＳ Ｐゴシック" pitchFamily="1" charset="-128"/>
              </a:rPr>
              <a:t> </a:t>
            </a:r>
            <a:r>
              <a:rPr lang="en-US" sz="2200" dirty="0" smtClean="0">
                <a:ea typeface="ＭＳ Ｐゴシック" pitchFamily="1" charset="-128"/>
              </a:rPr>
              <a:t> </a:t>
            </a:r>
          </a:p>
          <a:p>
            <a:pPr eaLnBrk="1" hangingPunct="1">
              <a:lnSpc>
                <a:spcPct val="90000"/>
              </a:lnSpc>
            </a:pPr>
            <a:r>
              <a:rPr lang="en-US" sz="2200" dirty="0" smtClean="0">
                <a:ea typeface="ＭＳ Ｐゴシック" pitchFamily="1" charset="-128"/>
              </a:rPr>
              <a:t> </a:t>
            </a:r>
            <a:r>
              <a:rPr lang="en-US" sz="2200" dirty="0" smtClean="0">
                <a:ea typeface="ＭＳ Ｐゴシック" pitchFamily="1" charset="-128"/>
              </a:rPr>
              <a:t> </a:t>
            </a:r>
          </a:p>
          <a:p>
            <a:pPr eaLnBrk="1" hangingPunct="1">
              <a:lnSpc>
                <a:spcPct val="90000"/>
              </a:lnSpc>
            </a:pPr>
            <a:r>
              <a:rPr lang="en-US" sz="2200" dirty="0" smtClean="0">
                <a:ea typeface="ＭＳ Ｐゴシック" pitchFamily="1" charset="-128"/>
              </a:rPr>
              <a:t> </a:t>
            </a:r>
            <a:r>
              <a:rPr lang="en-US" sz="2200" dirty="0" smtClean="0">
                <a:ea typeface="ＭＳ Ｐゴシック" pitchFamily="1" charset="-128"/>
              </a:rPr>
              <a:t> </a:t>
            </a:r>
          </a:p>
          <a:p>
            <a:pPr eaLnBrk="1" hangingPunct="1">
              <a:lnSpc>
                <a:spcPct val="90000"/>
              </a:lnSpc>
            </a:pPr>
            <a:r>
              <a:rPr lang="en-US" sz="2200" dirty="0" smtClean="0">
                <a:ea typeface="ＭＳ Ｐゴシック" pitchFamily="1" charset="-128"/>
              </a:rPr>
              <a:t> </a:t>
            </a:r>
            <a:r>
              <a:rPr lang="en-US" sz="2200" dirty="0" smtClean="0">
                <a:ea typeface="ＭＳ Ｐゴシック" pitchFamily="1" charset="-128"/>
              </a:rPr>
              <a:t> </a:t>
            </a:r>
          </a:p>
          <a:p>
            <a:pPr eaLnBrk="1" hangingPunct="1">
              <a:lnSpc>
                <a:spcPct val="90000"/>
              </a:lnSpc>
            </a:pPr>
            <a:endParaRPr lang="en-US" sz="2200" dirty="0" smtClean="0">
              <a:ea typeface="ＭＳ Ｐゴシック" pitchFamily="1"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idx="4294967295"/>
          </p:nvPr>
        </p:nvSpPr>
        <p:spPr>
          <a:xfrm>
            <a:off x="0" y="457200"/>
            <a:ext cx="7772400" cy="1295400"/>
          </a:xfrm>
        </p:spPr>
        <p:txBody>
          <a:bodyPr/>
          <a:lstStyle/>
          <a:p>
            <a:pPr eaLnBrk="1" hangingPunct="1"/>
            <a:r>
              <a:rPr lang="en-US" sz="4000" smtClean="0">
                <a:solidFill>
                  <a:srgbClr val="FF0000"/>
                </a:solidFill>
                <a:effectLst>
                  <a:outerShdw blurRad="38100" dist="38100" dir="2700000" algn="tl">
                    <a:srgbClr val="C0C0C0"/>
                  </a:outerShdw>
                </a:effectLst>
                <a:ea typeface="ＭＳ Ｐゴシック" pitchFamily="1" charset="-128"/>
              </a:rPr>
              <a:t>What College Culture Principles Can Be Addressed During...</a:t>
            </a:r>
          </a:p>
        </p:txBody>
      </p:sp>
      <p:sp>
        <p:nvSpPr>
          <p:cNvPr id="89091" name="Rectangle 3"/>
          <p:cNvSpPr>
            <a:spLocks noGrp="1" noChangeArrowheads="1"/>
          </p:cNvSpPr>
          <p:nvPr>
            <p:ph idx="4294967295"/>
          </p:nvPr>
        </p:nvSpPr>
        <p:spPr>
          <a:xfrm>
            <a:off x="0" y="2362200"/>
            <a:ext cx="8001000" cy="3810000"/>
          </a:xfrm>
        </p:spPr>
        <p:txBody>
          <a:bodyPr/>
          <a:lstStyle/>
          <a:p>
            <a:pPr algn="ctr" eaLnBrk="1" hangingPunct="1">
              <a:spcBef>
                <a:spcPts val="600"/>
              </a:spcBef>
              <a:buFont typeface="Wingdings" pitchFamily="1" charset="2"/>
              <a:buNone/>
            </a:pPr>
            <a:r>
              <a:rPr lang="en-US" sz="3200" b="1" dirty="0" smtClean="0">
                <a:solidFill>
                  <a:srgbClr val="000000"/>
                </a:solidFill>
                <a:ea typeface="ＭＳ Ｐゴシック" pitchFamily="1" charset="-128"/>
              </a:rPr>
              <a:t>A College Fair</a:t>
            </a:r>
          </a:p>
          <a:p>
            <a:pPr algn="ctr" eaLnBrk="1" hangingPunct="1">
              <a:spcBef>
                <a:spcPts val="600"/>
              </a:spcBef>
              <a:buFont typeface="Wingdings" pitchFamily="1" charset="2"/>
              <a:buNone/>
            </a:pPr>
            <a:r>
              <a:rPr lang="en-US" sz="3200" b="1" dirty="0" smtClean="0">
                <a:solidFill>
                  <a:srgbClr val="000000"/>
                </a:solidFill>
                <a:ea typeface="ＭＳ Ｐゴシック" pitchFamily="1" charset="-128"/>
              </a:rPr>
              <a:t>Faculty Meetings</a:t>
            </a:r>
          </a:p>
          <a:p>
            <a:pPr algn="ctr" eaLnBrk="1" hangingPunct="1">
              <a:spcBef>
                <a:spcPts val="600"/>
              </a:spcBef>
              <a:buFont typeface="Wingdings" pitchFamily="1" charset="2"/>
              <a:buNone/>
            </a:pPr>
            <a:r>
              <a:rPr lang="en-US" sz="3200" b="1" dirty="0" smtClean="0">
                <a:solidFill>
                  <a:srgbClr val="000000"/>
                </a:solidFill>
                <a:ea typeface="ＭＳ Ｐゴシック" pitchFamily="1" charset="-128"/>
              </a:rPr>
              <a:t>A Parent Night</a:t>
            </a:r>
          </a:p>
          <a:p>
            <a:pPr algn="ctr" eaLnBrk="1" hangingPunct="1">
              <a:spcBef>
                <a:spcPts val="600"/>
              </a:spcBef>
              <a:buFont typeface="Wingdings" pitchFamily="1" charset="2"/>
              <a:buNone/>
            </a:pPr>
            <a:r>
              <a:rPr lang="en-US" sz="3200" b="1" dirty="0" smtClean="0">
                <a:solidFill>
                  <a:srgbClr val="000000"/>
                </a:solidFill>
                <a:ea typeface="ＭＳ Ｐゴシック" pitchFamily="1" charset="-128"/>
              </a:rPr>
              <a:t>Test </a:t>
            </a:r>
            <a:r>
              <a:rPr lang="en-US" sz="3200" b="1" dirty="0" smtClean="0">
                <a:solidFill>
                  <a:srgbClr val="000000"/>
                </a:solidFill>
                <a:ea typeface="ＭＳ Ｐゴシック" pitchFamily="1" charset="-128"/>
              </a:rPr>
              <a:t>Prep</a:t>
            </a:r>
          </a:p>
          <a:p>
            <a:pPr algn="ctr" eaLnBrk="1" hangingPunct="1">
              <a:spcBef>
                <a:spcPts val="600"/>
              </a:spcBef>
              <a:buFont typeface="Wingdings" pitchFamily="1" charset="2"/>
              <a:buNone/>
            </a:pPr>
            <a:r>
              <a:rPr lang="en-US" sz="3200" b="1" dirty="0" smtClean="0">
                <a:solidFill>
                  <a:srgbClr val="000000"/>
                </a:solidFill>
                <a:ea typeface="ＭＳ Ｐゴシック" pitchFamily="1" charset="-128"/>
              </a:rPr>
              <a:t>Scheduling Meetings</a:t>
            </a:r>
          </a:p>
          <a:p>
            <a:pPr algn="ctr" eaLnBrk="1" hangingPunct="1">
              <a:spcBef>
                <a:spcPts val="600"/>
              </a:spcBef>
              <a:buFont typeface="Wingdings" pitchFamily="1" charset="2"/>
              <a:buNone/>
            </a:pPr>
            <a:r>
              <a:rPr lang="en-US" sz="3200" b="1" dirty="0" smtClean="0">
                <a:solidFill>
                  <a:srgbClr val="000000"/>
                </a:solidFill>
                <a:ea typeface="ＭＳ Ｐゴシック" pitchFamily="1" charset="-128"/>
              </a:rPr>
              <a:t>An Athletic Event</a:t>
            </a:r>
          </a:p>
          <a:p>
            <a:pPr algn="ctr" eaLnBrk="1" hangingPunct="1">
              <a:buFont typeface="Wingdings" pitchFamily="1" charset="2"/>
              <a:buNone/>
            </a:pPr>
            <a:endParaRPr lang="en-US" sz="2800" b="1" dirty="0" smtClean="0">
              <a:solidFill>
                <a:srgbClr val="000000"/>
              </a:solidFill>
              <a:ea typeface="ＭＳ Ｐゴシック" pitchFamily="1" charset="-128"/>
            </a:endParaRPr>
          </a:p>
          <a:p>
            <a:pPr algn="ctr" eaLnBrk="1" hangingPunct="1">
              <a:buFont typeface="Wingdings" pitchFamily="1" charset="2"/>
              <a:buNone/>
            </a:pPr>
            <a:endParaRPr lang="en-US" sz="2800" b="1" dirty="0" smtClean="0">
              <a:ea typeface="ＭＳ Ｐゴシック" pitchFamily="1" charset="-12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449387"/>
          </a:xfrm>
        </p:spPr>
        <p:txBody>
          <a:bodyPr/>
          <a:lstStyle/>
          <a:p>
            <a:pPr algn="ctr" eaLnBrk="1" hangingPunct="1"/>
            <a:r>
              <a:rPr lang="en-US" smtClean="0">
                <a:solidFill>
                  <a:srgbClr val="FF0000"/>
                </a:solidFill>
                <a:effectLst>
                  <a:outerShdw blurRad="38100" dist="38100" dir="2700000" algn="tl">
                    <a:srgbClr val="C0C0C0"/>
                  </a:outerShdw>
                </a:effectLst>
                <a:ea typeface="ＭＳ Ｐゴシック" pitchFamily="1" charset="-128"/>
              </a:rPr>
              <a:t>Key Predictors of </a:t>
            </a:r>
            <a:br>
              <a:rPr lang="en-US" smtClean="0">
                <a:solidFill>
                  <a:srgbClr val="FF0000"/>
                </a:solidFill>
                <a:effectLst>
                  <a:outerShdw blurRad="38100" dist="38100" dir="2700000" algn="tl">
                    <a:srgbClr val="C0C0C0"/>
                  </a:outerShdw>
                </a:effectLst>
                <a:ea typeface="ＭＳ Ｐゴシック" pitchFamily="1" charset="-128"/>
              </a:rPr>
            </a:br>
            <a:r>
              <a:rPr lang="en-US" smtClean="0">
                <a:solidFill>
                  <a:srgbClr val="FF0000"/>
                </a:solidFill>
                <a:effectLst>
                  <a:outerShdw blurRad="38100" dist="38100" dir="2700000" algn="tl">
                    <a:srgbClr val="C0C0C0"/>
                  </a:outerShdw>
                </a:effectLst>
                <a:ea typeface="ＭＳ Ｐゴシック" pitchFamily="1" charset="-128"/>
              </a:rPr>
              <a:t>College Attendance</a:t>
            </a:r>
          </a:p>
        </p:txBody>
      </p:sp>
      <p:sp>
        <p:nvSpPr>
          <p:cNvPr id="21507" name="Content Placeholder 2"/>
          <p:cNvSpPr>
            <a:spLocks noGrp="1"/>
          </p:cNvSpPr>
          <p:nvPr>
            <p:ph idx="1"/>
          </p:nvPr>
        </p:nvSpPr>
        <p:spPr>
          <a:xfrm>
            <a:off x="658813" y="2286000"/>
            <a:ext cx="7824787" cy="3840163"/>
          </a:xfrm>
        </p:spPr>
        <p:txBody>
          <a:bodyPr/>
          <a:lstStyle/>
          <a:p>
            <a:pPr eaLnBrk="1" hangingPunct="1">
              <a:lnSpc>
                <a:spcPct val="110000"/>
              </a:lnSpc>
              <a:spcAft>
                <a:spcPct val="40000"/>
              </a:spcAft>
              <a:buFont typeface="Wingdings" pitchFamily="1" charset="2"/>
              <a:buChar char=""/>
            </a:pPr>
            <a:r>
              <a:rPr lang="en-US" sz="3600" smtClean="0">
                <a:ea typeface="ＭＳ Ｐゴシック" pitchFamily="1" charset="-128"/>
              </a:rPr>
              <a:t>Having college plans by the 7th grade</a:t>
            </a:r>
          </a:p>
          <a:p>
            <a:pPr eaLnBrk="1" hangingPunct="1">
              <a:lnSpc>
                <a:spcPct val="110000"/>
              </a:lnSpc>
              <a:spcAft>
                <a:spcPct val="40000"/>
              </a:spcAft>
              <a:buFont typeface="Wingdings" pitchFamily="1" charset="2"/>
              <a:buChar char=""/>
            </a:pPr>
            <a:r>
              <a:rPr lang="en-US" sz="3600" smtClean="0">
                <a:ea typeface="ＭＳ Ｐゴシック" pitchFamily="1" charset="-128"/>
              </a:rPr>
              <a:t> Having family support</a:t>
            </a:r>
          </a:p>
          <a:p>
            <a:pPr eaLnBrk="1" hangingPunct="1">
              <a:lnSpc>
                <a:spcPct val="110000"/>
              </a:lnSpc>
              <a:spcAft>
                <a:spcPct val="40000"/>
              </a:spcAft>
              <a:buFont typeface="Wingdings" pitchFamily="1" charset="2"/>
              <a:buChar char=""/>
            </a:pPr>
            <a:r>
              <a:rPr lang="en-US" sz="3600" smtClean="0">
                <a:ea typeface="ＭＳ Ｐゴシック" pitchFamily="1" charset="-128"/>
              </a:rPr>
              <a:t>Attending a college-focused school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068387"/>
          </a:xfrm>
        </p:spPr>
        <p:txBody>
          <a:bodyPr/>
          <a:lstStyle/>
          <a:p>
            <a:pPr algn="ctr" eaLnBrk="1" hangingPunct="1"/>
            <a:r>
              <a:rPr lang="en-US" sz="4800" smtClean="0">
                <a:solidFill>
                  <a:srgbClr val="FF0000"/>
                </a:solidFill>
                <a:effectLst>
                  <a:outerShdw blurRad="38100" dist="38100" dir="2700000" algn="tl">
                    <a:srgbClr val="C0C0C0"/>
                  </a:outerShdw>
                </a:effectLst>
                <a:ea typeface="ＭＳ Ｐゴシック" pitchFamily="1" charset="-128"/>
              </a:rPr>
              <a:t>Better Academic Preparation</a:t>
            </a:r>
          </a:p>
        </p:txBody>
      </p:sp>
      <p:sp>
        <p:nvSpPr>
          <p:cNvPr id="24579" name="Content Placeholder 2"/>
          <p:cNvSpPr>
            <a:spLocks noGrp="1"/>
          </p:cNvSpPr>
          <p:nvPr>
            <p:ph idx="1"/>
          </p:nvPr>
        </p:nvSpPr>
        <p:spPr>
          <a:xfrm>
            <a:off x="658813" y="2286000"/>
            <a:ext cx="7824787" cy="3840163"/>
          </a:xfrm>
        </p:spPr>
        <p:txBody>
          <a:bodyPr/>
          <a:lstStyle/>
          <a:p>
            <a:pPr eaLnBrk="1" hangingPunct="1">
              <a:spcAft>
                <a:spcPct val="20000"/>
              </a:spcAft>
              <a:buFont typeface="Wingdings" pitchFamily="1" charset="2"/>
              <a:buChar char=""/>
            </a:pPr>
            <a:r>
              <a:rPr lang="en-US" sz="2800" smtClean="0">
                <a:ea typeface="ＭＳ Ｐゴシック" pitchFamily="1" charset="-128"/>
              </a:rPr>
              <a:t>Best predictor of college enrollment and completion--the rigor of HS courses, esp. math</a:t>
            </a:r>
          </a:p>
          <a:p>
            <a:pPr eaLnBrk="1" hangingPunct="1">
              <a:spcAft>
                <a:spcPct val="20000"/>
              </a:spcAft>
              <a:buFont typeface="Wingdings" pitchFamily="1" charset="2"/>
              <a:buChar char=""/>
            </a:pPr>
            <a:r>
              <a:rPr lang="en-US" sz="2800" smtClean="0">
                <a:ea typeface="ＭＳ Ｐゴシック" pitchFamily="1" charset="-128"/>
              </a:rPr>
              <a:t>Raising student achievement helps meet increasing demands for accountability </a:t>
            </a:r>
          </a:p>
          <a:p>
            <a:pPr eaLnBrk="1" hangingPunct="1">
              <a:spcAft>
                <a:spcPct val="20000"/>
              </a:spcAft>
              <a:buFont typeface="Wingdings" pitchFamily="1" charset="2"/>
              <a:buChar char=""/>
            </a:pPr>
            <a:r>
              <a:rPr lang="en-US" sz="2800" smtClean="0">
                <a:ea typeface="ＭＳ Ｐゴシック" pitchFamily="1" charset="-128"/>
              </a:rPr>
              <a:t>Current P-12 accountability systems like exit exams and achievement tests are misaligned with college admissions requirements </a:t>
            </a:r>
          </a:p>
          <a:p>
            <a:pPr eaLnBrk="1" hangingPunct="1">
              <a:buFont typeface="Wingdings" pitchFamily="1" charset="2"/>
              <a:buChar char=""/>
            </a:pPr>
            <a:endParaRPr lang="en-US" sz="2800" smtClean="0">
              <a:ea typeface="ＭＳ Ｐゴシック" pitchFamily="1"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533400"/>
            <a:ext cx="7824787" cy="1295400"/>
          </a:xfrm>
        </p:spPr>
        <p:txBody>
          <a:bodyPr/>
          <a:lstStyle/>
          <a:p>
            <a:pPr algn="ctr" eaLnBrk="1" hangingPunct="1"/>
            <a:r>
              <a:rPr lang="en-US" sz="5400" smtClean="0">
                <a:solidFill>
                  <a:srgbClr val="FF0000"/>
                </a:solidFill>
                <a:effectLst>
                  <a:outerShdw blurRad="38100" dist="38100" dir="2700000" algn="tl">
                    <a:srgbClr val="C0C0C0"/>
                  </a:outerShdw>
                </a:effectLst>
                <a:ea typeface="ＭＳ Ｐゴシック" pitchFamily="1" charset="-128"/>
              </a:rPr>
              <a:t>Creating a </a:t>
            </a:r>
            <a:br>
              <a:rPr lang="en-US" sz="5400" smtClean="0">
                <a:solidFill>
                  <a:srgbClr val="FF0000"/>
                </a:solidFill>
                <a:effectLst>
                  <a:outerShdw blurRad="38100" dist="38100" dir="2700000" algn="tl">
                    <a:srgbClr val="C0C0C0"/>
                  </a:outerShdw>
                </a:effectLst>
                <a:ea typeface="ＭＳ Ｐゴシック" pitchFamily="1" charset="-128"/>
              </a:rPr>
            </a:br>
            <a:r>
              <a:rPr lang="en-US" sz="5400" smtClean="0">
                <a:solidFill>
                  <a:srgbClr val="FF0000"/>
                </a:solidFill>
                <a:effectLst>
                  <a:outerShdw blurRad="38100" dist="38100" dir="2700000" algn="tl">
                    <a:srgbClr val="C0C0C0"/>
                  </a:outerShdw>
                </a:effectLst>
                <a:ea typeface="ＭＳ Ｐゴシック" pitchFamily="1" charset="-128"/>
              </a:rPr>
              <a:t>College Culture</a:t>
            </a:r>
            <a:endParaRPr lang="en-US" smtClean="0">
              <a:effectLst>
                <a:outerShdw blurRad="38100" dist="38100" dir="2700000" algn="tl">
                  <a:srgbClr val="C0C0C0"/>
                </a:outerShdw>
              </a:effectLst>
              <a:ea typeface="ＭＳ Ｐゴシック" pitchFamily="1" charset="-128"/>
            </a:endParaRPr>
          </a:p>
        </p:txBody>
      </p:sp>
      <p:sp>
        <p:nvSpPr>
          <p:cNvPr id="5" name="Content Placeholder 4"/>
          <p:cNvSpPr>
            <a:spLocks noGrp="1"/>
          </p:cNvSpPr>
          <p:nvPr>
            <p:ph idx="1"/>
          </p:nvPr>
        </p:nvSpPr>
        <p:spPr>
          <a:xfrm>
            <a:off x="1600200" y="4267200"/>
            <a:ext cx="6427788" cy="2209800"/>
          </a:xfrm>
        </p:spPr>
        <p:txBody>
          <a:bodyPr>
            <a:normAutofit/>
          </a:bodyPr>
          <a:lstStyle/>
          <a:p>
            <a:pPr eaLnBrk="1" hangingPunct="1">
              <a:lnSpc>
                <a:spcPct val="60000"/>
              </a:lnSpc>
              <a:spcAft>
                <a:spcPct val="30000"/>
              </a:spcAft>
              <a:tabLst>
                <a:tab pos="573088" algn="l"/>
              </a:tabLst>
            </a:pPr>
            <a:r>
              <a:rPr lang="en-US" dirty="0" smtClean="0">
                <a:ea typeface="ＭＳ Ｐゴシック" pitchFamily="1" charset="-128"/>
              </a:rPr>
              <a:t>Changes school structure and culture for all</a:t>
            </a:r>
          </a:p>
          <a:p>
            <a:pPr eaLnBrk="1" hangingPunct="1">
              <a:lnSpc>
                <a:spcPct val="60000"/>
              </a:lnSpc>
              <a:spcAft>
                <a:spcPct val="30000"/>
              </a:spcAft>
              <a:tabLst>
                <a:tab pos="573088" algn="l"/>
              </a:tabLst>
            </a:pPr>
            <a:r>
              <a:rPr lang="en-US" dirty="0" smtClean="0">
                <a:ea typeface="ＭＳ Ｐゴシック" pitchFamily="1" charset="-128"/>
              </a:rPr>
              <a:t> Involves long-term, systemic change</a:t>
            </a:r>
          </a:p>
          <a:p>
            <a:pPr eaLnBrk="1" hangingPunct="1">
              <a:lnSpc>
                <a:spcPct val="60000"/>
              </a:lnSpc>
              <a:spcAft>
                <a:spcPct val="30000"/>
              </a:spcAft>
              <a:tabLst>
                <a:tab pos="573088" algn="l"/>
              </a:tabLst>
            </a:pPr>
            <a:r>
              <a:rPr lang="en-US" dirty="0" smtClean="0">
                <a:ea typeface="ＭＳ Ｐゴシック" pitchFamily="1" charset="-128"/>
              </a:rPr>
              <a:t> Has broader implications</a:t>
            </a:r>
          </a:p>
          <a:p>
            <a:pPr eaLnBrk="1" hangingPunct="1">
              <a:lnSpc>
                <a:spcPct val="60000"/>
              </a:lnSpc>
              <a:spcAft>
                <a:spcPct val="30000"/>
              </a:spcAft>
              <a:tabLst>
                <a:tab pos="573088" algn="l"/>
              </a:tabLst>
            </a:pPr>
            <a:r>
              <a:rPr lang="en-US" dirty="0" smtClean="0">
                <a:ea typeface="ＭＳ Ｐゴシック" pitchFamily="1" charset="-128"/>
              </a:rPr>
              <a:t> Requires full “buy in” and additional resources</a:t>
            </a:r>
            <a:endParaRPr lang="en-US" dirty="0" smtClean="0">
              <a:solidFill>
                <a:srgbClr val="000000"/>
              </a:solidFill>
              <a:effectLst>
                <a:outerShdw blurRad="38100" dist="38100" dir="2700000" algn="tl">
                  <a:srgbClr val="C0C0C0"/>
                </a:outerShdw>
              </a:effectLst>
              <a:ea typeface="ＭＳ Ｐゴシック" pitchFamily="1" charset="-128"/>
            </a:endParaRPr>
          </a:p>
          <a:p>
            <a:pPr eaLnBrk="1" hangingPunct="1">
              <a:lnSpc>
                <a:spcPct val="90000"/>
              </a:lnSpc>
              <a:tabLst>
                <a:tab pos="573088" algn="l"/>
              </a:tabLst>
            </a:pPr>
            <a:endParaRPr lang="en-US" sz="1900" dirty="0" smtClean="0">
              <a:ea typeface="ＭＳ Ｐゴシック" pitchFamily="1" charset="-128"/>
            </a:endParaRPr>
          </a:p>
        </p:txBody>
      </p:sp>
      <p:graphicFrame>
        <p:nvGraphicFramePr>
          <p:cNvPr id="32770" name="Object 2"/>
          <p:cNvGraphicFramePr>
            <a:graphicFrameLocks noChangeAspect="1"/>
          </p:cNvGraphicFramePr>
          <p:nvPr/>
        </p:nvGraphicFramePr>
        <p:xfrm>
          <a:off x="3276600" y="2133600"/>
          <a:ext cx="2743200" cy="1676400"/>
        </p:xfrm>
        <a:graphic>
          <a:graphicData uri="http://schemas.openxmlformats.org/presentationml/2006/ole">
            <p:oleObj spid="_x0000_s32770" r:id="rId4" imgW="1307592" imgH="798576" progId="MS_ClipArt_Gallery">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763587"/>
          </a:xfrm>
        </p:spPr>
        <p:txBody>
          <a:bodyPr/>
          <a:lstStyle/>
          <a:p>
            <a:pPr algn="ctr" eaLnBrk="1" hangingPunct="1"/>
            <a:r>
              <a:rPr lang="en-US" sz="5400" dirty="0" smtClean="0">
                <a:solidFill>
                  <a:srgbClr val="FF0000"/>
                </a:solidFill>
                <a:effectLst>
                  <a:outerShdw blurRad="38100" dist="38100" dir="2700000" algn="tl">
                    <a:srgbClr val="C0C0C0"/>
                  </a:outerShdw>
                </a:effectLst>
                <a:ea typeface="ＭＳ Ｐゴシック" pitchFamily="1" charset="-128"/>
              </a:rPr>
              <a:t>College </a:t>
            </a:r>
            <a:r>
              <a:rPr lang="en-US" sz="5400" dirty="0" smtClean="0">
                <a:solidFill>
                  <a:srgbClr val="FF0000"/>
                </a:solidFill>
                <a:effectLst>
                  <a:outerShdw blurRad="38100" dist="38100" dir="2700000" algn="tl">
                    <a:srgbClr val="C0C0C0"/>
                  </a:outerShdw>
                </a:effectLst>
                <a:ea typeface="ＭＳ Ｐゴシック" pitchFamily="1" charset="-128"/>
              </a:rPr>
              <a:t>Ready Culture</a:t>
            </a:r>
            <a:endParaRPr lang="en-US" dirty="0" smtClean="0">
              <a:effectLst>
                <a:outerShdw blurRad="38100" dist="38100" dir="2700000" algn="tl">
                  <a:srgbClr val="C0C0C0"/>
                </a:outerShdw>
              </a:effectLst>
              <a:ea typeface="ＭＳ Ｐゴシック" pitchFamily="1" charset="-128"/>
            </a:endParaRPr>
          </a:p>
        </p:txBody>
      </p:sp>
      <p:sp>
        <p:nvSpPr>
          <p:cNvPr id="29699" name="Content Placeholder 2"/>
          <p:cNvSpPr>
            <a:spLocks noGrp="1"/>
          </p:cNvSpPr>
          <p:nvPr>
            <p:ph idx="1"/>
          </p:nvPr>
        </p:nvSpPr>
        <p:spPr>
          <a:xfrm>
            <a:off x="658813" y="2286000"/>
            <a:ext cx="4751387" cy="4572000"/>
          </a:xfrm>
        </p:spPr>
        <p:txBody>
          <a:bodyPr>
            <a:normAutofit lnSpcReduction="10000"/>
          </a:bodyPr>
          <a:lstStyle/>
          <a:p>
            <a:pPr indent="0" eaLnBrk="1" hangingPunct="1">
              <a:spcAft>
                <a:spcPct val="20000"/>
              </a:spcAft>
              <a:buFont typeface="Wingdings" pitchFamily="1" charset="2"/>
              <a:buChar char="§"/>
            </a:pPr>
            <a:r>
              <a:rPr lang="en-US" sz="2400" dirty="0" smtClean="0">
                <a:ea typeface="ＭＳ Ｐゴシック" pitchFamily="1" charset="-128"/>
                <a:cs typeface="Times" pitchFamily="1" charset="0"/>
              </a:rPr>
              <a:t>School leadership is committed to building a college </a:t>
            </a:r>
            <a:r>
              <a:rPr lang="en-US" sz="2400" dirty="0" smtClean="0">
                <a:ea typeface="ＭＳ Ｐゴシック" pitchFamily="1" charset="-128"/>
                <a:cs typeface="Times" pitchFamily="1" charset="0"/>
              </a:rPr>
              <a:t>ready culture</a:t>
            </a:r>
            <a:endParaRPr lang="en-US" sz="2400" dirty="0" smtClean="0">
              <a:ea typeface="ＭＳ Ｐゴシック" pitchFamily="1" charset="-128"/>
              <a:cs typeface="Times" pitchFamily="1" charset="0"/>
            </a:endParaRPr>
          </a:p>
          <a:p>
            <a:pPr indent="0" eaLnBrk="1" hangingPunct="1">
              <a:spcAft>
                <a:spcPct val="20000"/>
              </a:spcAft>
              <a:buFont typeface="Wingdings" pitchFamily="1" charset="2"/>
              <a:buChar char="§"/>
            </a:pPr>
            <a:r>
              <a:rPr lang="en-US" sz="2400" dirty="0" smtClean="0">
                <a:ea typeface="ＭＳ Ｐゴシック" pitchFamily="1" charset="-128"/>
                <a:cs typeface="Times" pitchFamily="1" charset="0"/>
              </a:rPr>
              <a:t>All school personnel provide a consistent message to students that supports their quest for a college preparatory K-12 experience</a:t>
            </a:r>
          </a:p>
          <a:p>
            <a:pPr indent="0" eaLnBrk="1" hangingPunct="1">
              <a:spcAft>
                <a:spcPct val="20000"/>
              </a:spcAft>
              <a:buFont typeface="Wingdings" pitchFamily="1" charset="2"/>
              <a:buChar char="§"/>
            </a:pPr>
            <a:r>
              <a:rPr lang="en-US" sz="2400" dirty="0" smtClean="0">
                <a:ea typeface="ＭＳ Ｐゴシック" pitchFamily="1" charset="-128"/>
                <a:cs typeface="Times" pitchFamily="1" charset="0"/>
              </a:rPr>
              <a:t>Counselors</a:t>
            </a:r>
            <a:r>
              <a:rPr lang="en-US" sz="2400" dirty="0" smtClean="0">
                <a:ea typeface="ＭＳ Ｐゴシック" pitchFamily="1" charset="-128"/>
                <a:cs typeface="Times" pitchFamily="1" charset="0"/>
              </a:rPr>
              <a:t>, teachers, and families are partners in preparing students for college</a:t>
            </a:r>
          </a:p>
          <a:p>
            <a:pPr indent="0" eaLnBrk="1" hangingPunct="1">
              <a:lnSpc>
                <a:spcPct val="80000"/>
              </a:lnSpc>
              <a:spcAft>
                <a:spcPct val="25000"/>
              </a:spcAft>
              <a:buFont typeface="Wingdings" pitchFamily="1" charset="2"/>
              <a:buNone/>
            </a:pPr>
            <a:endParaRPr lang="en-US" sz="1800" dirty="0" smtClean="0">
              <a:ea typeface="ＭＳ Ｐゴシック" pitchFamily="1" charset="-128"/>
            </a:endParaRPr>
          </a:p>
        </p:txBody>
      </p:sp>
      <p:graphicFrame>
        <p:nvGraphicFramePr>
          <p:cNvPr id="34818" name="Object 2"/>
          <p:cNvGraphicFramePr>
            <a:graphicFrameLocks noChangeAspect="1"/>
          </p:cNvGraphicFramePr>
          <p:nvPr/>
        </p:nvGraphicFramePr>
        <p:xfrm>
          <a:off x="6167438" y="3200400"/>
          <a:ext cx="1981200" cy="1714500"/>
        </p:xfrm>
        <a:graphic>
          <a:graphicData uri="http://schemas.openxmlformats.org/presentationml/2006/ole">
            <p:oleObj spid="_x0000_s34818" r:id="rId4" imgW="1450848" imgH="1255776" progId="MS_ClipArt_Gallery">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373187"/>
          </a:xfrm>
        </p:spPr>
        <p:txBody>
          <a:bodyPr/>
          <a:lstStyle/>
          <a:p>
            <a:pPr algn="ctr" eaLnBrk="1" hangingPunct="1"/>
            <a:r>
              <a:rPr lang="en-US" smtClean="0">
                <a:solidFill>
                  <a:srgbClr val="FF0000"/>
                </a:solidFill>
                <a:effectLst>
                  <a:outerShdw blurRad="38100" dist="38100" dir="2700000" algn="tl">
                    <a:srgbClr val="C0C0C0"/>
                  </a:outerShdw>
                </a:effectLst>
                <a:ea typeface="ＭＳ Ｐゴシック" pitchFamily="1" charset="-128"/>
              </a:rPr>
              <a:t>What was your educational journey?</a:t>
            </a:r>
          </a:p>
        </p:txBody>
      </p:sp>
      <p:graphicFrame>
        <p:nvGraphicFramePr>
          <p:cNvPr id="20482" name="Object 1026"/>
          <p:cNvGraphicFramePr>
            <a:graphicFrameLocks noChangeAspect="1"/>
          </p:cNvGraphicFramePr>
          <p:nvPr/>
        </p:nvGraphicFramePr>
        <p:xfrm>
          <a:off x="457200" y="1981200"/>
          <a:ext cx="8229600" cy="4660900"/>
        </p:xfrm>
        <a:graphic>
          <a:graphicData uri="http://schemas.openxmlformats.org/presentationml/2006/ole">
            <p:oleObj spid="_x0000_s20482" name="Document" r:id="rId4" imgW="5129784" imgH="5657088" progId="Word.Document.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068387"/>
          </a:xfrm>
        </p:spPr>
        <p:txBody>
          <a:bodyPr/>
          <a:lstStyle/>
          <a:p>
            <a:pPr algn="ctr" eaLnBrk="1" hangingPunct="1"/>
            <a:r>
              <a:rPr lang="en-US" sz="5400" smtClean="0">
                <a:solidFill>
                  <a:srgbClr val="FF0000"/>
                </a:solidFill>
                <a:effectLst>
                  <a:outerShdw blurRad="38100" dist="38100" dir="2700000" algn="tl">
                    <a:srgbClr val="C0C0C0"/>
                  </a:outerShdw>
                </a:effectLst>
                <a:ea typeface="ＭＳ Ｐゴシック" pitchFamily="1" charset="-128"/>
              </a:rPr>
              <a:t>College Culture Goal</a:t>
            </a:r>
            <a:endParaRPr lang="en-US" smtClean="0">
              <a:effectLst>
                <a:outerShdw blurRad="38100" dist="38100" dir="2700000" algn="tl">
                  <a:srgbClr val="C0C0C0"/>
                </a:outerShdw>
              </a:effectLst>
              <a:ea typeface="ＭＳ Ｐゴシック" pitchFamily="1" charset="-128"/>
            </a:endParaRPr>
          </a:p>
        </p:txBody>
      </p:sp>
      <p:sp>
        <p:nvSpPr>
          <p:cNvPr id="33795" name="Content Placeholder 2"/>
          <p:cNvSpPr>
            <a:spLocks noGrp="1"/>
          </p:cNvSpPr>
          <p:nvPr>
            <p:ph idx="1"/>
          </p:nvPr>
        </p:nvSpPr>
        <p:spPr>
          <a:xfrm>
            <a:off x="658813" y="2286000"/>
            <a:ext cx="7824787" cy="1524000"/>
          </a:xfrm>
        </p:spPr>
        <p:txBody>
          <a:bodyPr/>
          <a:lstStyle/>
          <a:p>
            <a:pPr eaLnBrk="1" hangingPunct="1">
              <a:spcAft>
                <a:spcPct val="25000"/>
              </a:spcAft>
              <a:buFont typeface="Arial" charset="0"/>
              <a:buChar char="•"/>
            </a:pPr>
            <a:r>
              <a:rPr lang="en-US" sz="2800" u="sng" dirty="0" smtClean="0">
                <a:ea typeface="ＭＳ Ｐゴシック" pitchFamily="1" charset="-128"/>
              </a:rPr>
              <a:t>All students</a:t>
            </a:r>
            <a:r>
              <a:rPr lang="en-US" sz="2800" dirty="0" smtClean="0">
                <a:ea typeface="ＭＳ Ｐゴシック" pitchFamily="1" charset="-128"/>
              </a:rPr>
              <a:t> are prepared for a full range of post-secondary options through structural, motivational, and experiential college preparatory opportunities</a:t>
            </a:r>
            <a:r>
              <a:rPr lang="en-US" sz="2400" dirty="0" smtClean="0">
                <a:ea typeface="ＭＳ Ｐゴシック" pitchFamily="1" charset="-128"/>
              </a:rPr>
              <a:t>.</a:t>
            </a:r>
          </a:p>
          <a:p>
            <a:pPr eaLnBrk="1" hangingPunct="1">
              <a:spcAft>
                <a:spcPct val="25000"/>
              </a:spcAft>
              <a:buFont typeface="Wingdings" pitchFamily="1" charset="2"/>
              <a:buNone/>
            </a:pPr>
            <a:endParaRPr lang="en-US" sz="2600" dirty="0" smtClean="0">
              <a:ea typeface="ＭＳ Ｐゴシック" pitchFamily="1" charset="-128"/>
            </a:endParaRPr>
          </a:p>
        </p:txBody>
      </p:sp>
      <p:grpSp>
        <p:nvGrpSpPr>
          <p:cNvPr id="33796" name="Group 4"/>
          <p:cNvGrpSpPr>
            <a:grpSpLocks/>
          </p:cNvGrpSpPr>
          <p:nvPr/>
        </p:nvGrpSpPr>
        <p:grpSpPr bwMode="auto">
          <a:xfrm>
            <a:off x="5257800" y="3962400"/>
            <a:ext cx="1900238" cy="2160588"/>
            <a:chOff x="4018" y="2270"/>
            <a:chExt cx="1725" cy="1889"/>
          </a:xfrm>
        </p:grpSpPr>
        <p:sp>
          <p:nvSpPr>
            <p:cNvPr id="33797" name="Freeform 5"/>
            <p:cNvSpPr>
              <a:spLocks/>
            </p:cNvSpPr>
            <p:nvPr/>
          </p:nvSpPr>
          <p:spPr bwMode="auto">
            <a:xfrm>
              <a:off x="4025" y="3772"/>
              <a:ext cx="336" cy="270"/>
            </a:xfrm>
            <a:custGeom>
              <a:avLst/>
              <a:gdLst>
                <a:gd name="T0" fmla="*/ 4 w 673"/>
                <a:gd name="T1" fmla="*/ 2 h 539"/>
                <a:gd name="T2" fmla="*/ 3 w 673"/>
                <a:gd name="T3" fmla="*/ 1 h 539"/>
                <a:gd name="T4" fmla="*/ 1 w 673"/>
                <a:gd name="T5" fmla="*/ 0 h 539"/>
                <a:gd name="T6" fmla="*/ 0 w 673"/>
                <a:gd name="T7" fmla="*/ 1 h 539"/>
                <a:gd name="T8" fmla="*/ 0 w 673"/>
                <a:gd name="T9" fmla="*/ 2 h 539"/>
                <a:gd name="T10" fmla="*/ 0 w 673"/>
                <a:gd name="T11" fmla="*/ 4 h 539"/>
                <a:gd name="T12" fmla="*/ 1 w 673"/>
                <a:gd name="T13" fmla="*/ 5 h 539"/>
                <a:gd name="T14" fmla="*/ 2 w 673"/>
                <a:gd name="T15" fmla="*/ 5 h 539"/>
                <a:gd name="T16" fmla="*/ 3 w 673"/>
                <a:gd name="T17" fmla="*/ 5 h 539"/>
                <a:gd name="T18" fmla="*/ 5 w 673"/>
                <a:gd name="T19" fmla="*/ 4 h 539"/>
                <a:gd name="T20" fmla="*/ 4 w 673"/>
                <a:gd name="T21" fmla="*/ 2 h 539"/>
                <a:gd name="T22" fmla="*/ 4 w 673"/>
                <a:gd name="T23" fmla="*/ 2 h 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539"/>
                <a:gd name="T38" fmla="*/ 673 w 673"/>
                <a:gd name="T39" fmla="*/ 539 h 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539">
                  <a:moveTo>
                    <a:pt x="600" y="155"/>
                  </a:moveTo>
                  <a:lnTo>
                    <a:pt x="436" y="127"/>
                  </a:lnTo>
                  <a:lnTo>
                    <a:pt x="211" y="0"/>
                  </a:lnTo>
                  <a:lnTo>
                    <a:pt x="65" y="43"/>
                  </a:lnTo>
                  <a:lnTo>
                    <a:pt x="0" y="235"/>
                  </a:lnTo>
                  <a:lnTo>
                    <a:pt x="60" y="461"/>
                  </a:lnTo>
                  <a:lnTo>
                    <a:pt x="172" y="536"/>
                  </a:lnTo>
                  <a:lnTo>
                    <a:pt x="333" y="539"/>
                  </a:lnTo>
                  <a:lnTo>
                    <a:pt x="458" y="531"/>
                  </a:lnTo>
                  <a:lnTo>
                    <a:pt x="673" y="497"/>
                  </a:lnTo>
                  <a:lnTo>
                    <a:pt x="600" y="155"/>
                  </a:lnTo>
                  <a:close/>
                </a:path>
              </a:pathLst>
            </a:custGeom>
            <a:solidFill>
              <a:srgbClr val="B07B24"/>
            </a:solidFill>
            <a:ln w="9525">
              <a:noFill/>
              <a:round/>
              <a:headEnd/>
              <a:tailEnd/>
            </a:ln>
          </p:spPr>
          <p:txBody>
            <a:bodyPr/>
            <a:lstStyle/>
            <a:p>
              <a:pPr algn="ctr"/>
              <a:endParaRPr lang="en-US">
                <a:latin typeface="Tahoma" pitchFamily="1" charset="0"/>
              </a:endParaRPr>
            </a:p>
          </p:txBody>
        </p:sp>
        <p:sp>
          <p:nvSpPr>
            <p:cNvPr id="33798" name="Freeform 6"/>
            <p:cNvSpPr>
              <a:spLocks/>
            </p:cNvSpPr>
            <p:nvPr/>
          </p:nvSpPr>
          <p:spPr bwMode="auto">
            <a:xfrm>
              <a:off x="5275" y="3735"/>
              <a:ext cx="462" cy="401"/>
            </a:xfrm>
            <a:custGeom>
              <a:avLst/>
              <a:gdLst>
                <a:gd name="T0" fmla="*/ 1 w 923"/>
                <a:gd name="T1" fmla="*/ 6 h 802"/>
                <a:gd name="T2" fmla="*/ 3 w 923"/>
                <a:gd name="T3" fmla="*/ 5 h 802"/>
                <a:gd name="T4" fmla="*/ 5 w 923"/>
                <a:gd name="T5" fmla="*/ 5 h 802"/>
                <a:gd name="T6" fmla="*/ 5 w 923"/>
                <a:gd name="T7" fmla="*/ 7 h 802"/>
                <a:gd name="T8" fmla="*/ 6 w 923"/>
                <a:gd name="T9" fmla="*/ 6 h 802"/>
                <a:gd name="T10" fmla="*/ 6 w 923"/>
                <a:gd name="T11" fmla="*/ 6 h 802"/>
                <a:gd name="T12" fmla="*/ 6 w 923"/>
                <a:gd name="T13" fmla="*/ 6 h 802"/>
                <a:gd name="T14" fmla="*/ 6 w 923"/>
                <a:gd name="T15" fmla="*/ 6 h 802"/>
                <a:gd name="T16" fmla="*/ 6 w 923"/>
                <a:gd name="T17" fmla="*/ 7 h 802"/>
                <a:gd name="T18" fmla="*/ 7 w 923"/>
                <a:gd name="T19" fmla="*/ 6 h 802"/>
                <a:gd name="T20" fmla="*/ 7 w 923"/>
                <a:gd name="T21" fmla="*/ 5 h 802"/>
                <a:gd name="T22" fmla="*/ 8 w 923"/>
                <a:gd name="T23" fmla="*/ 3 h 802"/>
                <a:gd name="T24" fmla="*/ 7 w 923"/>
                <a:gd name="T25" fmla="*/ 2 h 802"/>
                <a:gd name="T26" fmla="*/ 5 w 923"/>
                <a:gd name="T27" fmla="*/ 0 h 802"/>
                <a:gd name="T28" fmla="*/ 2 w 923"/>
                <a:gd name="T29" fmla="*/ 1 h 802"/>
                <a:gd name="T30" fmla="*/ 0 w 923"/>
                <a:gd name="T31" fmla="*/ 5 h 802"/>
                <a:gd name="T32" fmla="*/ 1 w 923"/>
                <a:gd name="T33" fmla="*/ 6 h 802"/>
                <a:gd name="T34" fmla="*/ 1 w 923"/>
                <a:gd name="T35" fmla="*/ 6 h 8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3"/>
                <a:gd name="T55" fmla="*/ 0 h 802"/>
                <a:gd name="T56" fmla="*/ 923 w 923"/>
                <a:gd name="T57" fmla="*/ 802 h 8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3" h="802">
                  <a:moveTo>
                    <a:pt x="23" y="768"/>
                  </a:moveTo>
                  <a:lnTo>
                    <a:pt x="360" y="613"/>
                  </a:lnTo>
                  <a:lnTo>
                    <a:pt x="562" y="535"/>
                  </a:lnTo>
                  <a:lnTo>
                    <a:pt x="628" y="802"/>
                  </a:lnTo>
                  <a:lnTo>
                    <a:pt x="684" y="740"/>
                  </a:lnTo>
                  <a:lnTo>
                    <a:pt x="750" y="646"/>
                  </a:lnTo>
                  <a:lnTo>
                    <a:pt x="763" y="675"/>
                  </a:lnTo>
                  <a:lnTo>
                    <a:pt x="726" y="760"/>
                  </a:lnTo>
                  <a:lnTo>
                    <a:pt x="740" y="787"/>
                  </a:lnTo>
                  <a:lnTo>
                    <a:pt x="825" y="717"/>
                  </a:lnTo>
                  <a:lnTo>
                    <a:pt x="890" y="553"/>
                  </a:lnTo>
                  <a:lnTo>
                    <a:pt x="923" y="342"/>
                  </a:lnTo>
                  <a:lnTo>
                    <a:pt x="796" y="130"/>
                  </a:lnTo>
                  <a:lnTo>
                    <a:pt x="596" y="0"/>
                  </a:lnTo>
                  <a:lnTo>
                    <a:pt x="163" y="125"/>
                  </a:lnTo>
                  <a:lnTo>
                    <a:pt x="0" y="571"/>
                  </a:lnTo>
                  <a:lnTo>
                    <a:pt x="23" y="768"/>
                  </a:lnTo>
                  <a:close/>
                </a:path>
              </a:pathLst>
            </a:custGeom>
            <a:solidFill>
              <a:srgbClr val="B07B24"/>
            </a:solidFill>
            <a:ln w="9525">
              <a:noFill/>
              <a:round/>
              <a:headEnd/>
              <a:tailEnd/>
            </a:ln>
          </p:spPr>
          <p:txBody>
            <a:bodyPr/>
            <a:lstStyle/>
            <a:p>
              <a:pPr algn="ctr"/>
              <a:endParaRPr lang="en-US">
                <a:latin typeface="Tahoma" pitchFamily="1" charset="0"/>
              </a:endParaRPr>
            </a:p>
          </p:txBody>
        </p:sp>
        <p:sp>
          <p:nvSpPr>
            <p:cNvPr id="33799" name="Freeform 7"/>
            <p:cNvSpPr>
              <a:spLocks/>
            </p:cNvSpPr>
            <p:nvPr/>
          </p:nvSpPr>
          <p:spPr bwMode="auto">
            <a:xfrm>
              <a:off x="5362" y="3777"/>
              <a:ext cx="328" cy="188"/>
            </a:xfrm>
            <a:custGeom>
              <a:avLst/>
              <a:gdLst>
                <a:gd name="T0" fmla="*/ 0 w 657"/>
                <a:gd name="T1" fmla="*/ 2 h 375"/>
                <a:gd name="T2" fmla="*/ 0 w 657"/>
                <a:gd name="T3" fmla="*/ 3 h 375"/>
                <a:gd name="T4" fmla="*/ 3 w 657"/>
                <a:gd name="T5" fmla="*/ 2 h 375"/>
                <a:gd name="T6" fmla="*/ 5 w 657"/>
                <a:gd name="T7" fmla="*/ 2 h 375"/>
                <a:gd name="T8" fmla="*/ 5 w 657"/>
                <a:gd name="T9" fmla="*/ 2 h 375"/>
                <a:gd name="T10" fmla="*/ 4 w 657"/>
                <a:gd name="T11" fmla="*/ 1 h 375"/>
                <a:gd name="T12" fmla="*/ 3 w 657"/>
                <a:gd name="T13" fmla="*/ 0 h 375"/>
                <a:gd name="T14" fmla="*/ 2 w 657"/>
                <a:gd name="T15" fmla="*/ 1 h 375"/>
                <a:gd name="T16" fmla="*/ 0 w 657"/>
                <a:gd name="T17" fmla="*/ 2 h 375"/>
                <a:gd name="T18" fmla="*/ 0 w 657"/>
                <a:gd name="T19" fmla="*/ 2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7"/>
                <a:gd name="T31" fmla="*/ 0 h 375"/>
                <a:gd name="T32" fmla="*/ 657 w 657"/>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7" h="375">
                  <a:moveTo>
                    <a:pt x="42" y="183"/>
                  </a:moveTo>
                  <a:lnTo>
                    <a:pt x="0" y="375"/>
                  </a:lnTo>
                  <a:lnTo>
                    <a:pt x="394" y="202"/>
                  </a:lnTo>
                  <a:lnTo>
                    <a:pt x="657" y="253"/>
                  </a:lnTo>
                  <a:lnTo>
                    <a:pt x="657" y="168"/>
                  </a:lnTo>
                  <a:lnTo>
                    <a:pt x="548" y="38"/>
                  </a:lnTo>
                  <a:lnTo>
                    <a:pt x="436" y="0"/>
                  </a:lnTo>
                  <a:lnTo>
                    <a:pt x="319" y="18"/>
                  </a:lnTo>
                  <a:lnTo>
                    <a:pt x="42" y="183"/>
                  </a:lnTo>
                  <a:close/>
                </a:path>
              </a:pathLst>
            </a:custGeom>
            <a:solidFill>
              <a:srgbClr val="D58331"/>
            </a:solidFill>
            <a:ln w="9525">
              <a:noFill/>
              <a:round/>
              <a:headEnd/>
              <a:tailEnd/>
            </a:ln>
          </p:spPr>
          <p:txBody>
            <a:bodyPr/>
            <a:lstStyle/>
            <a:p>
              <a:pPr algn="ctr"/>
              <a:endParaRPr lang="en-US">
                <a:latin typeface="Tahoma" pitchFamily="1" charset="0"/>
              </a:endParaRPr>
            </a:p>
          </p:txBody>
        </p:sp>
        <p:sp>
          <p:nvSpPr>
            <p:cNvPr id="33800" name="Freeform 8"/>
            <p:cNvSpPr>
              <a:spLocks/>
            </p:cNvSpPr>
            <p:nvPr/>
          </p:nvSpPr>
          <p:spPr bwMode="auto">
            <a:xfrm>
              <a:off x="4177" y="4018"/>
              <a:ext cx="311" cy="134"/>
            </a:xfrm>
            <a:custGeom>
              <a:avLst/>
              <a:gdLst>
                <a:gd name="T0" fmla="*/ 0 w 623"/>
                <a:gd name="T1" fmla="*/ 3 h 268"/>
                <a:gd name="T2" fmla="*/ 4 w 623"/>
                <a:gd name="T3" fmla="*/ 3 h 268"/>
                <a:gd name="T4" fmla="*/ 2 w 623"/>
                <a:gd name="T5" fmla="*/ 0 h 268"/>
                <a:gd name="T6" fmla="*/ 0 w 623"/>
                <a:gd name="T7" fmla="*/ 1 h 268"/>
                <a:gd name="T8" fmla="*/ 0 w 623"/>
                <a:gd name="T9" fmla="*/ 1 h 268"/>
                <a:gd name="T10" fmla="*/ 0 w 623"/>
                <a:gd name="T11" fmla="*/ 3 h 268"/>
                <a:gd name="T12" fmla="*/ 0 w 623"/>
                <a:gd name="T13" fmla="*/ 3 h 268"/>
                <a:gd name="T14" fmla="*/ 0 60000 65536"/>
                <a:gd name="T15" fmla="*/ 0 60000 65536"/>
                <a:gd name="T16" fmla="*/ 0 60000 65536"/>
                <a:gd name="T17" fmla="*/ 0 60000 65536"/>
                <a:gd name="T18" fmla="*/ 0 60000 65536"/>
                <a:gd name="T19" fmla="*/ 0 60000 65536"/>
                <a:gd name="T20" fmla="*/ 0 60000 65536"/>
                <a:gd name="T21" fmla="*/ 0 w 623"/>
                <a:gd name="T22" fmla="*/ 0 h 268"/>
                <a:gd name="T23" fmla="*/ 623 w 623"/>
                <a:gd name="T24" fmla="*/ 268 h 2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3" h="268">
                  <a:moveTo>
                    <a:pt x="0" y="268"/>
                  </a:moveTo>
                  <a:lnTo>
                    <a:pt x="623" y="268"/>
                  </a:lnTo>
                  <a:lnTo>
                    <a:pt x="351" y="0"/>
                  </a:lnTo>
                  <a:lnTo>
                    <a:pt x="94" y="52"/>
                  </a:lnTo>
                  <a:lnTo>
                    <a:pt x="42" y="52"/>
                  </a:lnTo>
                  <a:lnTo>
                    <a:pt x="0" y="268"/>
                  </a:lnTo>
                  <a:close/>
                </a:path>
              </a:pathLst>
            </a:custGeom>
            <a:solidFill>
              <a:srgbClr val="A64DA6"/>
            </a:solidFill>
            <a:ln w="9525">
              <a:noFill/>
              <a:round/>
              <a:headEnd/>
              <a:tailEnd/>
            </a:ln>
          </p:spPr>
          <p:txBody>
            <a:bodyPr/>
            <a:lstStyle/>
            <a:p>
              <a:pPr algn="ctr"/>
              <a:endParaRPr lang="en-US">
                <a:latin typeface="Tahoma" pitchFamily="1" charset="0"/>
              </a:endParaRPr>
            </a:p>
          </p:txBody>
        </p:sp>
        <p:sp>
          <p:nvSpPr>
            <p:cNvPr id="33801" name="Freeform 9"/>
            <p:cNvSpPr>
              <a:spLocks/>
            </p:cNvSpPr>
            <p:nvPr/>
          </p:nvSpPr>
          <p:spPr bwMode="auto">
            <a:xfrm>
              <a:off x="4177" y="3312"/>
              <a:ext cx="533" cy="547"/>
            </a:xfrm>
            <a:custGeom>
              <a:avLst/>
              <a:gdLst>
                <a:gd name="T0" fmla="*/ 0 w 1068"/>
                <a:gd name="T1" fmla="*/ 2 h 1092"/>
                <a:gd name="T2" fmla="*/ 0 w 1068"/>
                <a:gd name="T3" fmla="*/ 4 h 1092"/>
                <a:gd name="T4" fmla="*/ 0 w 1068"/>
                <a:gd name="T5" fmla="*/ 5 h 1092"/>
                <a:gd name="T6" fmla="*/ 0 w 1068"/>
                <a:gd name="T7" fmla="*/ 6 h 1092"/>
                <a:gd name="T8" fmla="*/ 0 w 1068"/>
                <a:gd name="T9" fmla="*/ 8 h 1092"/>
                <a:gd name="T10" fmla="*/ 1 w 1068"/>
                <a:gd name="T11" fmla="*/ 9 h 1092"/>
                <a:gd name="T12" fmla="*/ 3 w 1068"/>
                <a:gd name="T13" fmla="*/ 9 h 1092"/>
                <a:gd name="T14" fmla="*/ 8 w 1068"/>
                <a:gd name="T15" fmla="*/ 7 h 1092"/>
                <a:gd name="T16" fmla="*/ 7 w 1068"/>
                <a:gd name="T17" fmla="*/ 3 h 1092"/>
                <a:gd name="T18" fmla="*/ 2 w 1068"/>
                <a:gd name="T19" fmla="*/ 0 h 1092"/>
                <a:gd name="T20" fmla="*/ 1 w 1068"/>
                <a:gd name="T21" fmla="*/ 1 h 1092"/>
                <a:gd name="T22" fmla="*/ 0 w 1068"/>
                <a:gd name="T23" fmla="*/ 2 h 1092"/>
                <a:gd name="T24" fmla="*/ 0 w 1068"/>
                <a:gd name="T25" fmla="*/ 2 h 10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8"/>
                <a:gd name="T40" fmla="*/ 0 h 1092"/>
                <a:gd name="T41" fmla="*/ 1068 w 1068"/>
                <a:gd name="T42" fmla="*/ 1092 h 10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8" h="1092">
                  <a:moveTo>
                    <a:pt x="57" y="169"/>
                  </a:moveTo>
                  <a:lnTo>
                    <a:pt x="5" y="412"/>
                  </a:lnTo>
                  <a:lnTo>
                    <a:pt x="57" y="529"/>
                  </a:lnTo>
                  <a:lnTo>
                    <a:pt x="0" y="726"/>
                  </a:lnTo>
                  <a:lnTo>
                    <a:pt x="37" y="975"/>
                  </a:lnTo>
                  <a:lnTo>
                    <a:pt x="169" y="1069"/>
                  </a:lnTo>
                  <a:lnTo>
                    <a:pt x="478" y="1092"/>
                  </a:lnTo>
                  <a:lnTo>
                    <a:pt x="1068" y="817"/>
                  </a:lnTo>
                  <a:lnTo>
                    <a:pt x="1007" y="357"/>
                  </a:lnTo>
                  <a:lnTo>
                    <a:pt x="343" y="0"/>
                  </a:lnTo>
                  <a:lnTo>
                    <a:pt x="187" y="42"/>
                  </a:lnTo>
                  <a:lnTo>
                    <a:pt x="57" y="169"/>
                  </a:lnTo>
                  <a:close/>
                </a:path>
              </a:pathLst>
            </a:custGeom>
            <a:solidFill>
              <a:srgbClr val="A64DA6"/>
            </a:solidFill>
            <a:ln w="9525">
              <a:noFill/>
              <a:round/>
              <a:headEnd/>
              <a:tailEnd/>
            </a:ln>
          </p:spPr>
          <p:txBody>
            <a:bodyPr/>
            <a:lstStyle/>
            <a:p>
              <a:pPr algn="ctr"/>
              <a:endParaRPr lang="en-US">
                <a:latin typeface="Tahoma" pitchFamily="1" charset="0"/>
              </a:endParaRPr>
            </a:p>
          </p:txBody>
        </p:sp>
        <p:sp>
          <p:nvSpPr>
            <p:cNvPr id="33802" name="Freeform 10"/>
            <p:cNvSpPr>
              <a:spLocks/>
            </p:cNvSpPr>
            <p:nvPr/>
          </p:nvSpPr>
          <p:spPr bwMode="auto">
            <a:xfrm>
              <a:off x="5176" y="3106"/>
              <a:ext cx="401" cy="1048"/>
            </a:xfrm>
            <a:custGeom>
              <a:avLst/>
              <a:gdLst>
                <a:gd name="T0" fmla="*/ 5 w 801"/>
                <a:gd name="T1" fmla="*/ 0 h 2097"/>
                <a:gd name="T2" fmla="*/ 6 w 801"/>
                <a:gd name="T3" fmla="*/ 0 h 2097"/>
                <a:gd name="T4" fmla="*/ 6 w 801"/>
                <a:gd name="T5" fmla="*/ 2 h 2097"/>
                <a:gd name="T6" fmla="*/ 7 w 801"/>
                <a:gd name="T7" fmla="*/ 4 h 2097"/>
                <a:gd name="T8" fmla="*/ 7 w 801"/>
                <a:gd name="T9" fmla="*/ 6 h 2097"/>
                <a:gd name="T10" fmla="*/ 7 w 801"/>
                <a:gd name="T11" fmla="*/ 8 h 2097"/>
                <a:gd name="T12" fmla="*/ 7 w 801"/>
                <a:gd name="T13" fmla="*/ 10 h 2097"/>
                <a:gd name="T14" fmla="*/ 6 w 801"/>
                <a:gd name="T15" fmla="*/ 10 h 2097"/>
                <a:gd name="T16" fmla="*/ 4 w 801"/>
                <a:gd name="T17" fmla="*/ 11 h 2097"/>
                <a:gd name="T18" fmla="*/ 3 w 801"/>
                <a:gd name="T19" fmla="*/ 14 h 2097"/>
                <a:gd name="T20" fmla="*/ 1 w 801"/>
                <a:gd name="T21" fmla="*/ 16 h 2097"/>
                <a:gd name="T22" fmla="*/ 0 w 801"/>
                <a:gd name="T23" fmla="*/ 16 h 2097"/>
                <a:gd name="T24" fmla="*/ 2 w 801"/>
                <a:gd name="T25" fmla="*/ 0 h 2097"/>
                <a:gd name="T26" fmla="*/ 4 w 801"/>
                <a:gd name="T27" fmla="*/ 0 h 2097"/>
                <a:gd name="T28" fmla="*/ 5 w 801"/>
                <a:gd name="T29" fmla="*/ 0 h 2097"/>
                <a:gd name="T30" fmla="*/ 5 w 801"/>
                <a:gd name="T31" fmla="*/ 0 h 20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1"/>
                <a:gd name="T49" fmla="*/ 0 h 2097"/>
                <a:gd name="T50" fmla="*/ 801 w 801"/>
                <a:gd name="T51" fmla="*/ 2097 h 20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1" h="2097">
                  <a:moveTo>
                    <a:pt x="567" y="29"/>
                  </a:moveTo>
                  <a:lnTo>
                    <a:pt x="643" y="99"/>
                  </a:lnTo>
                  <a:lnTo>
                    <a:pt x="764" y="356"/>
                  </a:lnTo>
                  <a:lnTo>
                    <a:pt x="793" y="577"/>
                  </a:lnTo>
                  <a:lnTo>
                    <a:pt x="788" y="812"/>
                  </a:lnTo>
                  <a:lnTo>
                    <a:pt x="801" y="1093"/>
                  </a:lnTo>
                  <a:lnTo>
                    <a:pt x="801" y="1281"/>
                  </a:lnTo>
                  <a:lnTo>
                    <a:pt x="648" y="1318"/>
                  </a:lnTo>
                  <a:lnTo>
                    <a:pt x="389" y="1450"/>
                  </a:lnTo>
                  <a:lnTo>
                    <a:pt x="267" y="1801"/>
                  </a:lnTo>
                  <a:lnTo>
                    <a:pt x="108" y="2097"/>
                  </a:lnTo>
                  <a:lnTo>
                    <a:pt x="0" y="2097"/>
                  </a:lnTo>
                  <a:lnTo>
                    <a:pt x="142" y="122"/>
                  </a:lnTo>
                  <a:lnTo>
                    <a:pt x="385" y="0"/>
                  </a:lnTo>
                  <a:lnTo>
                    <a:pt x="567" y="29"/>
                  </a:lnTo>
                  <a:close/>
                </a:path>
              </a:pathLst>
            </a:custGeom>
            <a:solidFill>
              <a:srgbClr val="A38989"/>
            </a:solidFill>
            <a:ln w="9525">
              <a:noFill/>
              <a:round/>
              <a:headEnd/>
              <a:tailEnd/>
            </a:ln>
          </p:spPr>
          <p:txBody>
            <a:bodyPr/>
            <a:lstStyle/>
            <a:p>
              <a:pPr algn="ctr"/>
              <a:endParaRPr lang="en-US">
                <a:latin typeface="Tahoma" pitchFamily="1" charset="0"/>
              </a:endParaRPr>
            </a:p>
          </p:txBody>
        </p:sp>
        <p:sp>
          <p:nvSpPr>
            <p:cNvPr id="33803" name="Freeform 11"/>
            <p:cNvSpPr>
              <a:spLocks/>
            </p:cNvSpPr>
            <p:nvPr/>
          </p:nvSpPr>
          <p:spPr bwMode="auto">
            <a:xfrm>
              <a:off x="4521" y="3132"/>
              <a:ext cx="267" cy="410"/>
            </a:xfrm>
            <a:custGeom>
              <a:avLst/>
              <a:gdLst>
                <a:gd name="T0" fmla="*/ 3 w 535"/>
                <a:gd name="T1" fmla="*/ 0 h 820"/>
                <a:gd name="T2" fmla="*/ 4 w 535"/>
                <a:gd name="T3" fmla="*/ 1 h 820"/>
                <a:gd name="T4" fmla="*/ 3 w 535"/>
                <a:gd name="T5" fmla="*/ 5 h 820"/>
                <a:gd name="T6" fmla="*/ 1 w 535"/>
                <a:gd name="T7" fmla="*/ 7 h 820"/>
                <a:gd name="T8" fmla="*/ 1 w 535"/>
                <a:gd name="T9" fmla="*/ 6 h 820"/>
                <a:gd name="T10" fmla="*/ 0 w 535"/>
                <a:gd name="T11" fmla="*/ 6 h 820"/>
                <a:gd name="T12" fmla="*/ 0 w 535"/>
                <a:gd name="T13" fmla="*/ 5 h 820"/>
                <a:gd name="T14" fmla="*/ 2 w 535"/>
                <a:gd name="T15" fmla="*/ 1 h 820"/>
                <a:gd name="T16" fmla="*/ 3 w 535"/>
                <a:gd name="T17" fmla="*/ 0 h 820"/>
                <a:gd name="T18" fmla="*/ 3 w 535"/>
                <a:gd name="T19" fmla="*/ 0 h 8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5"/>
                <a:gd name="T31" fmla="*/ 0 h 820"/>
                <a:gd name="T32" fmla="*/ 535 w 535"/>
                <a:gd name="T33" fmla="*/ 820 h 8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5" h="820">
                  <a:moveTo>
                    <a:pt x="436" y="0"/>
                  </a:moveTo>
                  <a:lnTo>
                    <a:pt x="535" y="65"/>
                  </a:lnTo>
                  <a:lnTo>
                    <a:pt x="496" y="553"/>
                  </a:lnTo>
                  <a:lnTo>
                    <a:pt x="244" y="820"/>
                  </a:lnTo>
                  <a:lnTo>
                    <a:pt x="193" y="768"/>
                  </a:lnTo>
                  <a:lnTo>
                    <a:pt x="76" y="690"/>
                  </a:lnTo>
                  <a:lnTo>
                    <a:pt x="0" y="525"/>
                  </a:lnTo>
                  <a:lnTo>
                    <a:pt x="263" y="47"/>
                  </a:lnTo>
                  <a:lnTo>
                    <a:pt x="436" y="0"/>
                  </a:lnTo>
                  <a:close/>
                </a:path>
              </a:pathLst>
            </a:custGeom>
            <a:solidFill>
              <a:srgbClr val="72728C"/>
            </a:solidFill>
            <a:ln w="9525">
              <a:noFill/>
              <a:round/>
              <a:headEnd/>
              <a:tailEnd/>
            </a:ln>
          </p:spPr>
          <p:txBody>
            <a:bodyPr/>
            <a:lstStyle/>
            <a:p>
              <a:pPr algn="ctr"/>
              <a:endParaRPr lang="en-US">
                <a:latin typeface="Tahoma" pitchFamily="1" charset="0"/>
              </a:endParaRPr>
            </a:p>
          </p:txBody>
        </p:sp>
        <p:sp>
          <p:nvSpPr>
            <p:cNvPr id="33804" name="Freeform 12"/>
            <p:cNvSpPr>
              <a:spLocks/>
            </p:cNvSpPr>
            <p:nvPr/>
          </p:nvSpPr>
          <p:spPr bwMode="auto">
            <a:xfrm>
              <a:off x="4739" y="2839"/>
              <a:ext cx="477" cy="619"/>
            </a:xfrm>
            <a:custGeom>
              <a:avLst/>
              <a:gdLst>
                <a:gd name="T0" fmla="*/ 0 w 956"/>
                <a:gd name="T1" fmla="*/ 4 h 1238"/>
                <a:gd name="T2" fmla="*/ 0 w 956"/>
                <a:gd name="T3" fmla="*/ 5 h 1238"/>
                <a:gd name="T4" fmla="*/ 0 w 956"/>
                <a:gd name="T5" fmla="*/ 10 h 1238"/>
                <a:gd name="T6" fmla="*/ 7 w 956"/>
                <a:gd name="T7" fmla="*/ 2 h 1238"/>
                <a:gd name="T8" fmla="*/ 4 w 956"/>
                <a:gd name="T9" fmla="*/ 0 h 1238"/>
                <a:gd name="T10" fmla="*/ 2 w 956"/>
                <a:gd name="T11" fmla="*/ 3 h 1238"/>
                <a:gd name="T12" fmla="*/ 0 w 956"/>
                <a:gd name="T13" fmla="*/ 4 h 1238"/>
                <a:gd name="T14" fmla="*/ 0 w 956"/>
                <a:gd name="T15" fmla="*/ 4 h 1238"/>
                <a:gd name="T16" fmla="*/ 0 60000 65536"/>
                <a:gd name="T17" fmla="*/ 0 60000 65536"/>
                <a:gd name="T18" fmla="*/ 0 60000 65536"/>
                <a:gd name="T19" fmla="*/ 0 60000 65536"/>
                <a:gd name="T20" fmla="*/ 0 60000 65536"/>
                <a:gd name="T21" fmla="*/ 0 60000 65536"/>
                <a:gd name="T22" fmla="*/ 0 60000 65536"/>
                <a:gd name="T23" fmla="*/ 0 60000 65536"/>
                <a:gd name="T24" fmla="*/ 0 w 956"/>
                <a:gd name="T25" fmla="*/ 0 h 1238"/>
                <a:gd name="T26" fmla="*/ 956 w 956"/>
                <a:gd name="T27" fmla="*/ 1238 h 1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6" h="1238">
                  <a:moveTo>
                    <a:pt x="127" y="454"/>
                  </a:moveTo>
                  <a:lnTo>
                    <a:pt x="42" y="576"/>
                  </a:lnTo>
                  <a:lnTo>
                    <a:pt x="0" y="1238"/>
                  </a:lnTo>
                  <a:lnTo>
                    <a:pt x="956" y="234"/>
                  </a:lnTo>
                  <a:lnTo>
                    <a:pt x="605" y="0"/>
                  </a:lnTo>
                  <a:lnTo>
                    <a:pt x="258" y="324"/>
                  </a:lnTo>
                  <a:lnTo>
                    <a:pt x="127" y="454"/>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33805" name="Freeform 13"/>
            <p:cNvSpPr>
              <a:spLocks/>
            </p:cNvSpPr>
            <p:nvPr/>
          </p:nvSpPr>
          <p:spPr bwMode="auto">
            <a:xfrm>
              <a:off x="4769" y="3111"/>
              <a:ext cx="159" cy="237"/>
            </a:xfrm>
            <a:custGeom>
              <a:avLst/>
              <a:gdLst>
                <a:gd name="T0" fmla="*/ 0 w 319"/>
                <a:gd name="T1" fmla="*/ 0 h 473"/>
                <a:gd name="T2" fmla="*/ 2 w 319"/>
                <a:gd name="T3" fmla="*/ 2 h 473"/>
                <a:gd name="T4" fmla="*/ 1 w 319"/>
                <a:gd name="T5" fmla="*/ 3 h 473"/>
                <a:gd name="T6" fmla="*/ 0 w 319"/>
                <a:gd name="T7" fmla="*/ 4 h 473"/>
                <a:gd name="T8" fmla="*/ 0 w 319"/>
                <a:gd name="T9" fmla="*/ 1 h 473"/>
                <a:gd name="T10" fmla="*/ 0 w 319"/>
                <a:gd name="T11" fmla="*/ 0 h 473"/>
                <a:gd name="T12" fmla="*/ 0 w 319"/>
                <a:gd name="T13" fmla="*/ 0 h 473"/>
                <a:gd name="T14" fmla="*/ 0 60000 65536"/>
                <a:gd name="T15" fmla="*/ 0 60000 65536"/>
                <a:gd name="T16" fmla="*/ 0 60000 65536"/>
                <a:gd name="T17" fmla="*/ 0 60000 65536"/>
                <a:gd name="T18" fmla="*/ 0 60000 65536"/>
                <a:gd name="T19" fmla="*/ 0 60000 65536"/>
                <a:gd name="T20" fmla="*/ 0 60000 65536"/>
                <a:gd name="T21" fmla="*/ 0 w 319"/>
                <a:gd name="T22" fmla="*/ 0 h 473"/>
                <a:gd name="T23" fmla="*/ 319 w 319"/>
                <a:gd name="T24" fmla="*/ 473 h 4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9" h="473">
                  <a:moveTo>
                    <a:pt x="76" y="0"/>
                  </a:moveTo>
                  <a:lnTo>
                    <a:pt x="319" y="159"/>
                  </a:lnTo>
                  <a:lnTo>
                    <a:pt x="208" y="291"/>
                  </a:lnTo>
                  <a:lnTo>
                    <a:pt x="0" y="473"/>
                  </a:lnTo>
                  <a:lnTo>
                    <a:pt x="6" y="84"/>
                  </a:lnTo>
                  <a:lnTo>
                    <a:pt x="76" y="0"/>
                  </a:lnTo>
                  <a:close/>
                </a:path>
              </a:pathLst>
            </a:custGeom>
            <a:solidFill>
              <a:srgbClr val="E5E5E5"/>
            </a:solidFill>
            <a:ln w="9525">
              <a:noFill/>
              <a:round/>
              <a:headEnd/>
              <a:tailEnd/>
            </a:ln>
          </p:spPr>
          <p:txBody>
            <a:bodyPr/>
            <a:lstStyle/>
            <a:p>
              <a:pPr algn="ctr"/>
              <a:endParaRPr lang="en-US">
                <a:latin typeface="Tahoma" pitchFamily="1" charset="0"/>
              </a:endParaRPr>
            </a:p>
          </p:txBody>
        </p:sp>
        <p:sp>
          <p:nvSpPr>
            <p:cNvPr id="33806" name="Freeform 14"/>
            <p:cNvSpPr>
              <a:spLocks/>
            </p:cNvSpPr>
            <p:nvPr/>
          </p:nvSpPr>
          <p:spPr bwMode="auto">
            <a:xfrm>
              <a:off x="5059" y="2834"/>
              <a:ext cx="117" cy="164"/>
            </a:xfrm>
            <a:custGeom>
              <a:avLst/>
              <a:gdLst>
                <a:gd name="T0" fmla="*/ 0 w 234"/>
                <a:gd name="T1" fmla="*/ 0 h 329"/>
                <a:gd name="T2" fmla="*/ 1 w 234"/>
                <a:gd name="T3" fmla="*/ 1 h 329"/>
                <a:gd name="T4" fmla="*/ 1 w 234"/>
                <a:gd name="T5" fmla="*/ 1 h 329"/>
                <a:gd name="T6" fmla="*/ 1 w 234"/>
                <a:gd name="T7" fmla="*/ 2 h 329"/>
                <a:gd name="T8" fmla="*/ 2 w 234"/>
                <a:gd name="T9" fmla="*/ 1 h 329"/>
                <a:gd name="T10" fmla="*/ 1 w 234"/>
                <a:gd name="T11" fmla="*/ 0 h 329"/>
                <a:gd name="T12" fmla="*/ 1 w 234"/>
                <a:gd name="T13" fmla="*/ 0 h 329"/>
                <a:gd name="T14" fmla="*/ 0 w 234"/>
                <a:gd name="T15" fmla="*/ 0 h 329"/>
                <a:gd name="T16" fmla="*/ 0 w 234"/>
                <a:gd name="T17" fmla="*/ 0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329"/>
                <a:gd name="T29" fmla="*/ 234 w 23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329">
                  <a:moveTo>
                    <a:pt x="0" y="33"/>
                  </a:moveTo>
                  <a:lnTo>
                    <a:pt x="10" y="197"/>
                  </a:lnTo>
                  <a:lnTo>
                    <a:pt x="85" y="244"/>
                  </a:lnTo>
                  <a:lnTo>
                    <a:pt x="80" y="329"/>
                  </a:lnTo>
                  <a:lnTo>
                    <a:pt x="234" y="197"/>
                  </a:lnTo>
                  <a:lnTo>
                    <a:pt x="103" y="98"/>
                  </a:lnTo>
                  <a:lnTo>
                    <a:pt x="33" y="0"/>
                  </a:lnTo>
                  <a:lnTo>
                    <a:pt x="0" y="33"/>
                  </a:lnTo>
                  <a:close/>
                </a:path>
              </a:pathLst>
            </a:custGeom>
            <a:solidFill>
              <a:srgbClr val="E5E5E5"/>
            </a:solidFill>
            <a:ln w="9525">
              <a:noFill/>
              <a:round/>
              <a:headEnd/>
              <a:tailEnd/>
            </a:ln>
          </p:spPr>
          <p:txBody>
            <a:bodyPr/>
            <a:lstStyle/>
            <a:p>
              <a:pPr algn="ctr"/>
              <a:endParaRPr lang="en-US">
                <a:latin typeface="Tahoma" pitchFamily="1" charset="0"/>
              </a:endParaRPr>
            </a:p>
          </p:txBody>
        </p:sp>
        <p:sp>
          <p:nvSpPr>
            <p:cNvPr id="33807" name="Freeform 15"/>
            <p:cNvSpPr>
              <a:spLocks/>
            </p:cNvSpPr>
            <p:nvPr/>
          </p:nvSpPr>
          <p:spPr bwMode="auto">
            <a:xfrm>
              <a:off x="4785" y="3074"/>
              <a:ext cx="71" cy="133"/>
            </a:xfrm>
            <a:custGeom>
              <a:avLst/>
              <a:gdLst>
                <a:gd name="T0" fmla="*/ 1 w 140"/>
                <a:gd name="T1" fmla="*/ 0 h 267"/>
                <a:gd name="T2" fmla="*/ 0 w 140"/>
                <a:gd name="T3" fmla="*/ 0 h 267"/>
                <a:gd name="T4" fmla="*/ 1 w 140"/>
                <a:gd name="T5" fmla="*/ 2 h 267"/>
                <a:gd name="T6" fmla="*/ 2 w 140"/>
                <a:gd name="T7" fmla="*/ 1 h 267"/>
                <a:gd name="T8" fmla="*/ 1 w 140"/>
                <a:gd name="T9" fmla="*/ 0 h 267"/>
                <a:gd name="T10" fmla="*/ 1 w 140"/>
                <a:gd name="T11" fmla="*/ 0 h 267"/>
                <a:gd name="T12" fmla="*/ 1 w 140"/>
                <a:gd name="T13" fmla="*/ 0 h 267"/>
                <a:gd name="T14" fmla="*/ 0 60000 65536"/>
                <a:gd name="T15" fmla="*/ 0 60000 65536"/>
                <a:gd name="T16" fmla="*/ 0 60000 65536"/>
                <a:gd name="T17" fmla="*/ 0 60000 65536"/>
                <a:gd name="T18" fmla="*/ 0 60000 65536"/>
                <a:gd name="T19" fmla="*/ 0 60000 65536"/>
                <a:gd name="T20" fmla="*/ 0 60000 65536"/>
                <a:gd name="T21" fmla="*/ 0 w 140"/>
                <a:gd name="T22" fmla="*/ 0 h 267"/>
                <a:gd name="T23" fmla="*/ 140 w 140"/>
                <a:gd name="T24" fmla="*/ 267 h 2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67">
                  <a:moveTo>
                    <a:pt x="62" y="9"/>
                  </a:moveTo>
                  <a:lnTo>
                    <a:pt x="0" y="79"/>
                  </a:lnTo>
                  <a:lnTo>
                    <a:pt x="42" y="267"/>
                  </a:lnTo>
                  <a:lnTo>
                    <a:pt x="140" y="187"/>
                  </a:lnTo>
                  <a:lnTo>
                    <a:pt x="103" y="0"/>
                  </a:lnTo>
                  <a:lnTo>
                    <a:pt x="62" y="9"/>
                  </a:lnTo>
                  <a:close/>
                </a:path>
              </a:pathLst>
            </a:custGeom>
            <a:solidFill>
              <a:srgbClr val="0000FF"/>
            </a:solidFill>
            <a:ln w="9525">
              <a:noFill/>
              <a:round/>
              <a:headEnd/>
              <a:tailEnd/>
            </a:ln>
          </p:spPr>
          <p:txBody>
            <a:bodyPr/>
            <a:lstStyle/>
            <a:p>
              <a:pPr algn="ctr"/>
              <a:endParaRPr lang="en-US">
                <a:latin typeface="Tahoma" pitchFamily="1" charset="0"/>
              </a:endParaRPr>
            </a:p>
          </p:txBody>
        </p:sp>
        <p:sp>
          <p:nvSpPr>
            <p:cNvPr id="33808" name="Freeform 16"/>
            <p:cNvSpPr>
              <a:spLocks/>
            </p:cNvSpPr>
            <p:nvPr/>
          </p:nvSpPr>
          <p:spPr bwMode="auto">
            <a:xfrm>
              <a:off x="4178" y="2893"/>
              <a:ext cx="177" cy="522"/>
            </a:xfrm>
            <a:custGeom>
              <a:avLst/>
              <a:gdLst>
                <a:gd name="T0" fmla="*/ 0 w 356"/>
                <a:gd name="T1" fmla="*/ 2 h 1044"/>
                <a:gd name="T2" fmla="*/ 0 w 356"/>
                <a:gd name="T3" fmla="*/ 3 h 1044"/>
                <a:gd name="T4" fmla="*/ 0 w 356"/>
                <a:gd name="T5" fmla="*/ 5 h 1044"/>
                <a:gd name="T6" fmla="*/ 0 w 356"/>
                <a:gd name="T7" fmla="*/ 6 h 1044"/>
                <a:gd name="T8" fmla="*/ 0 w 356"/>
                <a:gd name="T9" fmla="*/ 6 h 1044"/>
                <a:gd name="T10" fmla="*/ 0 w 356"/>
                <a:gd name="T11" fmla="*/ 7 h 1044"/>
                <a:gd name="T12" fmla="*/ 0 w 356"/>
                <a:gd name="T13" fmla="*/ 8 h 1044"/>
                <a:gd name="T14" fmla="*/ 0 w 356"/>
                <a:gd name="T15" fmla="*/ 9 h 1044"/>
                <a:gd name="T16" fmla="*/ 0 w 356"/>
                <a:gd name="T17" fmla="*/ 8 h 1044"/>
                <a:gd name="T18" fmla="*/ 1 w 356"/>
                <a:gd name="T19" fmla="*/ 7 h 1044"/>
                <a:gd name="T20" fmla="*/ 2 w 356"/>
                <a:gd name="T21" fmla="*/ 2 h 1044"/>
                <a:gd name="T22" fmla="*/ 2 w 356"/>
                <a:gd name="T23" fmla="*/ 0 h 1044"/>
                <a:gd name="T24" fmla="*/ 0 w 356"/>
                <a:gd name="T25" fmla="*/ 2 h 1044"/>
                <a:gd name="T26" fmla="*/ 0 w 356"/>
                <a:gd name="T27" fmla="*/ 2 h 10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6"/>
                <a:gd name="T43" fmla="*/ 0 h 1044"/>
                <a:gd name="T44" fmla="*/ 356 w 356"/>
                <a:gd name="T45" fmla="*/ 1044 h 10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6" h="1044">
                  <a:moveTo>
                    <a:pt x="120" y="142"/>
                  </a:moveTo>
                  <a:lnTo>
                    <a:pt x="60" y="309"/>
                  </a:lnTo>
                  <a:lnTo>
                    <a:pt x="18" y="515"/>
                  </a:lnTo>
                  <a:lnTo>
                    <a:pt x="37" y="647"/>
                  </a:lnTo>
                  <a:lnTo>
                    <a:pt x="25" y="729"/>
                  </a:lnTo>
                  <a:lnTo>
                    <a:pt x="0" y="861"/>
                  </a:lnTo>
                  <a:lnTo>
                    <a:pt x="12" y="968"/>
                  </a:lnTo>
                  <a:lnTo>
                    <a:pt x="53" y="1044"/>
                  </a:lnTo>
                  <a:lnTo>
                    <a:pt x="104" y="988"/>
                  </a:lnTo>
                  <a:lnTo>
                    <a:pt x="227" y="889"/>
                  </a:lnTo>
                  <a:lnTo>
                    <a:pt x="356" y="206"/>
                  </a:lnTo>
                  <a:lnTo>
                    <a:pt x="277" y="0"/>
                  </a:lnTo>
                  <a:lnTo>
                    <a:pt x="120" y="142"/>
                  </a:lnTo>
                  <a:close/>
                </a:path>
              </a:pathLst>
            </a:custGeom>
            <a:solidFill>
              <a:srgbClr val="72728C"/>
            </a:solidFill>
            <a:ln w="9525">
              <a:noFill/>
              <a:round/>
              <a:headEnd/>
              <a:tailEnd/>
            </a:ln>
          </p:spPr>
          <p:txBody>
            <a:bodyPr/>
            <a:lstStyle/>
            <a:p>
              <a:pPr algn="ctr"/>
              <a:endParaRPr lang="en-US">
                <a:latin typeface="Tahoma" pitchFamily="1" charset="0"/>
              </a:endParaRPr>
            </a:p>
          </p:txBody>
        </p:sp>
        <p:sp>
          <p:nvSpPr>
            <p:cNvPr id="33809" name="Freeform 17"/>
            <p:cNvSpPr>
              <a:spLocks/>
            </p:cNvSpPr>
            <p:nvPr/>
          </p:nvSpPr>
          <p:spPr bwMode="auto">
            <a:xfrm>
              <a:off x="4527" y="2481"/>
              <a:ext cx="98" cy="179"/>
            </a:xfrm>
            <a:custGeom>
              <a:avLst/>
              <a:gdLst>
                <a:gd name="T0" fmla="*/ 1 w 195"/>
                <a:gd name="T1" fmla="*/ 0 h 359"/>
                <a:gd name="T2" fmla="*/ 1 w 195"/>
                <a:gd name="T3" fmla="*/ 0 h 359"/>
                <a:gd name="T4" fmla="*/ 0 w 195"/>
                <a:gd name="T5" fmla="*/ 1 h 359"/>
                <a:gd name="T6" fmla="*/ 1 w 195"/>
                <a:gd name="T7" fmla="*/ 2 h 359"/>
                <a:gd name="T8" fmla="*/ 2 w 195"/>
                <a:gd name="T9" fmla="*/ 1 h 359"/>
                <a:gd name="T10" fmla="*/ 2 w 195"/>
                <a:gd name="T11" fmla="*/ 1 h 359"/>
                <a:gd name="T12" fmla="*/ 2 w 195"/>
                <a:gd name="T13" fmla="*/ 0 h 359"/>
                <a:gd name="T14" fmla="*/ 1 w 195"/>
                <a:gd name="T15" fmla="*/ 0 h 359"/>
                <a:gd name="T16" fmla="*/ 1 w 195"/>
                <a:gd name="T17" fmla="*/ 0 h 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
                <a:gd name="T28" fmla="*/ 0 h 359"/>
                <a:gd name="T29" fmla="*/ 195 w 195"/>
                <a:gd name="T30" fmla="*/ 359 h 3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 h="359">
                  <a:moveTo>
                    <a:pt x="117" y="0"/>
                  </a:moveTo>
                  <a:lnTo>
                    <a:pt x="53" y="79"/>
                  </a:lnTo>
                  <a:lnTo>
                    <a:pt x="0" y="176"/>
                  </a:lnTo>
                  <a:lnTo>
                    <a:pt x="28" y="359"/>
                  </a:lnTo>
                  <a:lnTo>
                    <a:pt x="170" y="236"/>
                  </a:lnTo>
                  <a:lnTo>
                    <a:pt x="195" y="179"/>
                  </a:lnTo>
                  <a:lnTo>
                    <a:pt x="195" y="94"/>
                  </a:lnTo>
                  <a:lnTo>
                    <a:pt x="117" y="0"/>
                  </a:lnTo>
                  <a:close/>
                </a:path>
              </a:pathLst>
            </a:custGeom>
            <a:solidFill>
              <a:srgbClr val="A38989"/>
            </a:solidFill>
            <a:ln w="9525">
              <a:noFill/>
              <a:round/>
              <a:headEnd/>
              <a:tailEnd/>
            </a:ln>
          </p:spPr>
          <p:txBody>
            <a:bodyPr/>
            <a:lstStyle/>
            <a:p>
              <a:pPr algn="ctr"/>
              <a:endParaRPr lang="en-US">
                <a:latin typeface="Tahoma" pitchFamily="1" charset="0"/>
              </a:endParaRPr>
            </a:p>
          </p:txBody>
        </p:sp>
        <p:sp>
          <p:nvSpPr>
            <p:cNvPr id="33810" name="Freeform 18"/>
            <p:cNvSpPr>
              <a:spLocks/>
            </p:cNvSpPr>
            <p:nvPr/>
          </p:nvSpPr>
          <p:spPr bwMode="auto">
            <a:xfrm>
              <a:off x="4280" y="2920"/>
              <a:ext cx="475" cy="484"/>
            </a:xfrm>
            <a:custGeom>
              <a:avLst/>
              <a:gdLst>
                <a:gd name="T0" fmla="*/ 5 w 951"/>
                <a:gd name="T1" fmla="*/ 0 h 969"/>
                <a:gd name="T2" fmla="*/ 4 w 951"/>
                <a:gd name="T3" fmla="*/ 0 h 969"/>
                <a:gd name="T4" fmla="*/ 1 w 951"/>
                <a:gd name="T5" fmla="*/ 1 h 969"/>
                <a:gd name="T6" fmla="*/ 0 w 951"/>
                <a:gd name="T7" fmla="*/ 3 h 969"/>
                <a:gd name="T8" fmla="*/ 0 w 951"/>
                <a:gd name="T9" fmla="*/ 5 h 969"/>
                <a:gd name="T10" fmla="*/ 2 w 951"/>
                <a:gd name="T11" fmla="*/ 7 h 969"/>
                <a:gd name="T12" fmla="*/ 4 w 951"/>
                <a:gd name="T13" fmla="*/ 7 h 969"/>
                <a:gd name="T14" fmla="*/ 6 w 951"/>
                <a:gd name="T15" fmla="*/ 7 h 969"/>
                <a:gd name="T16" fmla="*/ 6 w 951"/>
                <a:gd name="T17" fmla="*/ 6 h 969"/>
                <a:gd name="T18" fmla="*/ 7 w 951"/>
                <a:gd name="T19" fmla="*/ 5 h 969"/>
                <a:gd name="T20" fmla="*/ 7 w 951"/>
                <a:gd name="T21" fmla="*/ 3 h 969"/>
                <a:gd name="T22" fmla="*/ 7 w 951"/>
                <a:gd name="T23" fmla="*/ 3 h 969"/>
                <a:gd name="T24" fmla="*/ 6 w 951"/>
                <a:gd name="T25" fmla="*/ 2 h 969"/>
                <a:gd name="T26" fmla="*/ 6 w 951"/>
                <a:gd name="T27" fmla="*/ 1 h 969"/>
                <a:gd name="T28" fmla="*/ 6 w 951"/>
                <a:gd name="T29" fmla="*/ 0 h 969"/>
                <a:gd name="T30" fmla="*/ 5 w 951"/>
                <a:gd name="T31" fmla="*/ 0 h 969"/>
                <a:gd name="T32" fmla="*/ 5 w 951"/>
                <a:gd name="T33" fmla="*/ 0 h 9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1"/>
                <a:gd name="T52" fmla="*/ 0 h 969"/>
                <a:gd name="T53" fmla="*/ 951 w 951"/>
                <a:gd name="T54" fmla="*/ 969 h 9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1" h="969">
                  <a:moveTo>
                    <a:pt x="744" y="3"/>
                  </a:moveTo>
                  <a:lnTo>
                    <a:pt x="525" y="0"/>
                  </a:lnTo>
                  <a:lnTo>
                    <a:pt x="179" y="144"/>
                  </a:lnTo>
                  <a:lnTo>
                    <a:pt x="0" y="474"/>
                  </a:lnTo>
                  <a:lnTo>
                    <a:pt x="57" y="723"/>
                  </a:lnTo>
                  <a:lnTo>
                    <a:pt x="308" y="924"/>
                  </a:lnTo>
                  <a:lnTo>
                    <a:pt x="625" y="969"/>
                  </a:lnTo>
                  <a:lnTo>
                    <a:pt x="817" y="924"/>
                  </a:lnTo>
                  <a:lnTo>
                    <a:pt x="881" y="805"/>
                  </a:lnTo>
                  <a:lnTo>
                    <a:pt x="934" y="645"/>
                  </a:lnTo>
                  <a:lnTo>
                    <a:pt x="951" y="501"/>
                  </a:lnTo>
                  <a:lnTo>
                    <a:pt x="931" y="387"/>
                  </a:lnTo>
                  <a:lnTo>
                    <a:pt x="866" y="277"/>
                  </a:lnTo>
                  <a:lnTo>
                    <a:pt x="852" y="214"/>
                  </a:lnTo>
                  <a:lnTo>
                    <a:pt x="794" y="82"/>
                  </a:lnTo>
                  <a:lnTo>
                    <a:pt x="744" y="3"/>
                  </a:lnTo>
                  <a:close/>
                </a:path>
              </a:pathLst>
            </a:custGeom>
            <a:solidFill>
              <a:srgbClr val="B07B24"/>
            </a:solidFill>
            <a:ln w="9525">
              <a:noFill/>
              <a:round/>
              <a:headEnd/>
              <a:tailEnd/>
            </a:ln>
          </p:spPr>
          <p:txBody>
            <a:bodyPr/>
            <a:lstStyle/>
            <a:p>
              <a:pPr algn="ctr"/>
              <a:endParaRPr lang="en-US">
                <a:latin typeface="Tahoma" pitchFamily="1" charset="0"/>
              </a:endParaRPr>
            </a:p>
          </p:txBody>
        </p:sp>
        <p:sp>
          <p:nvSpPr>
            <p:cNvPr id="33811" name="Freeform 19"/>
            <p:cNvSpPr>
              <a:spLocks/>
            </p:cNvSpPr>
            <p:nvPr/>
          </p:nvSpPr>
          <p:spPr bwMode="auto">
            <a:xfrm>
              <a:off x="4346" y="3240"/>
              <a:ext cx="61" cy="55"/>
            </a:xfrm>
            <a:custGeom>
              <a:avLst/>
              <a:gdLst>
                <a:gd name="T0" fmla="*/ 1 w 122"/>
                <a:gd name="T1" fmla="*/ 0 h 110"/>
                <a:gd name="T2" fmla="*/ 1 w 122"/>
                <a:gd name="T3" fmla="*/ 1 h 110"/>
                <a:gd name="T4" fmla="*/ 1 w 122"/>
                <a:gd name="T5" fmla="*/ 1 h 110"/>
                <a:gd name="T6" fmla="*/ 1 w 122"/>
                <a:gd name="T7" fmla="*/ 1 h 110"/>
                <a:gd name="T8" fmla="*/ 1 w 122"/>
                <a:gd name="T9" fmla="*/ 1 h 110"/>
                <a:gd name="T10" fmla="*/ 0 w 122"/>
                <a:gd name="T11" fmla="*/ 1 h 110"/>
                <a:gd name="T12" fmla="*/ 1 w 122"/>
                <a:gd name="T13" fmla="*/ 1 h 110"/>
                <a:gd name="T14" fmla="*/ 1 w 122"/>
                <a:gd name="T15" fmla="*/ 0 h 110"/>
                <a:gd name="T16" fmla="*/ 1 w 122"/>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10"/>
                <a:gd name="T29" fmla="*/ 122 w 122"/>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10">
                  <a:moveTo>
                    <a:pt x="30" y="0"/>
                  </a:moveTo>
                  <a:lnTo>
                    <a:pt x="84" y="11"/>
                  </a:lnTo>
                  <a:lnTo>
                    <a:pt x="122" y="63"/>
                  </a:lnTo>
                  <a:lnTo>
                    <a:pt x="77" y="110"/>
                  </a:lnTo>
                  <a:lnTo>
                    <a:pt x="24" y="110"/>
                  </a:lnTo>
                  <a:lnTo>
                    <a:pt x="0" y="73"/>
                  </a:lnTo>
                  <a:lnTo>
                    <a:pt x="4" y="31"/>
                  </a:lnTo>
                  <a:lnTo>
                    <a:pt x="30" y="0"/>
                  </a:lnTo>
                  <a:close/>
                </a:path>
              </a:pathLst>
            </a:custGeom>
            <a:solidFill>
              <a:srgbClr val="FFFF00"/>
            </a:solidFill>
            <a:ln w="9525">
              <a:noFill/>
              <a:round/>
              <a:headEnd/>
              <a:tailEnd/>
            </a:ln>
          </p:spPr>
          <p:txBody>
            <a:bodyPr/>
            <a:lstStyle/>
            <a:p>
              <a:pPr algn="ctr"/>
              <a:endParaRPr lang="en-US">
                <a:latin typeface="Tahoma" pitchFamily="1" charset="0"/>
              </a:endParaRPr>
            </a:p>
          </p:txBody>
        </p:sp>
        <p:sp>
          <p:nvSpPr>
            <p:cNvPr id="33812" name="Freeform 20"/>
            <p:cNvSpPr>
              <a:spLocks/>
            </p:cNvSpPr>
            <p:nvPr/>
          </p:nvSpPr>
          <p:spPr bwMode="auto">
            <a:xfrm>
              <a:off x="4540" y="3248"/>
              <a:ext cx="155" cy="72"/>
            </a:xfrm>
            <a:custGeom>
              <a:avLst/>
              <a:gdLst>
                <a:gd name="T0" fmla="*/ 0 w 311"/>
                <a:gd name="T1" fmla="*/ 1 h 144"/>
                <a:gd name="T2" fmla="*/ 0 w 311"/>
                <a:gd name="T3" fmla="*/ 1 h 144"/>
                <a:gd name="T4" fmla="*/ 1 w 311"/>
                <a:gd name="T5" fmla="*/ 2 h 144"/>
                <a:gd name="T6" fmla="*/ 1 w 311"/>
                <a:gd name="T7" fmla="*/ 2 h 144"/>
                <a:gd name="T8" fmla="*/ 2 w 311"/>
                <a:gd name="T9" fmla="*/ 1 h 144"/>
                <a:gd name="T10" fmla="*/ 2 w 311"/>
                <a:gd name="T11" fmla="*/ 0 h 144"/>
                <a:gd name="T12" fmla="*/ 1 w 311"/>
                <a:gd name="T13" fmla="*/ 1 h 144"/>
                <a:gd name="T14" fmla="*/ 0 w 311"/>
                <a:gd name="T15" fmla="*/ 1 h 144"/>
                <a:gd name="T16" fmla="*/ 0 w 311"/>
                <a:gd name="T17" fmla="*/ 1 h 144"/>
                <a:gd name="T18" fmla="*/ 0 w 311"/>
                <a:gd name="T19" fmla="*/ 1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144"/>
                <a:gd name="T32" fmla="*/ 311 w 311"/>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144">
                  <a:moveTo>
                    <a:pt x="12" y="85"/>
                  </a:moveTo>
                  <a:lnTo>
                    <a:pt x="63" y="104"/>
                  </a:lnTo>
                  <a:lnTo>
                    <a:pt x="167" y="144"/>
                  </a:lnTo>
                  <a:lnTo>
                    <a:pt x="254" y="129"/>
                  </a:lnTo>
                  <a:lnTo>
                    <a:pt x="309" y="74"/>
                  </a:lnTo>
                  <a:lnTo>
                    <a:pt x="311" y="0"/>
                  </a:lnTo>
                  <a:lnTo>
                    <a:pt x="164" y="47"/>
                  </a:lnTo>
                  <a:lnTo>
                    <a:pt x="0" y="64"/>
                  </a:lnTo>
                  <a:lnTo>
                    <a:pt x="12" y="85"/>
                  </a:lnTo>
                  <a:close/>
                </a:path>
              </a:pathLst>
            </a:custGeom>
            <a:solidFill>
              <a:srgbClr val="990000"/>
            </a:solidFill>
            <a:ln w="9525">
              <a:noFill/>
              <a:round/>
              <a:headEnd/>
              <a:tailEnd/>
            </a:ln>
          </p:spPr>
          <p:txBody>
            <a:bodyPr/>
            <a:lstStyle/>
            <a:p>
              <a:pPr algn="ctr"/>
              <a:endParaRPr lang="en-US">
                <a:latin typeface="Tahoma" pitchFamily="1" charset="0"/>
              </a:endParaRPr>
            </a:p>
          </p:txBody>
        </p:sp>
        <p:sp>
          <p:nvSpPr>
            <p:cNvPr id="33813" name="Freeform 21"/>
            <p:cNvSpPr>
              <a:spLocks/>
            </p:cNvSpPr>
            <p:nvPr/>
          </p:nvSpPr>
          <p:spPr bwMode="auto">
            <a:xfrm>
              <a:off x="4592" y="3280"/>
              <a:ext cx="77" cy="25"/>
            </a:xfrm>
            <a:custGeom>
              <a:avLst/>
              <a:gdLst>
                <a:gd name="T0" fmla="*/ 1 w 156"/>
                <a:gd name="T1" fmla="*/ 0 h 50"/>
                <a:gd name="T2" fmla="*/ 0 w 156"/>
                <a:gd name="T3" fmla="*/ 1 h 50"/>
                <a:gd name="T4" fmla="*/ 0 w 156"/>
                <a:gd name="T5" fmla="*/ 1 h 50"/>
                <a:gd name="T6" fmla="*/ 0 w 156"/>
                <a:gd name="T7" fmla="*/ 1 h 50"/>
                <a:gd name="T8" fmla="*/ 0 w 156"/>
                <a:gd name="T9" fmla="*/ 1 h 50"/>
                <a:gd name="T10" fmla="*/ 1 w 156"/>
                <a:gd name="T11" fmla="*/ 1 h 50"/>
                <a:gd name="T12" fmla="*/ 1 w 156"/>
                <a:gd name="T13" fmla="*/ 1 h 50"/>
                <a:gd name="T14" fmla="*/ 1 w 156"/>
                <a:gd name="T15" fmla="*/ 0 h 50"/>
                <a:gd name="T16" fmla="*/ 1 w 156"/>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50"/>
                <a:gd name="T29" fmla="*/ 156 w 156"/>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50">
                  <a:moveTo>
                    <a:pt x="156" y="0"/>
                  </a:moveTo>
                  <a:lnTo>
                    <a:pt x="66" y="21"/>
                  </a:lnTo>
                  <a:lnTo>
                    <a:pt x="0" y="25"/>
                  </a:lnTo>
                  <a:lnTo>
                    <a:pt x="9" y="47"/>
                  </a:lnTo>
                  <a:lnTo>
                    <a:pt x="87" y="50"/>
                  </a:lnTo>
                  <a:lnTo>
                    <a:pt x="137" y="35"/>
                  </a:lnTo>
                  <a:lnTo>
                    <a:pt x="156" y="15"/>
                  </a:lnTo>
                  <a:lnTo>
                    <a:pt x="156" y="0"/>
                  </a:lnTo>
                  <a:close/>
                </a:path>
              </a:pathLst>
            </a:custGeom>
            <a:solidFill>
              <a:srgbClr val="FF0000"/>
            </a:solidFill>
            <a:ln w="9525">
              <a:noFill/>
              <a:round/>
              <a:headEnd/>
              <a:tailEnd/>
            </a:ln>
          </p:spPr>
          <p:txBody>
            <a:bodyPr/>
            <a:lstStyle/>
            <a:p>
              <a:pPr algn="ctr"/>
              <a:endParaRPr lang="en-US">
                <a:latin typeface="Tahoma" pitchFamily="1" charset="0"/>
              </a:endParaRPr>
            </a:p>
          </p:txBody>
        </p:sp>
        <p:sp>
          <p:nvSpPr>
            <p:cNvPr id="33814" name="Freeform 22"/>
            <p:cNvSpPr>
              <a:spLocks/>
            </p:cNvSpPr>
            <p:nvPr/>
          </p:nvSpPr>
          <p:spPr bwMode="auto">
            <a:xfrm>
              <a:off x="4663" y="3066"/>
              <a:ext cx="36" cy="23"/>
            </a:xfrm>
            <a:custGeom>
              <a:avLst/>
              <a:gdLst>
                <a:gd name="T0" fmla="*/ 1 w 72"/>
                <a:gd name="T1" fmla="*/ 0 h 47"/>
                <a:gd name="T2" fmla="*/ 1 w 72"/>
                <a:gd name="T3" fmla="*/ 0 h 47"/>
                <a:gd name="T4" fmla="*/ 1 w 72"/>
                <a:gd name="T5" fmla="*/ 0 h 47"/>
                <a:gd name="T6" fmla="*/ 1 w 72"/>
                <a:gd name="T7" fmla="*/ 0 h 47"/>
                <a:gd name="T8" fmla="*/ 0 w 72"/>
                <a:gd name="T9" fmla="*/ 0 h 47"/>
                <a:gd name="T10" fmla="*/ 1 w 72"/>
                <a:gd name="T11" fmla="*/ 0 h 47"/>
                <a:gd name="T12" fmla="*/ 1 w 72"/>
                <a:gd name="T13" fmla="*/ 0 h 47"/>
                <a:gd name="T14" fmla="*/ 0 60000 65536"/>
                <a:gd name="T15" fmla="*/ 0 60000 65536"/>
                <a:gd name="T16" fmla="*/ 0 60000 65536"/>
                <a:gd name="T17" fmla="*/ 0 60000 65536"/>
                <a:gd name="T18" fmla="*/ 0 60000 65536"/>
                <a:gd name="T19" fmla="*/ 0 60000 65536"/>
                <a:gd name="T20" fmla="*/ 0 60000 65536"/>
                <a:gd name="T21" fmla="*/ 0 w 72"/>
                <a:gd name="T22" fmla="*/ 0 h 47"/>
                <a:gd name="T23" fmla="*/ 72 w 72"/>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47">
                  <a:moveTo>
                    <a:pt x="30" y="47"/>
                  </a:moveTo>
                  <a:lnTo>
                    <a:pt x="67" y="29"/>
                  </a:lnTo>
                  <a:lnTo>
                    <a:pt x="72" y="0"/>
                  </a:lnTo>
                  <a:lnTo>
                    <a:pt x="15" y="0"/>
                  </a:lnTo>
                  <a:lnTo>
                    <a:pt x="0" y="32"/>
                  </a:lnTo>
                  <a:lnTo>
                    <a:pt x="30" y="47"/>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33815" name="Freeform 23"/>
            <p:cNvSpPr>
              <a:spLocks/>
            </p:cNvSpPr>
            <p:nvPr/>
          </p:nvSpPr>
          <p:spPr bwMode="auto">
            <a:xfrm>
              <a:off x="4491" y="3111"/>
              <a:ext cx="46" cy="23"/>
            </a:xfrm>
            <a:custGeom>
              <a:avLst/>
              <a:gdLst>
                <a:gd name="T0" fmla="*/ 1 w 92"/>
                <a:gd name="T1" fmla="*/ 1 h 45"/>
                <a:gd name="T2" fmla="*/ 1 w 92"/>
                <a:gd name="T3" fmla="*/ 1 h 45"/>
                <a:gd name="T4" fmla="*/ 0 w 92"/>
                <a:gd name="T5" fmla="*/ 1 h 45"/>
                <a:gd name="T6" fmla="*/ 1 w 92"/>
                <a:gd name="T7" fmla="*/ 0 h 45"/>
                <a:gd name="T8" fmla="*/ 1 w 92"/>
                <a:gd name="T9" fmla="*/ 1 h 45"/>
                <a:gd name="T10" fmla="*/ 1 w 92"/>
                <a:gd name="T11" fmla="*/ 1 h 45"/>
                <a:gd name="T12" fmla="*/ 1 w 92"/>
                <a:gd name="T13" fmla="*/ 1 h 45"/>
                <a:gd name="T14" fmla="*/ 0 60000 65536"/>
                <a:gd name="T15" fmla="*/ 0 60000 65536"/>
                <a:gd name="T16" fmla="*/ 0 60000 65536"/>
                <a:gd name="T17" fmla="*/ 0 60000 65536"/>
                <a:gd name="T18" fmla="*/ 0 60000 65536"/>
                <a:gd name="T19" fmla="*/ 0 60000 65536"/>
                <a:gd name="T20" fmla="*/ 0 60000 65536"/>
                <a:gd name="T21" fmla="*/ 0 w 92"/>
                <a:gd name="T22" fmla="*/ 0 h 45"/>
                <a:gd name="T23" fmla="*/ 92 w 92"/>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45">
                  <a:moveTo>
                    <a:pt x="86" y="29"/>
                  </a:moveTo>
                  <a:lnTo>
                    <a:pt x="40" y="45"/>
                  </a:lnTo>
                  <a:lnTo>
                    <a:pt x="0" y="30"/>
                  </a:lnTo>
                  <a:lnTo>
                    <a:pt x="47" y="0"/>
                  </a:lnTo>
                  <a:lnTo>
                    <a:pt x="92" y="5"/>
                  </a:lnTo>
                  <a:lnTo>
                    <a:pt x="86" y="29"/>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33816" name="Freeform 24"/>
            <p:cNvSpPr>
              <a:spLocks/>
            </p:cNvSpPr>
            <p:nvPr/>
          </p:nvSpPr>
          <p:spPr bwMode="auto">
            <a:xfrm>
              <a:off x="4546" y="3210"/>
              <a:ext cx="145" cy="68"/>
            </a:xfrm>
            <a:custGeom>
              <a:avLst/>
              <a:gdLst>
                <a:gd name="T0" fmla="*/ 3 w 290"/>
                <a:gd name="T1" fmla="*/ 0 h 137"/>
                <a:gd name="T2" fmla="*/ 1 w 290"/>
                <a:gd name="T3" fmla="*/ 0 h 137"/>
                <a:gd name="T4" fmla="*/ 0 w 290"/>
                <a:gd name="T5" fmla="*/ 1 h 137"/>
                <a:gd name="T6" fmla="*/ 2 w 290"/>
                <a:gd name="T7" fmla="*/ 0 h 137"/>
                <a:gd name="T8" fmla="*/ 3 w 290"/>
                <a:gd name="T9" fmla="*/ 0 h 137"/>
                <a:gd name="T10" fmla="*/ 3 w 290"/>
                <a:gd name="T11" fmla="*/ 0 h 137"/>
                <a:gd name="T12" fmla="*/ 3 w 290"/>
                <a:gd name="T13" fmla="*/ 0 h 137"/>
                <a:gd name="T14" fmla="*/ 0 60000 65536"/>
                <a:gd name="T15" fmla="*/ 0 60000 65536"/>
                <a:gd name="T16" fmla="*/ 0 60000 65536"/>
                <a:gd name="T17" fmla="*/ 0 60000 65536"/>
                <a:gd name="T18" fmla="*/ 0 60000 65536"/>
                <a:gd name="T19" fmla="*/ 0 60000 65536"/>
                <a:gd name="T20" fmla="*/ 0 60000 65536"/>
                <a:gd name="T21" fmla="*/ 0 w 290"/>
                <a:gd name="T22" fmla="*/ 0 h 137"/>
                <a:gd name="T23" fmla="*/ 290 w 290"/>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 h="137">
                  <a:moveTo>
                    <a:pt x="283" y="0"/>
                  </a:moveTo>
                  <a:lnTo>
                    <a:pt x="85" y="49"/>
                  </a:lnTo>
                  <a:lnTo>
                    <a:pt x="0" y="137"/>
                  </a:lnTo>
                  <a:lnTo>
                    <a:pt x="190" y="124"/>
                  </a:lnTo>
                  <a:lnTo>
                    <a:pt x="290" y="81"/>
                  </a:lnTo>
                  <a:lnTo>
                    <a:pt x="283" y="0"/>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33817" name="Freeform 25"/>
            <p:cNvSpPr>
              <a:spLocks/>
            </p:cNvSpPr>
            <p:nvPr/>
          </p:nvSpPr>
          <p:spPr bwMode="auto">
            <a:xfrm>
              <a:off x="4551" y="3210"/>
              <a:ext cx="137" cy="62"/>
            </a:xfrm>
            <a:custGeom>
              <a:avLst/>
              <a:gdLst>
                <a:gd name="T0" fmla="*/ 2 w 273"/>
                <a:gd name="T1" fmla="*/ 1 h 124"/>
                <a:gd name="T2" fmla="*/ 2 w 273"/>
                <a:gd name="T3" fmla="*/ 1 h 124"/>
                <a:gd name="T4" fmla="*/ 2 w 273"/>
                <a:gd name="T5" fmla="*/ 1 h 124"/>
                <a:gd name="T6" fmla="*/ 1 w 273"/>
                <a:gd name="T7" fmla="*/ 1 h 124"/>
                <a:gd name="T8" fmla="*/ 1 w 273"/>
                <a:gd name="T9" fmla="*/ 1 h 124"/>
                <a:gd name="T10" fmla="*/ 1 w 273"/>
                <a:gd name="T11" fmla="*/ 1 h 124"/>
                <a:gd name="T12" fmla="*/ 1 w 273"/>
                <a:gd name="T13" fmla="*/ 1 h 124"/>
                <a:gd name="T14" fmla="*/ 0 w 273"/>
                <a:gd name="T15" fmla="*/ 1 h 124"/>
                <a:gd name="T16" fmla="*/ 1 w 273"/>
                <a:gd name="T17" fmla="*/ 1 h 124"/>
                <a:gd name="T18" fmla="*/ 1 w 273"/>
                <a:gd name="T19" fmla="*/ 1 h 124"/>
                <a:gd name="T20" fmla="*/ 3 w 273"/>
                <a:gd name="T21" fmla="*/ 0 h 124"/>
                <a:gd name="T22" fmla="*/ 3 w 273"/>
                <a:gd name="T23" fmla="*/ 1 h 124"/>
                <a:gd name="T24" fmla="*/ 2 w 273"/>
                <a:gd name="T25" fmla="*/ 1 h 124"/>
                <a:gd name="T26" fmla="*/ 2 w 273"/>
                <a:gd name="T27" fmla="*/ 1 h 124"/>
                <a:gd name="T28" fmla="*/ 2 w 273"/>
                <a:gd name="T29" fmla="*/ 1 h 124"/>
                <a:gd name="T30" fmla="*/ 2 w 273"/>
                <a:gd name="T31" fmla="*/ 1 h 124"/>
                <a:gd name="T32" fmla="*/ 2 w 273"/>
                <a:gd name="T33" fmla="*/ 1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3"/>
                <a:gd name="T52" fmla="*/ 0 h 124"/>
                <a:gd name="T53" fmla="*/ 273 w 273"/>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3" h="124">
                  <a:moveTo>
                    <a:pt x="192" y="56"/>
                  </a:moveTo>
                  <a:lnTo>
                    <a:pt x="165" y="56"/>
                  </a:lnTo>
                  <a:lnTo>
                    <a:pt x="147" y="71"/>
                  </a:lnTo>
                  <a:lnTo>
                    <a:pt x="116" y="71"/>
                  </a:lnTo>
                  <a:lnTo>
                    <a:pt x="91" y="86"/>
                  </a:lnTo>
                  <a:lnTo>
                    <a:pt x="70" y="87"/>
                  </a:lnTo>
                  <a:lnTo>
                    <a:pt x="38" y="109"/>
                  </a:lnTo>
                  <a:lnTo>
                    <a:pt x="0" y="124"/>
                  </a:lnTo>
                  <a:lnTo>
                    <a:pt x="66" y="57"/>
                  </a:lnTo>
                  <a:lnTo>
                    <a:pt x="108" y="44"/>
                  </a:lnTo>
                  <a:lnTo>
                    <a:pt x="272" y="0"/>
                  </a:lnTo>
                  <a:lnTo>
                    <a:pt x="273" y="44"/>
                  </a:lnTo>
                  <a:lnTo>
                    <a:pt x="252" y="36"/>
                  </a:lnTo>
                  <a:lnTo>
                    <a:pt x="230" y="36"/>
                  </a:lnTo>
                  <a:lnTo>
                    <a:pt x="212" y="46"/>
                  </a:lnTo>
                  <a:lnTo>
                    <a:pt x="192" y="56"/>
                  </a:lnTo>
                  <a:close/>
                </a:path>
              </a:pathLst>
            </a:custGeom>
            <a:solidFill>
              <a:srgbClr val="FF7F7F"/>
            </a:solidFill>
            <a:ln w="9525">
              <a:noFill/>
              <a:round/>
              <a:headEnd/>
              <a:tailEnd/>
            </a:ln>
          </p:spPr>
          <p:txBody>
            <a:bodyPr/>
            <a:lstStyle/>
            <a:p>
              <a:pPr algn="ctr"/>
              <a:endParaRPr lang="en-US">
                <a:latin typeface="Tahoma" pitchFamily="1" charset="0"/>
              </a:endParaRPr>
            </a:p>
          </p:txBody>
        </p:sp>
        <p:sp>
          <p:nvSpPr>
            <p:cNvPr id="33818" name="Freeform 26"/>
            <p:cNvSpPr>
              <a:spLocks/>
            </p:cNvSpPr>
            <p:nvPr/>
          </p:nvSpPr>
          <p:spPr bwMode="auto">
            <a:xfrm>
              <a:off x="4558" y="2512"/>
              <a:ext cx="501" cy="566"/>
            </a:xfrm>
            <a:custGeom>
              <a:avLst/>
              <a:gdLst>
                <a:gd name="T0" fmla="*/ 1 w 1002"/>
                <a:gd name="T1" fmla="*/ 1 h 1133"/>
                <a:gd name="T2" fmla="*/ 0 w 1002"/>
                <a:gd name="T3" fmla="*/ 1 h 1133"/>
                <a:gd name="T4" fmla="*/ 0 w 1002"/>
                <a:gd name="T5" fmla="*/ 2 h 1133"/>
                <a:gd name="T6" fmla="*/ 1 w 1002"/>
                <a:gd name="T7" fmla="*/ 4 h 1133"/>
                <a:gd name="T8" fmla="*/ 1 w 1002"/>
                <a:gd name="T9" fmla="*/ 5 h 1133"/>
                <a:gd name="T10" fmla="*/ 2 w 1002"/>
                <a:gd name="T11" fmla="*/ 6 h 1133"/>
                <a:gd name="T12" fmla="*/ 4 w 1002"/>
                <a:gd name="T13" fmla="*/ 8 h 1133"/>
                <a:gd name="T14" fmla="*/ 5 w 1002"/>
                <a:gd name="T15" fmla="*/ 8 h 1133"/>
                <a:gd name="T16" fmla="*/ 6 w 1002"/>
                <a:gd name="T17" fmla="*/ 8 h 1133"/>
                <a:gd name="T18" fmla="*/ 8 w 1002"/>
                <a:gd name="T19" fmla="*/ 5 h 1133"/>
                <a:gd name="T20" fmla="*/ 8 w 1002"/>
                <a:gd name="T21" fmla="*/ 4 h 1133"/>
                <a:gd name="T22" fmla="*/ 8 w 1002"/>
                <a:gd name="T23" fmla="*/ 2 h 1133"/>
                <a:gd name="T24" fmla="*/ 8 w 1002"/>
                <a:gd name="T25" fmla="*/ 2 h 1133"/>
                <a:gd name="T26" fmla="*/ 8 w 1002"/>
                <a:gd name="T27" fmla="*/ 1 h 1133"/>
                <a:gd name="T28" fmla="*/ 7 w 1002"/>
                <a:gd name="T29" fmla="*/ 1 h 1133"/>
                <a:gd name="T30" fmla="*/ 6 w 1002"/>
                <a:gd name="T31" fmla="*/ 0 h 1133"/>
                <a:gd name="T32" fmla="*/ 3 w 1002"/>
                <a:gd name="T33" fmla="*/ 0 h 1133"/>
                <a:gd name="T34" fmla="*/ 1 w 1002"/>
                <a:gd name="T35" fmla="*/ 1 h 1133"/>
                <a:gd name="T36" fmla="*/ 1 w 1002"/>
                <a:gd name="T37" fmla="*/ 1 h 1133"/>
                <a:gd name="T38" fmla="*/ 1 w 1002"/>
                <a:gd name="T39" fmla="*/ 1 h 11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02"/>
                <a:gd name="T61" fmla="*/ 0 h 1133"/>
                <a:gd name="T62" fmla="*/ 1002 w 1002"/>
                <a:gd name="T63" fmla="*/ 1133 h 11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02" h="1133">
                  <a:moveTo>
                    <a:pt x="43" y="194"/>
                  </a:moveTo>
                  <a:lnTo>
                    <a:pt x="0" y="204"/>
                  </a:lnTo>
                  <a:lnTo>
                    <a:pt x="0" y="271"/>
                  </a:lnTo>
                  <a:lnTo>
                    <a:pt x="80" y="546"/>
                  </a:lnTo>
                  <a:lnTo>
                    <a:pt x="113" y="745"/>
                  </a:lnTo>
                  <a:lnTo>
                    <a:pt x="205" y="885"/>
                  </a:lnTo>
                  <a:lnTo>
                    <a:pt x="471" y="1096"/>
                  </a:lnTo>
                  <a:lnTo>
                    <a:pt x="552" y="1133"/>
                  </a:lnTo>
                  <a:lnTo>
                    <a:pt x="684" y="1056"/>
                  </a:lnTo>
                  <a:lnTo>
                    <a:pt x="968" y="698"/>
                  </a:lnTo>
                  <a:lnTo>
                    <a:pt x="972" y="610"/>
                  </a:lnTo>
                  <a:lnTo>
                    <a:pt x="1002" y="379"/>
                  </a:lnTo>
                  <a:lnTo>
                    <a:pt x="992" y="257"/>
                  </a:lnTo>
                  <a:lnTo>
                    <a:pt x="948" y="222"/>
                  </a:lnTo>
                  <a:lnTo>
                    <a:pt x="893" y="224"/>
                  </a:lnTo>
                  <a:lnTo>
                    <a:pt x="676" y="0"/>
                  </a:lnTo>
                  <a:lnTo>
                    <a:pt x="327" y="18"/>
                  </a:lnTo>
                  <a:lnTo>
                    <a:pt x="93" y="174"/>
                  </a:lnTo>
                  <a:lnTo>
                    <a:pt x="43" y="194"/>
                  </a:lnTo>
                  <a:close/>
                </a:path>
              </a:pathLst>
            </a:custGeom>
            <a:solidFill>
              <a:srgbClr val="B07B24"/>
            </a:solidFill>
            <a:ln w="9525">
              <a:noFill/>
              <a:round/>
              <a:headEnd/>
              <a:tailEnd/>
            </a:ln>
          </p:spPr>
          <p:txBody>
            <a:bodyPr/>
            <a:lstStyle/>
            <a:p>
              <a:pPr algn="ctr"/>
              <a:endParaRPr lang="en-US">
                <a:latin typeface="Tahoma" pitchFamily="1" charset="0"/>
              </a:endParaRPr>
            </a:p>
          </p:txBody>
        </p:sp>
        <p:sp>
          <p:nvSpPr>
            <p:cNvPr id="33819" name="Freeform 27"/>
            <p:cNvSpPr>
              <a:spLocks/>
            </p:cNvSpPr>
            <p:nvPr/>
          </p:nvSpPr>
          <p:spPr bwMode="auto">
            <a:xfrm>
              <a:off x="4734" y="2865"/>
              <a:ext cx="155" cy="83"/>
            </a:xfrm>
            <a:custGeom>
              <a:avLst/>
              <a:gdLst>
                <a:gd name="T0" fmla="*/ 0 w 311"/>
                <a:gd name="T1" fmla="*/ 1 h 165"/>
                <a:gd name="T2" fmla="*/ 0 w 311"/>
                <a:gd name="T3" fmla="*/ 1 h 165"/>
                <a:gd name="T4" fmla="*/ 1 w 311"/>
                <a:gd name="T5" fmla="*/ 1 h 165"/>
                <a:gd name="T6" fmla="*/ 2 w 311"/>
                <a:gd name="T7" fmla="*/ 0 h 165"/>
                <a:gd name="T8" fmla="*/ 2 w 311"/>
                <a:gd name="T9" fmla="*/ 1 h 165"/>
                <a:gd name="T10" fmla="*/ 1 w 311"/>
                <a:gd name="T11" fmla="*/ 1 h 165"/>
                <a:gd name="T12" fmla="*/ 1 w 311"/>
                <a:gd name="T13" fmla="*/ 2 h 165"/>
                <a:gd name="T14" fmla="*/ 0 w 311"/>
                <a:gd name="T15" fmla="*/ 2 h 165"/>
                <a:gd name="T16" fmla="*/ 0 w 311"/>
                <a:gd name="T17" fmla="*/ 1 h 165"/>
                <a:gd name="T18" fmla="*/ 0 w 311"/>
                <a:gd name="T19" fmla="*/ 1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165"/>
                <a:gd name="T32" fmla="*/ 311 w 311"/>
                <a:gd name="T33" fmla="*/ 165 h 1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165">
                  <a:moveTo>
                    <a:pt x="0" y="107"/>
                  </a:moveTo>
                  <a:lnTo>
                    <a:pt x="104" y="81"/>
                  </a:lnTo>
                  <a:lnTo>
                    <a:pt x="159" y="53"/>
                  </a:lnTo>
                  <a:lnTo>
                    <a:pt x="311" y="0"/>
                  </a:lnTo>
                  <a:lnTo>
                    <a:pt x="303" y="45"/>
                  </a:lnTo>
                  <a:lnTo>
                    <a:pt x="243" y="86"/>
                  </a:lnTo>
                  <a:lnTo>
                    <a:pt x="159" y="160"/>
                  </a:lnTo>
                  <a:lnTo>
                    <a:pt x="72" y="165"/>
                  </a:lnTo>
                  <a:lnTo>
                    <a:pt x="0" y="107"/>
                  </a:lnTo>
                  <a:close/>
                </a:path>
              </a:pathLst>
            </a:custGeom>
            <a:solidFill>
              <a:srgbClr val="FFFFFF"/>
            </a:solidFill>
            <a:ln w="9525">
              <a:noFill/>
              <a:round/>
              <a:headEnd/>
              <a:tailEnd/>
            </a:ln>
          </p:spPr>
          <p:txBody>
            <a:bodyPr/>
            <a:lstStyle/>
            <a:p>
              <a:pPr algn="ctr"/>
              <a:endParaRPr lang="en-US">
                <a:latin typeface="Tahoma" pitchFamily="1" charset="0"/>
              </a:endParaRPr>
            </a:p>
          </p:txBody>
        </p:sp>
        <p:sp>
          <p:nvSpPr>
            <p:cNvPr id="33820" name="Freeform 28"/>
            <p:cNvSpPr>
              <a:spLocks/>
            </p:cNvSpPr>
            <p:nvPr/>
          </p:nvSpPr>
          <p:spPr bwMode="auto">
            <a:xfrm>
              <a:off x="4602" y="2574"/>
              <a:ext cx="249" cy="134"/>
            </a:xfrm>
            <a:custGeom>
              <a:avLst/>
              <a:gdLst>
                <a:gd name="T0" fmla="*/ 3 w 498"/>
                <a:gd name="T1" fmla="*/ 0 h 268"/>
                <a:gd name="T2" fmla="*/ 2 w 498"/>
                <a:gd name="T3" fmla="*/ 1 h 268"/>
                <a:gd name="T4" fmla="*/ 1 w 498"/>
                <a:gd name="T5" fmla="*/ 1 h 268"/>
                <a:gd name="T6" fmla="*/ 0 w 498"/>
                <a:gd name="T7" fmla="*/ 2 h 268"/>
                <a:gd name="T8" fmla="*/ 1 w 498"/>
                <a:gd name="T9" fmla="*/ 3 h 268"/>
                <a:gd name="T10" fmla="*/ 2 w 498"/>
                <a:gd name="T11" fmla="*/ 3 h 268"/>
                <a:gd name="T12" fmla="*/ 3 w 498"/>
                <a:gd name="T13" fmla="*/ 2 h 268"/>
                <a:gd name="T14" fmla="*/ 4 w 498"/>
                <a:gd name="T15" fmla="*/ 1 h 268"/>
                <a:gd name="T16" fmla="*/ 4 w 498"/>
                <a:gd name="T17" fmla="*/ 1 h 268"/>
                <a:gd name="T18" fmla="*/ 4 w 498"/>
                <a:gd name="T19" fmla="*/ 1 h 268"/>
                <a:gd name="T20" fmla="*/ 3 w 498"/>
                <a:gd name="T21" fmla="*/ 0 h 268"/>
                <a:gd name="T22" fmla="*/ 3 w 498"/>
                <a:gd name="T23" fmla="*/ 0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8"/>
                <a:gd name="T37" fmla="*/ 0 h 268"/>
                <a:gd name="T38" fmla="*/ 498 w 498"/>
                <a:gd name="T39" fmla="*/ 268 h 2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8" h="268">
                  <a:moveTo>
                    <a:pt x="321" y="0"/>
                  </a:moveTo>
                  <a:lnTo>
                    <a:pt x="177" y="112"/>
                  </a:lnTo>
                  <a:lnTo>
                    <a:pt x="20" y="127"/>
                  </a:lnTo>
                  <a:lnTo>
                    <a:pt x="0" y="234"/>
                  </a:lnTo>
                  <a:lnTo>
                    <a:pt x="17" y="268"/>
                  </a:lnTo>
                  <a:lnTo>
                    <a:pt x="203" y="263"/>
                  </a:lnTo>
                  <a:lnTo>
                    <a:pt x="283" y="176"/>
                  </a:lnTo>
                  <a:lnTo>
                    <a:pt x="445" y="99"/>
                  </a:lnTo>
                  <a:lnTo>
                    <a:pt x="498" y="50"/>
                  </a:lnTo>
                  <a:lnTo>
                    <a:pt x="453" y="2"/>
                  </a:lnTo>
                  <a:lnTo>
                    <a:pt x="321" y="0"/>
                  </a:lnTo>
                  <a:close/>
                </a:path>
              </a:pathLst>
            </a:custGeom>
            <a:solidFill>
              <a:srgbClr val="D98D41"/>
            </a:solidFill>
            <a:ln w="9525">
              <a:noFill/>
              <a:round/>
              <a:headEnd/>
              <a:tailEnd/>
            </a:ln>
          </p:spPr>
          <p:txBody>
            <a:bodyPr/>
            <a:lstStyle/>
            <a:p>
              <a:pPr algn="ctr"/>
              <a:endParaRPr lang="en-US">
                <a:latin typeface="Tahoma" pitchFamily="1" charset="0"/>
              </a:endParaRPr>
            </a:p>
          </p:txBody>
        </p:sp>
        <p:sp>
          <p:nvSpPr>
            <p:cNvPr id="33821" name="Freeform 29"/>
            <p:cNvSpPr>
              <a:spLocks/>
            </p:cNvSpPr>
            <p:nvPr/>
          </p:nvSpPr>
          <p:spPr bwMode="auto">
            <a:xfrm>
              <a:off x="4845" y="2664"/>
              <a:ext cx="42" cy="21"/>
            </a:xfrm>
            <a:custGeom>
              <a:avLst/>
              <a:gdLst>
                <a:gd name="T0" fmla="*/ 0 w 86"/>
                <a:gd name="T1" fmla="*/ 1 h 42"/>
                <a:gd name="T2" fmla="*/ 0 w 86"/>
                <a:gd name="T3" fmla="*/ 1 h 42"/>
                <a:gd name="T4" fmla="*/ 0 w 86"/>
                <a:gd name="T5" fmla="*/ 1 h 42"/>
                <a:gd name="T6" fmla="*/ 0 w 86"/>
                <a:gd name="T7" fmla="*/ 0 h 42"/>
                <a:gd name="T8" fmla="*/ 0 w 86"/>
                <a:gd name="T9" fmla="*/ 1 h 42"/>
                <a:gd name="T10" fmla="*/ 0 w 86"/>
                <a:gd name="T11" fmla="*/ 1 h 42"/>
                <a:gd name="T12" fmla="*/ 0 w 86"/>
                <a:gd name="T13" fmla="*/ 1 h 42"/>
                <a:gd name="T14" fmla="*/ 0 60000 65536"/>
                <a:gd name="T15" fmla="*/ 0 60000 65536"/>
                <a:gd name="T16" fmla="*/ 0 60000 65536"/>
                <a:gd name="T17" fmla="*/ 0 60000 65536"/>
                <a:gd name="T18" fmla="*/ 0 60000 65536"/>
                <a:gd name="T19" fmla="*/ 0 60000 65536"/>
                <a:gd name="T20" fmla="*/ 0 60000 65536"/>
                <a:gd name="T21" fmla="*/ 0 w 86"/>
                <a:gd name="T22" fmla="*/ 0 h 42"/>
                <a:gd name="T23" fmla="*/ 86 w 8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42">
                  <a:moveTo>
                    <a:pt x="0" y="42"/>
                  </a:moveTo>
                  <a:lnTo>
                    <a:pt x="49" y="38"/>
                  </a:lnTo>
                  <a:lnTo>
                    <a:pt x="86" y="20"/>
                  </a:lnTo>
                  <a:lnTo>
                    <a:pt x="71" y="0"/>
                  </a:lnTo>
                  <a:lnTo>
                    <a:pt x="31" y="5"/>
                  </a:lnTo>
                  <a:lnTo>
                    <a:pt x="0" y="42"/>
                  </a:lnTo>
                  <a:close/>
                </a:path>
              </a:pathLst>
            </a:custGeom>
            <a:solidFill>
              <a:srgbClr val="D98D41"/>
            </a:solidFill>
            <a:ln w="9525">
              <a:noFill/>
              <a:round/>
              <a:headEnd/>
              <a:tailEnd/>
            </a:ln>
          </p:spPr>
          <p:txBody>
            <a:bodyPr/>
            <a:lstStyle/>
            <a:p>
              <a:pPr algn="ctr"/>
              <a:endParaRPr lang="en-US">
                <a:latin typeface="Tahoma" pitchFamily="1" charset="0"/>
              </a:endParaRPr>
            </a:p>
          </p:txBody>
        </p:sp>
        <p:sp>
          <p:nvSpPr>
            <p:cNvPr id="33822" name="Freeform 30"/>
            <p:cNvSpPr>
              <a:spLocks/>
            </p:cNvSpPr>
            <p:nvPr/>
          </p:nvSpPr>
          <p:spPr bwMode="auto">
            <a:xfrm>
              <a:off x="4625" y="2761"/>
              <a:ext cx="26" cy="19"/>
            </a:xfrm>
            <a:custGeom>
              <a:avLst/>
              <a:gdLst>
                <a:gd name="T0" fmla="*/ 1 w 52"/>
                <a:gd name="T1" fmla="*/ 0 h 38"/>
                <a:gd name="T2" fmla="*/ 1 w 52"/>
                <a:gd name="T3" fmla="*/ 1 h 38"/>
                <a:gd name="T4" fmla="*/ 0 w 52"/>
                <a:gd name="T5" fmla="*/ 1 h 38"/>
                <a:gd name="T6" fmla="*/ 1 w 52"/>
                <a:gd name="T7" fmla="*/ 1 h 38"/>
                <a:gd name="T8" fmla="*/ 1 w 52"/>
                <a:gd name="T9" fmla="*/ 0 h 38"/>
                <a:gd name="T10" fmla="*/ 1 w 52"/>
                <a:gd name="T11" fmla="*/ 0 h 38"/>
                <a:gd name="T12" fmla="*/ 0 60000 65536"/>
                <a:gd name="T13" fmla="*/ 0 60000 65536"/>
                <a:gd name="T14" fmla="*/ 0 60000 65536"/>
                <a:gd name="T15" fmla="*/ 0 60000 65536"/>
                <a:gd name="T16" fmla="*/ 0 60000 65536"/>
                <a:gd name="T17" fmla="*/ 0 60000 65536"/>
                <a:gd name="T18" fmla="*/ 0 w 52"/>
                <a:gd name="T19" fmla="*/ 0 h 38"/>
                <a:gd name="T20" fmla="*/ 52 w 5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2" h="38">
                  <a:moveTo>
                    <a:pt x="52" y="0"/>
                  </a:moveTo>
                  <a:lnTo>
                    <a:pt x="12" y="13"/>
                  </a:lnTo>
                  <a:lnTo>
                    <a:pt x="0" y="38"/>
                  </a:lnTo>
                  <a:lnTo>
                    <a:pt x="39" y="26"/>
                  </a:lnTo>
                  <a:lnTo>
                    <a:pt x="52" y="0"/>
                  </a:lnTo>
                  <a:close/>
                </a:path>
              </a:pathLst>
            </a:custGeom>
            <a:solidFill>
              <a:srgbClr val="D98D41"/>
            </a:solidFill>
            <a:ln w="9525">
              <a:noFill/>
              <a:round/>
              <a:headEnd/>
              <a:tailEnd/>
            </a:ln>
          </p:spPr>
          <p:txBody>
            <a:bodyPr/>
            <a:lstStyle/>
            <a:p>
              <a:pPr algn="ctr"/>
              <a:endParaRPr lang="en-US">
                <a:latin typeface="Tahoma" pitchFamily="1" charset="0"/>
              </a:endParaRPr>
            </a:p>
          </p:txBody>
        </p:sp>
        <p:sp>
          <p:nvSpPr>
            <p:cNvPr id="33823" name="Freeform 31"/>
            <p:cNvSpPr>
              <a:spLocks/>
            </p:cNvSpPr>
            <p:nvPr/>
          </p:nvSpPr>
          <p:spPr bwMode="auto">
            <a:xfrm>
              <a:off x="4703" y="2730"/>
              <a:ext cx="67" cy="133"/>
            </a:xfrm>
            <a:custGeom>
              <a:avLst/>
              <a:gdLst>
                <a:gd name="T0" fmla="*/ 0 w 135"/>
                <a:gd name="T1" fmla="*/ 0 h 267"/>
                <a:gd name="T2" fmla="*/ 0 w 135"/>
                <a:gd name="T3" fmla="*/ 0 h 267"/>
                <a:gd name="T4" fmla="*/ 0 w 135"/>
                <a:gd name="T5" fmla="*/ 1 h 267"/>
                <a:gd name="T6" fmla="*/ 0 w 135"/>
                <a:gd name="T7" fmla="*/ 1 h 267"/>
                <a:gd name="T8" fmla="*/ 0 w 135"/>
                <a:gd name="T9" fmla="*/ 1 h 267"/>
                <a:gd name="T10" fmla="*/ 0 w 135"/>
                <a:gd name="T11" fmla="*/ 2 h 267"/>
                <a:gd name="T12" fmla="*/ 0 w 135"/>
                <a:gd name="T13" fmla="*/ 2 h 267"/>
                <a:gd name="T14" fmla="*/ 0 w 135"/>
                <a:gd name="T15" fmla="*/ 1 h 267"/>
                <a:gd name="T16" fmla="*/ 1 w 135"/>
                <a:gd name="T17" fmla="*/ 1 h 267"/>
                <a:gd name="T18" fmla="*/ 0 w 135"/>
                <a:gd name="T19" fmla="*/ 1 h 267"/>
                <a:gd name="T20" fmla="*/ 0 w 135"/>
                <a:gd name="T21" fmla="*/ 1 h 267"/>
                <a:gd name="T22" fmla="*/ 0 w 135"/>
                <a:gd name="T23" fmla="*/ 0 h 267"/>
                <a:gd name="T24" fmla="*/ 0 w 135"/>
                <a:gd name="T25" fmla="*/ 0 h 267"/>
                <a:gd name="T26" fmla="*/ 0 w 135"/>
                <a:gd name="T27" fmla="*/ 0 h 267"/>
                <a:gd name="T28" fmla="*/ 0 w 135"/>
                <a:gd name="T29" fmla="*/ 0 h 267"/>
                <a:gd name="T30" fmla="*/ 0 w 135"/>
                <a:gd name="T31" fmla="*/ 0 h 267"/>
                <a:gd name="T32" fmla="*/ 0 w 135"/>
                <a:gd name="T33" fmla="*/ 0 h 2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267"/>
                <a:gd name="T53" fmla="*/ 135 w 135"/>
                <a:gd name="T54" fmla="*/ 267 h 2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267">
                  <a:moveTo>
                    <a:pt x="0" y="18"/>
                  </a:moveTo>
                  <a:lnTo>
                    <a:pt x="36" y="64"/>
                  </a:lnTo>
                  <a:lnTo>
                    <a:pt x="48" y="145"/>
                  </a:lnTo>
                  <a:lnTo>
                    <a:pt x="38" y="217"/>
                  </a:lnTo>
                  <a:lnTo>
                    <a:pt x="16" y="247"/>
                  </a:lnTo>
                  <a:lnTo>
                    <a:pt x="18" y="266"/>
                  </a:lnTo>
                  <a:lnTo>
                    <a:pt x="90" y="267"/>
                  </a:lnTo>
                  <a:lnTo>
                    <a:pt x="123" y="251"/>
                  </a:lnTo>
                  <a:lnTo>
                    <a:pt x="135" y="219"/>
                  </a:lnTo>
                  <a:lnTo>
                    <a:pt x="101" y="179"/>
                  </a:lnTo>
                  <a:lnTo>
                    <a:pt x="81" y="135"/>
                  </a:lnTo>
                  <a:lnTo>
                    <a:pt x="85" y="48"/>
                  </a:lnTo>
                  <a:lnTo>
                    <a:pt x="71" y="15"/>
                  </a:lnTo>
                  <a:lnTo>
                    <a:pt x="46" y="0"/>
                  </a:lnTo>
                  <a:lnTo>
                    <a:pt x="26" y="0"/>
                  </a:lnTo>
                  <a:lnTo>
                    <a:pt x="0" y="18"/>
                  </a:lnTo>
                  <a:close/>
                </a:path>
              </a:pathLst>
            </a:custGeom>
            <a:solidFill>
              <a:srgbClr val="D98D41"/>
            </a:solidFill>
            <a:ln w="9525">
              <a:noFill/>
              <a:round/>
              <a:headEnd/>
              <a:tailEnd/>
            </a:ln>
          </p:spPr>
          <p:txBody>
            <a:bodyPr/>
            <a:lstStyle/>
            <a:p>
              <a:pPr algn="ctr"/>
              <a:endParaRPr lang="en-US">
                <a:latin typeface="Tahoma" pitchFamily="1" charset="0"/>
              </a:endParaRPr>
            </a:p>
          </p:txBody>
        </p:sp>
        <p:sp>
          <p:nvSpPr>
            <p:cNvPr id="33824" name="Freeform 32"/>
            <p:cNvSpPr>
              <a:spLocks/>
            </p:cNvSpPr>
            <p:nvPr/>
          </p:nvSpPr>
          <p:spPr bwMode="auto">
            <a:xfrm>
              <a:off x="4796" y="2824"/>
              <a:ext cx="25" cy="14"/>
            </a:xfrm>
            <a:custGeom>
              <a:avLst/>
              <a:gdLst>
                <a:gd name="T0" fmla="*/ 0 w 48"/>
                <a:gd name="T1" fmla="*/ 1 h 28"/>
                <a:gd name="T2" fmla="*/ 0 w 48"/>
                <a:gd name="T3" fmla="*/ 1 h 28"/>
                <a:gd name="T4" fmla="*/ 1 w 48"/>
                <a:gd name="T5" fmla="*/ 1 h 28"/>
                <a:gd name="T6" fmla="*/ 1 w 48"/>
                <a:gd name="T7" fmla="*/ 0 h 28"/>
                <a:gd name="T8" fmla="*/ 0 w 48"/>
                <a:gd name="T9" fmla="*/ 1 h 28"/>
                <a:gd name="T10" fmla="*/ 0 w 48"/>
                <a:gd name="T11" fmla="*/ 1 h 28"/>
                <a:gd name="T12" fmla="*/ 0 60000 65536"/>
                <a:gd name="T13" fmla="*/ 0 60000 65536"/>
                <a:gd name="T14" fmla="*/ 0 60000 65536"/>
                <a:gd name="T15" fmla="*/ 0 60000 65536"/>
                <a:gd name="T16" fmla="*/ 0 60000 65536"/>
                <a:gd name="T17" fmla="*/ 0 60000 65536"/>
                <a:gd name="T18" fmla="*/ 0 w 48"/>
                <a:gd name="T19" fmla="*/ 0 h 28"/>
                <a:gd name="T20" fmla="*/ 48 w 4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8" h="28">
                  <a:moveTo>
                    <a:pt x="0" y="8"/>
                  </a:moveTo>
                  <a:lnTo>
                    <a:pt x="0" y="28"/>
                  </a:lnTo>
                  <a:lnTo>
                    <a:pt x="40" y="20"/>
                  </a:lnTo>
                  <a:lnTo>
                    <a:pt x="48" y="0"/>
                  </a:lnTo>
                  <a:lnTo>
                    <a:pt x="0" y="8"/>
                  </a:lnTo>
                  <a:close/>
                </a:path>
              </a:pathLst>
            </a:custGeom>
            <a:solidFill>
              <a:srgbClr val="FF8C7F"/>
            </a:solidFill>
            <a:ln w="9525">
              <a:noFill/>
              <a:round/>
              <a:headEnd/>
              <a:tailEnd/>
            </a:ln>
          </p:spPr>
          <p:txBody>
            <a:bodyPr/>
            <a:lstStyle/>
            <a:p>
              <a:pPr algn="ctr"/>
              <a:endParaRPr lang="en-US">
                <a:latin typeface="Tahoma" pitchFamily="1" charset="0"/>
              </a:endParaRPr>
            </a:p>
          </p:txBody>
        </p:sp>
        <p:sp>
          <p:nvSpPr>
            <p:cNvPr id="33825" name="Freeform 33"/>
            <p:cNvSpPr>
              <a:spLocks/>
            </p:cNvSpPr>
            <p:nvPr/>
          </p:nvSpPr>
          <p:spPr bwMode="auto">
            <a:xfrm>
              <a:off x="4833" y="2718"/>
              <a:ext cx="51" cy="23"/>
            </a:xfrm>
            <a:custGeom>
              <a:avLst/>
              <a:gdLst>
                <a:gd name="T0" fmla="*/ 0 w 102"/>
                <a:gd name="T1" fmla="*/ 1 h 46"/>
                <a:gd name="T2" fmla="*/ 1 w 102"/>
                <a:gd name="T3" fmla="*/ 0 h 46"/>
                <a:gd name="T4" fmla="*/ 1 w 102"/>
                <a:gd name="T5" fmla="*/ 1 h 46"/>
                <a:gd name="T6" fmla="*/ 1 w 102"/>
                <a:gd name="T7" fmla="*/ 1 h 46"/>
                <a:gd name="T8" fmla="*/ 0 w 102"/>
                <a:gd name="T9" fmla="*/ 1 h 46"/>
                <a:gd name="T10" fmla="*/ 0 w 102"/>
                <a:gd name="T11" fmla="*/ 1 h 46"/>
                <a:gd name="T12" fmla="*/ 0 60000 65536"/>
                <a:gd name="T13" fmla="*/ 0 60000 65536"/>
                <a:gd name="T14" fmla="*/ 0 60000 65536"/>
                <a:gd name="T15" fmla="*/ 0 60000 65536"/>
                <a:gd name="T16" fmla="*/ 0 60000 65536"/>
                <a:gd name="T17" fmla="*/ 0 60000 65536"/>
                <a:gd name="T18" fmla="*/ 0 w 102"/>
                <a:gd name="T19" fmla="*/ 0 h 46"/>
                <a:gd name="T20" fmla="*/ 102 w 102"/>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02" h="46">
                  <a:moveTo>
                    <a:pt x="0" y="33"/>
                  </a:moveTo>
                  <a:lnTo>
                    <a:pt x="62" y="0"/>
                  </a:lnTo>
                  <a:lnTo>
                    <a:pt x="102" y="28"/>
                  </a:lnTo>
                  <a:lnTo>
                    <a:pt x="64" y="46"/>
                  </a:lnTo>
                  <a:lnTo>
                    <a:pt x="0" y="33"/>
                  </a:lnTo>
                  <a:close/>
                </a:path>
              </a:pathLst>
            </a:custGeom>
            <a:solidFill>
              <a:srgbClr val="D98D41"/>
            </a:solidFill>
            <a:ln w="9525">
              <a:noFill/>
              <a:round/>
              <a:headEnd/>
              <a:tailEnd/>
            </a:ln>
          </p:spPr>
          <p:txBody>
            <a:bodyPr/>
            <a:lstStyle/>
            <a:p>
              <a:pPr algn="ctr"/>
              <a:endParaRPr lang="en-US">
                <a:latin typeface="Tahoma" pitchFamily="1" charset="0"/>
              </a:endParaRPr>
            </a:p>
          </p:txBody>
        </p:sp>
        <p:sp>
          <p:nvSpPr>
            <p:cNvPr id="33826" name="Freeform 34"/>
            <p:cNvSpPr>
              <a:spLocks/>
            </p:cNvSpPr>
            <p:nvPr/>
          </p:nvSpPr>
          <p:spPr bwMode="auto">
            <a:xfrm>
              <a:off x="4831" y="2720"/>
              <a:ext cx="116" cy="90"/>
            </a:xfrm>
            <a:custGeom>
              <a:avLst/>
              <a:gdLst>
                <a:gd name="T0" fmla="*/ 2 w 232"/>
                <a:gd name="T1" fmla="*/ 1 h 180"/>
                <a:gd name="T2" fmla="*/ 0 w 232"/>
                <a:gd name="T3" fmla="*/ 1 h 180"/>
                <a:gd name="T4" fmla="*/ 1 w 232"/>
                <a:gd name="T5" fmla="*/ 2 h 180"/>
                <a:gd name="T6" fmla="*/ 1 w 232"/>
                <a:gd name="T7" fmla="*/ 2 h 180"/>
                <a:gd name="T8" fmla="*/ 2 w 232"/>
                <a:gd name="T9" fmla="*/ 2 h 180"/>
                <a:gd name="T10" fmla="*/ 2 w 232"/>
                <a:gd name="T11" fmla="*/ 2 h 180"/>
                <a:gd name="T12" fmla="*/ 2 w 232"/>
                <a:gd name="T13" fmla="*/ 1 h 180"/>
                <a:gd name="T14" fmla="*/ 2 w 232"/>
                <a:gd name="T15" fmla="*/ 0 h 180"/>
                <a:gd name="T16" fmla="*/ 2 w 232"/>
                <a:gd name="T17" fmla="*/ 1 h 180"/>
                <a:gd name="T18" fmla="*/ 2 w 232"/>
                <a:gd name="T19" fmla="*/ 1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2"/>
                <a:gd name="T31" fmla="*/ 0 h 180"/>
                <a:gd name="T32" fmla="*/ 232 w 232"/>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2" h="180">
                  <a:moveTo>
                    <a:pt x="150" y="28"/>
                  </a:moveTo>
                  <a:lnTo>
                    <a:pt x="0" y="120"/>
                  </a:lnTo>
                  <a:lnTo>
                    <a:pt x="5" y="145"/>
                  </a:lnTo>
                  <a:lnTo>
                    <a:pt x="112" y="155"/>
                  </a:lnTo>
                  <a:lnTo>
                    <a:pt x="189" y="180"/>
                  </a:lnTo>
                  <a:lnTo>
                    <a:pt x="232" y="137"/>
                  </a:lnTo>
                  <a:lnTo>
                    <a:pt x="227" y="50"/>
                  </a:lnTo>
                  <a:lnTo>
                    <a:pt x="175" y="0"/>
                  </a:lnTo>
                  <a:lnTo>
                    <a:pt x="150" y="28"/>
                  </a:lnTo>
                  <a:close/>
                </a:path>
              </a:pathLst>
            </a:custGeom>
            <a:solidFill>
              <a:srgbClr val="D98D41"/>
            </a:solidFill>
            <a:ln w="9525">
              <a:noFill/>
              <a:round/>
              <a:headEnd/>
              <a:tailEnd/>
            </a:ln>
          </p:spPr>
          <p:txBody>
            <a:bodyPr/>
            <a:lstStyle/>
            <a:p>
              <a:pPr algn="ctr"/>
              <a:endParaRPr lang="en-US">
                <a:latin typeface="Tahoma" pitchFamily="1" charset="0"/>
              </a:endParaRPr>
            </a:p>
          </p:txBody>
        </p:sp>
        <p:sp>
          <p:nvSpPr>
            <p:cNvPr id="33827" name="Freeform 35"/>
            <p:cNvSpPr>
              <a:spLocks/>
            </p:cNvSpPr>
            <p:nvPr/>
          </p:nvSpPr>
          <p:spPr bwMode="auto">
            <a:xfrm>
              <a:off x="4636" y="2823"/>
              <a:ext cx="68" cy="113"/>
            </a:xfrm>
            <a:custGeom>
              <a:avLst/>
              <a:gdLst>
                <a:gd name="T0" fmla="*/ 0 w 137"/>
                <a:gd name="T1" fmla="*/ 0 h 226"/>
                <a:gd name="T2" fmla="*/ 0 w 137"/>
                <a:gd name="T3" fmla="*/ 1 h 226"/>
                <a:gd name="T4" fmla="*/ 0 w 137"/>
                <a:gd name="T5" fmla="*/ 1 h 226"/>
                <a:gd name="T6" fmla="*/ 0 w 137"/>
                <a:gd name="T7" fmla="*/ 1 h 226"/>
                <a:gd name="T8" fmla="*/ 0 w 137"/>
                <a:gd name="T9" fmla="*/ 2 h 226"/>
                <a:gd name="T10" fmla="*/ 0 w 137"/>
                <a:gd name="T11" fmla="*/ 2 h 226"/>
                <a:gd name="T12" fmla="*/ 0 w 137"/>
                <a:gd name="T13" fmla="*/ 1 h 226"/>
                <a:gd name="T14" fmla="*/ 0 w 137"/>
                <a:gd name="T15" fmla="*/ 1 h 226"/>
                <a:gd name="T16" fmla="*/ 1 w 137"/>
                <a:gd name="T17" fmla="*/ 1 h 226"/>
                <a:gd name="T18" fmla="*/ 0 w 137"/>
                <a:gd name="T19" fmla="*/ 0 h 226"/>
                <a:gd name="T20" fmla="*/ 0 w 137"/>
                <a:gd name="T21" fmla="*/ 0 h 2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226"/>
                <a:gd name="T35" fmla="*/ 137 w 137"/>
                <a:gd name="T36" fmla="*/ 226 h 2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226">
                  <a:moveTo>
                    <a:pt x="114" y="0"/>
                  </a:moveTo>
                  <a:lnTo>
                    <a:pt x="68" y="7"/>
                  </a:lnTo>
                  <a:lnTo>
                    <a:pt x="2" y="7"/>
                  </a:lnTo>
                  <a:lnTo>
                    <a:pt x="0" y="74"/>
                  </a:lnTo>
                  <a:lnTo>
                    <a:pt x="53" y="191"/>
                  </a:lnTo>
                  <a:lnTo>
                    <a:pt x="88" y="226"/>
                  </a:lnTo>
                  <a:lnTo>
                    <a:pt x="75" y="112"/>
                  </a:lnTo>
                  <a:lnTo>
                    <a:pt x="119" y="54"/>
                  </a:lnTo>
                  <a:lnTo>
                    <a:pt x="137" y="15"/>
                  </a:lnTo>
                  <a:lnTo>
                    <a:pt x="114" y="0"/>
                  </a:lnTo>
                  <a:close/>
                </a:path>
              </a:pathLst>
            </a:custGeom>
            <a:solidFill>
              <a:srgbClr val="D98D41"/>
            </a:solidFill>
            <a:ln w="9525">
              <a:noFill/>
              <a:round/>
              <a:headEnd/>
              <a:tailEnd/>
            </a:ln>
          </p:spPr>
          <p:txBody>
            <a:bodyPr/>
            <a:lstStyle/>
            <a:p>
              <a:pPr algn="ctr"/>
              <a:endParaRPr lang="en-US">
                <a:latin typeface="Tahoma" pitchFamily="1" charset="0"/>
              </a:endParaRPr>
            </a:p>
          </p:txBody>
        </p:sp>
        <p:sp>
          <p:nvSpPr>
            <p:cNvPr id="33828" name="Freeform 36"/>
            <p:cNvSpPr>
              <a:spLocks/>
            </p:cNvSpPr>
            <p:nvPr/>
          </p:nvSpPr>
          <p:spPr bwMode="auto">
            <a:xfrm>
              <a:off x="4620" y="2795"/>
              <a:ext cx="39" cy="26"/>
            </a:xfrm>
            <a:custGeom>
              <a:avLst/>
              <a:gdLst>
                <a:gd name="T0" fmla="*/ 0 w 77"/>
                <a:gd name="T1" fmla="*/ 0 h 54"/>
                <a:gd name="T2" fmla="*/ 1 w 77"/>
                <a:gd name="T3" fmla="*/ 0 h 54"/>
                <a:gd name="T4" fmla="*/ 1 w 77"/>
                <a:gd name="T5" fmla="*/ 0 h 54"/>
                <a:gd name="T6" fmla="*/ 0 w 77"/>
                <a:gd name="T7" fmla="*/ 0 h 54"/>
                <a:gd name="T8" fmla="*/ 0 w 77"/>
                <a:gd name="T9" fmla="*/ 0 h 54"/>
                <a:gd name="T10" fmla="*/ 0 w 77"/>
                <a:gd name="T11" fmla="*/ 0 h 54"/>
                <a:gd name="T12" fmla="*/ 0 60000 65536"/>
                <a:gd name="T13" fmla="*/ 0 60000 65536"/>
                <a:gd name="T14" fmla="*/ 0 60000 65536"/>
                <a:gd name="T15" fmla="*/ 0 60000 65536"/>
                <a:gd name="T16" fmla="*/ 0 60000 65536"/>
                <a:gd name="T17" fmla="*/ 0 60000 65536"/>
                <a:gd name="T18" fmla="*/ 0 w 77"/>
                <a:gd name="T19" fmla="*/ 0 h 54"/>
                <a:gd name="T20" fmla="*/ 77 w 77"/>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77" h="54">
                  <a:moveTo>
                    <a:pt x="0" y="0"/>
                  </a:moveTo>
                  <a:lnTo>
                    <a:pt x="77" y="14"/>
                  </a:lnTo>
                  <a:lnTo>
                    <a:pt x="32" y="54"/>
                  </a:lnTo>
                  <a:lnTo>
                    <a:pt x="0" y="30"/>
                  </a:lnTo>
                  <a:lnTo>
                    <a:pt x="0" y="0"/>
                  </a:lnTo>
                  <a:close/>
                </a:path>
              </a:pathLst>
            </a:custGeom>
            <a:solidFill>
              <a:srgbClr val="D98D41"/>
            </a:solidFill>
            <a:ln w="9525">
              <a:noFill/>
              <a:round/>
              <a:headEnd/>
              <a:tailEnd/>
            </a:ln>
          </p:spPr>
          <p:txBody>
            <a:bodyPr/>
            <a:lstStyle/>
            <a:p>
              <a:pPr algn="ctr"/>
              <a:endParaRPr lang="en-US">
                <a:latin typeface="Tahoma" pitchFamily="1" charset="0"/>
              </a:endParaRPr>
            </a:p>
          </p:txBody>
        </p:sp>
        <p:sp>
          <p:nvSpPr>
            <p:cNvPr id="33829" name="Freeform 37"/>
            <p:cNvSpPr>
              <a:spLocks/>
            </p:cNvSpPr>
            <p:nvPr/>
          </p:nvSpPr>
          <p:spPr bwMode="auto">
            <a:xfrm>
              <a:off x="4705" y="2882"/>
              <a:ext cx="54" cy="34"/>
            </a:xfrm>
            <a:custGeom>
              <a:avLst/>
              <a:gdLst>
                <a:gd name="T0" fmla="*/ 0 w 106"/>
                <a:gd name="T1" fmla="*/ 0 h 67"/>
                <a:gd name="T2" fmla="*/ 1 w 106"/>
                <a:gd name="T3" fmla="*/ 1 h 67"/>
                <a:gd name="T4" fmla="*/ 1 w 106"/>
                <a:gd name="T5" fmla="*/ 1 h 67"/>
                <a:gd name="T6" fmla="*/ 1 w 106"/>
                <a:gd name="T7" fmla="*/ 1 h 67"/>
                <a:gd name="T8" fmla="*/ 0 w 106"/>
                <a:gd name="T9" fmla="*/ 1 h 67"/>
                <a:gd name="T10" fmla="*/ 0 w 106"/>
                <a:gd name="T11" fmla="*/ 0 h 67"/>
                <a:gd name="T12" fmla="*/ 0 w 106"/>
                <a:gd name="T13" fmla="*/ 0 h 67"/>
                <a:gd name="T14" fmla="*/ 0 60000 65536"/>
                <a:gd name="T15" fmla="*/ 0 60000 65536"/>
                <a:gd name="T16" fmla="*/ 0 60000 65536"/>
                <a:gd name="T17" fmla="*/ 0 60000 65536"/>
                <a:gd name="T18" fmla="*/ 0 60000 65536"/>
                <a:gd name="T19" fmla="*/ 0 60000 65536"/>
                <a:gd name="T20" fmla="*/ 0 60000 65536"/>
                <a:gd name="T21" fmla="*/ 0 w 106"/>
                <a:gd name="T22" fmla="*/ 0 h 67"/>
                <a:gd name="T23" fmla="*/ 106 w 106"/>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67">
                  <a:moveTo>
                    <a:pt x="0" y="0"/>
                  </a:moveTo>
                  <a:lnTo>
                    <a:pt x="106" y="18"/>
                  </a:lnTo>
                  <a:lnTo>
                    <a:pt x="95" y="46"/>
                  </a:lnTo>
                  <a:lnTo>
                    <a:pt x="26" y="67"/>
                  </a:lnTo>
                  <a:lnTo>
                    <a:pt x="0" y="57"/>
                  </a:lnTo>
                  <a:lnTo>
                    <a:pt x="0" y="0"/>
                  </a:lnTo>
                  <a:close/>
                </a:path>
              </a:pathLst>
            </a:custGeom>
            <a:solidFill>
              <a:srgbClr val="D98D41"/>
            </a:solidFill>
            <a:ln w="9525">
              <a:noFill/>
              <a:round/>
              <a:headEnd/>
              <a:tailEnd/>
            </a:ln>
          </p:spPr>
          <p:txBody>
            <a:bodyPr/>
            <a:lstStyle/>
            <a:p>
              <a:pPr algn="ctr"/>
              <a:endParaRPr lang="en-US">
                <a:latin typeface="Tahoma" pitchFamily="1" charset="0"/>
              </a:endParaRPr>
            </a:p>
          </p:txBody>
        </p:sp>
        <p:sp>
          <p:nvSpPr>
            <p:cNvPr id="33830" name="Freeform 38"/>
            <p:cNvSpPr>
              <a:spLocks/>
            </p:cNvSpPr>
            <p:nvPr/>
          </p:nvSpPr>
          <p:spPr bwMode="auto">
            <a:xfrm>
              <a:off x="4724" y="2936"/>
              <a:ext cx="121" cy="118"/>
            </a:xfrm>
            <a:custGeom>
              <a:avLst/>
              <a:gdLst>
                <a:gd name="T0" fmla="*/ 1 w 240"/>
                <a:gd name="T1" fmla="*/ 0 h 237"/>
                <a:gd name="T2" fmla="*/ 1 w 240"/>
                <a:gd name="T3" fmla="*/ 0 h 237"/>
                <a:gd name="T4" fmla="*/ 1 w 240"/>
                <a:gd name="T5" fmla="*/ 0 h 237"/>
                <a:gd name="T6" fmla="*/ 2 w 240"/>
                <a:gd name="T7" fmla="*/ 0 h 237"/>
                <a:gd name="T8" fmla="*/ 2 w 240"/>
                <a:gd name="T9" fmla="*/ 1 h 237"/>
                <a:gd name="T10" fmla="*/ 2 w 240"/>
                <a:gd name="T11" fmla="*/ 1 h 237"/>
                <a:gd name="T12" fmla="*/ 2 w 240"/>
                <a:gd name="T13" fmla="*/ 1 h 237"/>
                <a:gd name="T14" fmla="*/ 2 w 240"/>
                <a:gd name="T15" fmla="*/ 1 h 237"/>
                <a:gd name="T16" fmla="*/ 1 w 240"/>
                <a:gd name="T17" fmla="*/ 1 h 237"/>
                <a:gd name="T18" fmla="*/ 1 w 240"/>
                <a:gd name="T19" fmla="*/ 0 h 237"/>
                <a:gd name="T20" fmla="*/ 1 w 240"/>
                <a:gd name="T21" fmla="*/ 0 h 237"/>
                <a:gd name="T22" fmla="*/ 0 w 240"/>
                <a:gd name="T23" fmla="*/ 0 h 237"/>
                <a:gd name="T24" fmla="*/ 1 w 240"/>
                <a:gd name="T25" fmla="*/ 0 h 237"/>
                <a:gd name="T26" fmla="*/ 1 w 240"/>
                <a:gd name="T27" fmla="*/ 0 h 2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37"/>
                <a:gd name="T44" fmla="*/ 240 w 240"/>
                <a:gd name="T45" fmla="*/ 237 h 2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37">
                  <a:moveTo>
                    <a:pt x="18" y="0"/>
                  </a:moveTo>
                  <a:lnTo>
                    <a:pt x="97" y="65"/>
                  </a:lnTo>
                  <a:lnTo>
                    <a:pt x="127" y="110"/>
                  </a:lnTo>
                  <a:lnTo>
                    <a:pt x="194" y="115"/>
                  </a:lnTo>
                  <a:lnTo>
                    <a:pt x="194" y="177"/>
                  </a:lnTo>
                  <a:lnTo>
                    <a:pt x="212" y="207"/>
                  </a:lnTo>
                  <a:lnTo>
                    <a:pt x="240" y="225"/>
                  </a:lnTo>
                  <a:lnTo>
                    <a:pt x="179" y="237"/>
                  </a:lnTo>
                  <a:lnTo>
                    <a:pt x="92" y="188"/>
                  </a:lnTo>
                  <a:lnTo>
                    <a:pt x="53" y="123"/>
                  </a:lnTo>
                  <a:lnTo>
                    <a:pt x="5" y="36"/>
                  </a:lnTo>
                  <a:lnTo>
                    <a:pt x="0" y="0"/>
                  </a:lnTo>
                  <a:lnTo>
                    <a:pt x="18" y="0"/>
                  </a:lnTo>
                  <a:close/>
                </a:path>
              </a:pathLst>
            </a:custGeom>
            <a:solidFill>
              <a:srgbClr val="D98D41"/>
            </a:solidFill>
            <a:ln w="9525">
              <a:noFill/>
              <a:round/>
              <a:headEnd/>
              <a:tailEnd/>
            </a:ln>
          </p:spPr>
          <p:txBody>
            <a:bodyPr/>
            <a:lstStyle/>
            <a:p>
              <a:pPr algn="ctr"/>
              <a:endParaRPr lang="en-US">
                <a:latin typeface="Tahoma" pitchFamily="1" charset="0"/>
              </a:endParaRPr>
            </a:p>
          </p:txBody>
        </p:sp>
        <p:sp>
          <p:nvSpPr>
            <p:cNvPr id="33831" name="Freeform 39"/>
            <p:cNvSpPr>
              <a:spLocks/>
            </p:cNvSpPr>
            <p:nvPr/>
          </p:nvSpPr>
          <p:spPr bwMode="auto">
            <a:xfrm>
              <a:off x="4995" y="2647"/>
              <a:ext cx="24" cy="25"/>
            </a:xfrm>
            <a:custGeom>
              <a:avLst/>
              <a:gdLst>
                <a:gd name="T0" fmla="*/ 0 w 49"/>
                <a:gd name="T1" fmla="*/ 0 h 50"/>
                <a:gd name="T2" fmla="*/ 0 w 49"/>
                <a:gd name="T3" fmla="*/ 1 h 50"/>
                <a:gd name="T4" fmla="*/ 0 w 49"/>
                <a:gd name="T5" fmla="*/ 1 h 50"/>
                <a:gd name="T6" fmla="*/ 0 w 49"/>
                <a:gd name="T7" fmla="*/ 1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15" y="0"/>
                  </a:moveTo>
                  <a:lnTo>
                    <a:pt x="0" y="50"/>
                  </a:lnTo>
                  <a:lnTo>
                    <a:pt x="37" y="50"/>
                  </a:lnTo>
                  <a:lnTo>
                    <a:pt x="49" y="10"/>
                  </a:lnTo>
                  <a:lnTo>
                    <a:pt x="15" y="0"/>
                  </a:lnTo>
                  <a:close/>
                </a:path>
              </a:pathLst>
            </a:custGeom>
            <a:solidFill>
              <a:srgbClr val="D98D41"/>
            </a:solidFill>
            <a:ln w="9525">
              <a:noFill/>
              <a:round/>
              <a:headEnd/>
              <a:tailEnd/>
            </a:ln>
          </p:spPr>
          <p:txBody>
            <a:bodyPr/>
            <a:lstStyle/>
            <a:p>
              <a:pPr algn="ctr"/>
              <a:endParaRPr lang="en-US">
                <a:latin typeface="Tahoma" pitchFamily="1" charset="0"/>
              </a:endParaRPr>
            </a:p>
          </p:txBody>
        </p:sp>
        <p:sp>
          <p:nvSpPr>
            <p:cNvPr id="33832" name="Freeform 40"/>
            <p:cNvSpPr>
              <a:spLocks/>
            </p:cNvSpPr>
            <p:nvPr/>
          </p:nvSpPr>
          <p:spPr bwMode="auto">
            <a:xfrm>
              <a:off x="5008" y="2744"/>
              <a:ext cx="31" cy="36"/>
            </a:xfrm>
            <a:custGeom>
              <a:avLst/>
              <a:gdLst>
                <a:gd name="T0" fmla="*/ 1 w 62"/>
                <a:gd name="T1" fmla="*/ 0 h 72"/>
                <a:gd name="T2" fmla="*/ 0 w 62"/>
                <a:gd name="T3" fmla="*/ 1 h 72"/>
                <a:gd name="T4" fmla="*/ 1 w 62"/>
                <a:gd name="T5" fmla="*/ 1 h 72"/>
                <a:gd name="T6" fmla="*/ 1 w 62"/>
                <a:gd name="T7" fmla="*/ 1 h 72"/>
                <a:gd name="T8" fmla="*/ 1 w 62"/>
                <a:gd name="T9" fmla="*/ 0 h 72"/>
                <a:gd name="T10" fmla="*/ 1 w 62"/>
                <a:gd name="T11" fmla="*/ 0 h 72"/>
                <a:gd name="T12" fmla="*/ 0 60000 65536"/>
                <a:gd name="T13" fmla="*/ 0 60000 65536"/>
                <a:gd name="T14" fmla="*/ 0 60000 65536"/>
                <a:gd name="T15" fmla="*/ 0 60000 65536"/>
                <a:gd name="T16" fmla="*/ 0 60000 65536"/>
                <a:gd name="T17" fmla="*/ 0 60000 65536"/>
                <a:gd name="T18" fmla="*/ 0 w 62"/>
                <a:gd name="T19" fmla="*/ 0 h 72"/>
                <a:gd name="T20" fmla="*/ 62 w 62"/>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2" h="72">
                  <a:moveTo>
                    <a:pt x="48" y="0"/>
                  </a:moveTo>
                  <a:lnTo>
                    <a:pt x="0" y="67"/>
                  </a:lnTo>
                  <a:lnTo>
                    <a:pt x="37" y="72"/>
                  </a:lnTo>
                  <a:lnTo>
                    <a:pt x="62" y="26"/>
                  </a:lnTo>
                  <a:lnTo>
                    <a:pt x="48" y="0"/>
                  </a:lnTo>
                  <a:close/>
                </a:path>
              </a:pathLst>
            </a:custGeom>
            <a:solidFill>
              <a:srgbClr val="D98D41"/>
            </a:solidFill>
            <a:ln w="9525">
              <a:noFill/>
              <a:round/>
              <a:headEnd/>
              <a:tailEnd/>
            </a:ln>
          </p:spPr>
          <p:txBody>
            <a:bodyPr/>
            <a:lstStyle/>
            <a:p>
              <a:pPr algn="ctr"/>
              <a:endParaRPr lang="en-US">
                <a:latin typeface="Tahoma" pitchFamily="1" charset="0"/>
              </a:endParaRPr>
            </a:p>
          </p:txBody>
        </p:sp>
        <p:sp>
          <p:nvSpPr>
            <p:cNvPr id="33833" name="Freeform 41"/>
            <p:cNvSpPr>
              <a:spLocks/>
            </p:cNvSpPr>
            <p:nvPr/>
          </p:nvSpPr>
          <p:spPr bwMode="auto">
            <a:xfrm>
              <a:off x="4455" y="2944"/>
              <a:ext cx="199" cy="246"/>
            </a:xfrm>
            <a:custGeom>
              <a:avLst/>
              <a:gdLst>
                <a:gd name="T0" fmla="*/ 3 w 397"/>
                <a:gd name="T1" fmla="*/ 0 h 491"/>
                <a:gd name="T2" fmla="*/ 2 w 397"/>
                <a:gd name="T3" fmla="*/ 1 h 491"/>
                <a:gd name="T4" fmla="*/ 1 w 397"/>
                <a:gd name="T5" fmla="*/ 1 h 491"/>
                <a:gd name="T6" fmla="*/ 0 w 397"/>
                <a:gd name="T7" fmla="*/ 2 h 491"/>
                <a:gd name="T8" fmla="*/ 2 w 397"/>
                <a:gd name="T9" fmla="*/ 2 h 491"/>
                <a:gd name="T10" fmla="*/ 2 w 397"/>
                <a:gd name="T11" fmla="*/ 2 h 491"/>
                <a:gd name="T12" fmla="*/ 2 w 397"/>
                <a:gd name="T13" fmla="*/ 3 h 491"/>
                <a:gd name="T14" fmla="*/ 3 w 397"/>
                <a:gd name="T15" fmla="*/ 4 h 491"/>
                <a:gd name="T16" fmla="*/ 2 w 397"/>
                <a:gd name="T17" fmla="*/ 4 h 491"/>
                <a:gd name="T18" fmla="*/ 3 w 397"/>
                <a:gd name="T19" fmla="*/ 4 h 491"/>
                <a:gd name="T20" fmla="*/ 3 w 397"/>
                <a:gd name="T21" fmla="*/ 4 h 491"/>
                <a:gd name="T22" fmla="*/ 3 w 397"/>
                <a:gd name="T23" fmla="*/ 4 h 491"/>
                <a:gd name="T24" fmla="*/ 3 w 397"/>
                <a:gd name="T25" fmla="*/ 4 h 491"/>
                <a:gd name="T26" fmla="*/ 3 w 397"/>
                <a:gd name="T27" fmla="*/ 3 h 491"/>
                <a:gd name="T28" fmla="*/ 3 w 397"/>
                <a:gd name="T29" fmla="*/ 2 h 491"/>
                <a:gd name="T30" fmla="*/ 3 w 397"/>
                <a:gd name="T31" fmla="*/ 2 h 491"/>
                <a:gd name="T32" fmla="*/ 4 w 397"/>
                <a:gd name="T33" fmla="*/ 1 h 491"/>
                <a:gd name="T34" fmla="*/ 4 w 397"/>
                <a:gd name="T35" fmla="*/ 1 h 491"/>
                <a:gd name="T36" fmla="*/ 3 w 397"/>
                <a:gd name="T37" fmla="*/ 1 h 491"/>
                <a:gd name="T38" fmla="*/ 3 w 397"/>
                <a:gd name="T39" fmla="*/ 0 h 491"/>
                <a:gd name="T40" fmla="*/ 3 w 397"/>
                <a:gd name="T41" fmla="*/ 0 h 4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7"/>
                <a:gd name="T64" fmla="*/ 0 h 491"/>
                <a:gd name="T65" fmla="*/ 397 w 397"/>
                <a:gd name="T66" fmla="*/ 491 h 4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7" h="491">
                  <a:moveTo>
                    <a:pt x="322" y="0"/>
                  </a:moveTo>
                  <a:lnTo>
                    <a:pt x="153" y="29"/>
                  </a:lnTo>
                  <a:lnTo>
                    <a:pt x="10" y="116"/>
                  </a:lnTo>
                  <a:lnTo>
                    <a:pt x="0" y="164"/>
                  </a:lnTo>
                  <a:lnTo>
                    <a:pt x="182" y="172"/>
                  </a:lnTo>
                  <a:lnTo>
                    <a:pt x="227" y="229"/>
                  </a:lnTo>
                  <a:lnTo>
                    <a:pt x="220" y="339"/>
                  </a:lnTo>
                  <a:lnTo>
                    <a:pt x="258" y="426"/>
                  </a:lnTo>
                  <a:lnTo>
                    <a:pt x="255" y="470"/>
                  </a:lnTo>
                  <a:lnTo>
                    <a:pt x="332" y="491"/>
                  </a:lnTo>
                  <a:lnTo>
                    <a:pt x="359" y="481"/>
                  </a:lnTo>
                  <a:lnTo>
                    <a:pt x="369" y="435"/>
                  </a:lnTo>
                  <a:lnTo>
                    <a:pt x="340" y="413"/>
                  </a:lnTo>
                  <a:lnTo>
                    <a:pt x="290" y="314"/>
                  </a:lnTo>
                  <a:lnTo>
                    <a:pt x="295" y="201"/>
                  </a:lnTo>
                  <a:lnTo>
                    <a:pt x="357" y="129"/>
                  </a:lnTo>
                  <a:lnTo>
                    <a:pt x="397" y="99"/>
                  </a:lnTo>
                  <a:lnTo>
                    <a:pt x="397" y="59"/>
                  </a:lnTo>
                  <a:lnTo>
                    <a:pt x="369" y="19"/>
                  </a:lnTo>
                  <a:lnTo>
                    <a:pt x="322" y="0"/>
                  </a:lnTo>
                  <a:close/>
                </a:path>
              </a:pathLst>
            </a:custGeom>
            <a:solidFill>
              <a:srgbClr val="D58331"/>
            </a:solidFill>
            <a:ln w="9525">
              <a:noFill/>
              <a:round/>
              <a:headEnd/>
              <a:tailEnd/>
            </a:ln>
          </p:spPr>
          <p:txBody>
            <a:bodyPr/>
            <a:lstStyle/>
            <a:p>
              <a:pPr algn="ctr"/>
              <a:endParaRPr lang="en-US">
                <a:latin typeface="Tahoma" pitchFamily="1" charset="0"/>
              </a:endParaRPr>
            </a:p>
          </p:txBody>
        </p:sp>
        <p:sp>
          <p:nvSpPr>
            <p:cNvPr id="33834" name="Freeform 42"/>
            <p:cNvSpPr>
              <a:spLocks/>
            </p:cNvSpPr>
            <p:nvPr/>
          </p:nvSpPr>
          <p:spPr bwMode="auto">
            <a:xfrm>
              <a:off x="4563" y="3175"/>
              <a:ext cx="22" cy="26"/>
            </a:xfrm>
            <a:custGeom>
              <a:avLst/>
              <a:gdLst>
                <a:gd name="T0" fmla="*/ 1 w 43"/>
                <a:gd name="T1" fmla="*/ 1 h 50"/>
                <a:gd name="T2" fmla="*/ 0 w 43"/>
                <a:gd name="T3" fmla="*/ 1 h 50"/>
                <a:gd name="T4" fmla="*/ 1 w 43"/>
                <a:gd name="T5" fmla="*/ 1 h 50"/>
                <a:gd name="T6" fmla="*/ 1 w 43"/>
                <a:gd name="T7" fmla="*/ 1 h 50"/>
                <a:gd name="T8" fmla="*/ 1 w 43"/>
                <a:gd name="T9" fmla="*/ 0 h 50"/>
                <a:gd name="T10" fmla="*/ 1 w 43"/>
                <a:gd name="T11" fmla="*/ 1 h 50"/>
                <a:gd name="T12" fmla="*/ 1 w 43"/>
                <a:gd name="T13" fmla="*/ 1 h 50"/>
                <a:gd name="T14" fmla="*/ 0 60000 65536"/>
                <a:gd name="T15" fmla="*/ 0 60000 65536"/>
                <a:gd name="T16" fmla="*/ 0 60000 65536"/>
                <a:gd name="T17" fmla="*/ 0 60000 65536"/>
                <a:gd name="T18" fmla="*/ 0 60000 65536"/>
                <a:gd name="T19" fmla="*/ 0 60000 65536"/>
                <a:gd name="T20" fmla="*/ 0 60000 65536"/>
                <a:gd name="T21" fmla="*/ 0 w 43"/>
                <a:gd name="T22" fmla="*/ 0 h 50"/>
                <a:gd name="T23" fmla="*/ 43 w 43"/>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50">
                  <a:moveTo>
                    <a:pt x="10" y="5"/>
                  </a:moveTo>
                  <a:lnTo>
                    <a:pt x="0" y="35"/>
                  </a:lnTo>
                  <a:lnTo>
                    <a:pt x="13" y="50"/>
                  </a:lnTo>
                  <a:lnTo>
                    <a:pt x="43" y="35"/>
                  </a:lnTo>
                  <a:lnTo>
                    <a:pt x="30" y="0"/>
                  </a:lnTo>
                  <a:lnTo>
                    <a:pt x="10" y="5"/>
                  </a:lnTo>
                  <a:close/>
                </a:path>
              </a:pathLst>
            </a:custGeom>
            <a:solidFill>
              <a:srgbClr val="CC6659"/>
            </a:solidFill>
            <a:ln w="9525">
              <a:noFill/>
              <a:round/>
              <a:headEnd/>
              <a:tailEnd/>
            </a:ln>
          </p:spPr>
          <p:txBody>
            <a:bodyPr/>
            <a:lstStyle/>
            <a:p>
              <a:pPr algn="ctr"/>
              <a:endParaRPr lang="en-US">
                <a:latin typeface="Tahoma" pitchFamily="1" charset="0"/>
              </a:endParaRPr>
            </a:p>
          </p:txBody>
        </p:sp>
        <p:sp>
          <p:nvSpPr>
            <p:cNvPr id="33835" name="Freeform 43"/>
            <p:cNvSpPr>
              <a:spLocks/>
            </p:cNvSpPr>
            <p:nvPr/>
          </p:nvSpPr>
          <p:spPr bwMode="auto">
            <a:xfrm>
              <a:off x="4678" y="3105"/>
              <a:ext cx="57" cy="60"/>
            </a:xfrm>
            <a:custGeom>
              <a:avLst/>
              <a:gdLst>
                <a:gd name="T0" fmla="*/ 0 w 114"/>
                <a:gd name="T1" fmla="*/ 1 h 120"/>
                <a:gd name="T2" fmla="*/ 1 w 114"/>
                <a:gd name="T3" fmla="*/ 1 h 120"/>
                <a:gd name="T4" fmla="*/ 1 w 114"/>
                <a:gd name="T5" fmla="*/ 1 h 120"/>
                <a:gd name="T6" fmla="*/ 1 w 114"/>
                <a:gd name="T7" fmla="*/ 1 h 120"/>
                <a:gd name="T8" fmla="*/ 1 w 114"/>
                <a:gd name="T9" fmla="*/ 1 h 120"/>
                <a:gd name="T10" fmla="*/ 1 w 114"/>
                <a:gd name="T11" fmla="*/ 0 h 120"/>
                <a:gd name="T12" fmla="*/ 1 w 114"/>
                <a:gd name="T13" fmla="*/ 1 h 120"/>
                <a:gd name="T14" fmla="*/ 0 w 114"/>
                <a:gd name="T15" fmla="*/ 1 h 120"/>
                <a:gd name="T16" fmla="*/ 0 w 114"/>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120"/>
                <a:gd name="T29" fmla="*/ 114 w 114"/>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120">
                  <a:moveTo>
                    <a:pt x="0" y="33"/>
                  </a:moveTo>
                  <a:lnTo>
                    <a:pt x="9" y="82"/>
                  </a:lnTo>
                  <a:lnTo>
                    <a:pt x="76" y="120"/>
                  </a:lnTo>
                  <a:lnTo>
                    <a:pt x="114" y="120"/>
                  </a:lnTo>
                  <a:lnTo>
                    <a:pt x="114" y="45"/>
                  </a:lnTo>
                  <a:lnTo>
                    <a:pt x="72" y="0"/>
                  </a:lnTo>
                  <a:lnTo>
                    <a:pt x="41" y="25"/>
                  </a:lnTo>
                  <a:lnTo>
                    <a:pt x="0" y="33"/>
                  </a:lnTo>
                  <a:close/>
                </a:path>
              </a:pathLst>
            </a:custGeom>
            <a:solidFill>
              <a:srgbClr val="D58331"/>
            </a:solidFill>
            <a:ln w="9525">
              <a:noFill/>
              <a:round/>
              <a:headEnd/>
              <a:tailEnd/>
            </a:ln>
          </p:spPr>
          <p:txBody>
            <a:bodyPr/>
            <a:lstStyle/>
            <a:p>
              <a:pPr algn="ctr"/>
              <a:endParaRPr lang="en-US">
                <a:latin typeface="Tahoma" pitchFamily="1" charset="0"/>
              </a:endParaRPr>
            </a:p>
          </p:txBody>
        </p:sp>
        <p:sp>
          <p:nvSpPr>
            <p:cNvPr id="33836" name="Freeform 44"/>
            <p:cNvSpPr>
              <a:spLocks/>
            </p:cNvSpPr>
            <p:nvPr/>
          </p:nvSpPr>
          <p:spPr bwMode="auto">
            <a:xfrm>
              <a:off x="4414" y="3167"/>
              <a:ext cx="114" cy="72"/>
            </a:xfrm>
            <a:custGeom>
              <a:avLst/>
              <a:gdLst>
                <a:gd name="T0" fmla="*/ 2 w 228"/>
                <a:gd name="T1" fmla="*/ 1 h 144"/>
                <a:gd name="T2" fmla="*/ 2 w 228"/>
                <a:gd name="T3" fmla="*/ 1 h 144"/>
                <a:gd name="T4" fmla="*/ 1 w 228"/>
                <a:gd name="T5" fmla="*/ 0 h 144"/>
                <a:gd name="T6" fmla="*/ 0 w 228"/>
                <a:gd name="T7" fmla="*/ 1 h 144"/>
                <a:gd name="T8" fmla="*/ 1 w 228"/>
                <a:gd name="T9" fmla="*/ 1 h 144"/>
                <a:gd name="T10" fmla="*/ 2 w 228"/>
                <a:gd name="T11" fmla="*/ 2 h 144"/>
                <a:gd name="T12" fmla="*/ 2 w 228"/>
                <a:gd name="T13" fmla="*/ 2 h 144"/>
                <a:gd name="T14" fmla="*/ 2 w 228"/>
                <a:gd name="T15" fmla="*/ 1 h 144"/>
                <a:gd name="T16" fmla="*/ 2 w 228"/>
                <a:gd name="T17" fmla="*/ 1 h 144"/>
                <a:gd name="T18" fmla="*/ 2 w 228"/>
                <a:gd name="T19" fmla="*/ 1 h 144"/>
                <a:gd name="T20" fmla="*/ 2 w 228"/>
                <a:gd name="T21" fmla="*/ 1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
                <a:gd name="T34" fmla="*/ 0 h 144"/>
                <a:gd name="T35" fmla="*/ 228 w 228"/>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 h="144">
                  <a:moveTo>
                    <a:pt x="202" y="10"/>
                  </a:moveTo>
                  <a:lnTo>
                    <a:pt x="138" y="17"/>
                  </a:lnTo>
                  <a:lnTo>
                    <a:pt x="45" y="0"/>
                  </a:lnTo>
                  <a:lnTo>
                    <a:pt x="0" y="35"/>
                  </a:lnTo>
                  <a:lnTo>
                    <a:pt x="31" y="101"/>
                  </a:lnTo>
                  <a:lnTo>
                    <a:pt x="137" y="142"/>
                  </a:lnTo>
                  <a:lnTo>
                    <a:pt x="180" y="144"/>
                  </a:lnTo>
                  <a:lnTo>
                    <a:pt x="215" y="80"/>
                  </a:lnTo>
                  <a:lnTo>
                    <a:pt x="228" y="22"/>
                  </a:lnTo>
                  <a:lnTo>
                    <a:pt x="202" y="10"/>
                  </a:lnTo>
                  <a:close/>
                </a:path>
              </a:pathLst>
            </a:custGeom>
            <a:solidFill>
              <a:srgbClr val="D58331"/>
            </a:solidFill>
            <a:ln w="9525">
              <a:noFill/>
              <a:round/>
              <a:headEnd/>
              <a:tailEnd/>
            </a:ln>
          </p:spPr>
          <p:txBody>
            <a:bodyPr/>
            <a:lstStyle/>
            <a:p>
              <a:pPr algn="ctr"/>
              <a:endParaRPr lang="en-US">
                <a:latin typeface="Tahoma" pitchFamily="1" charset="0"/>
              </a:endParaRPr>
            </a:p>
          </p:txBody>
        </p:sp>
        <p:sp>
          <p:nvSpPr>
            <p:cNvPr id="33837" name="Freeform 45"/>
            <p:cNvSpPr>
              <a:spLocks/>
            </p:cNvSpPr>
            <p:nvPr/>
          </p:nvSpPr>
          <p:spPr bwMode="auto">
            <a:xfrm>
              <a:off x="4443" y="3074"/>
              <a:ext cx="47" cy="35"/>
            </a:xfrm>
            <a:custGeom>
              <a:avLst/>
              <a:gdLst>
                <a:gd name="T0" fmla="*/ 1 w 94"/>
                <a:gd name="T1" fmla="*/ 0 h 70"/>
                <a:gd name="T2" fmla="*/ 0 w 94"/>
                <a:gd name="T3" fmla="*/ 1 h 70"/>
                <a:gd name="T4" fmla="*/ 1 w 94"/>
                <a:gd name="T5" fmla="*/ 1 h 70"/>
                <a:gd name="T6" fmla="*/ 1 w 94"/>
                <a:gd name="T7" fmla="*/ 1 h 70"/>
                <a:gd name="T8" fmla="*/ 1 w 94"/>
                <a:gd name="T9" fmla="*/ 1 h 70"/>
                <a:gd name="T10" fmla="*/ 1 w 94"/>
                <a:gd name="T11" fmla="*/ 1 h 70"/>
                <a:gd name="T12" fmla="*/ 1 w 94"/>
                <a:gd name="T13" fmla="*/ 0 h 70"/>
                <a:gd name="T14" fmla="*/ 1 w 94"/>
                <a:gd name="T15" fmla="*/ 0 h 70"/>
                <a:gd name="T16" fmla="*/ 1 w 94"/>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70"/>
                <a:gd name="T29" fmla="*/ 94 w 94"/>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70">
                  <a:moveTo>
                    <a:pt x="44" y="0"/>
                  </a:moveTo>
                  <a:lnTo>
                    <a:pt x="0" y="34"/>
                  </a:lnTo>
                  <a:lnTo>
                    <a:pt x="2" y="70"/>
                  </a:lnTo>
                  <a:lnTo>
                    <a:pt x="37" y="57"/>
                  </a:lnTo>
                  <a:lnTo>
                    <a:pt x="84" y="24"/>
                  </a:lnTo>
                  <a:lnTo>
                    <a:pt x="94" y="4"/>
                  </a:lnTo>
                  <a:lnTo>
                    <a:pt x="74" y="0"/>
                  </a:lnTo>
                  <a:lnTo>
                    <a:pt x="44" y="0"/>
                  </a:lnTo>
                  <a:close/>
                </a:path>
              </a:pathLst>
            </a:custGeom>
            <a:solidFill>
              <a:srgbClr val="CC6659"/>
            </a:solidFill>
            <a:ln w="9525">
              <a:noFill/>
              <a:round/>
              <a:headEnd/>
              <a:tailEnd/>
            </a:ln>
          </p:spPr>
          <p:txBody>
            <a:bodyPr/>
            <a:lstStyle/>
            <a:p>
              <a:pPr algn="ctr"/>
              <a:endParaRPr lang="en-US">
                <a:latin typeface="Tahoma" pitchFamily="1" charset="0"/>
              </a:endParaRPr>
            </a:p>
          </p:txBody>
        </p:sp>
        <p:sp>
          <p:nvSpPr>
            <p:cNvPr id="33838" name="Freeform 46"/>
            <p:cNvSpPr>
              <a:spLocks/>
            </p:cNvSpPr>
            <p:nvPr/>
          </p:nvSpPr>
          <p:spPr bwMode="auto">
            <a:xfrm>
              <a:off x="4653" y="3027"/>
              <a:ext cx="36" cy="15"/>
            </a:xfrm>
            <a:custGeom>
              <a:avLst/>
              <a:gdLst>
                <a:gd name="T0" fmla="*/ 0 w 74"/>
                <a:gd name="T1" fmla="*/ 1 h 30"/>
                <a:gd name="T2" fmla="*/ 0 w 74"/>
                <a:gd name="T3" fmla="*/ 1 h 30"/>
                <a:gd name="T4" fmla="*/ 0 w 74"/>
                <a:gd name="T5" fmla="*/ 1 h 30"/>
                <a:gd name="T6" fmla="*/ 0 w 74"/>
                <a:gd name="T7" fmla="*/ 0 h 30"/>
                <a:gd name="T8" fmla="*/ 0 w 74"/>
                <a:gd name="T9" fmla="*/ 0 h 30"/>
                <a:gd name="T10" fmla="*/ 0 w 74"/>
                <a:gd name="T11" fmla="*/ 1 h 30"/>
                <a:gd name="T12" fmla="*/ 0 w 74"/>
                <a:gd name="T13" fmla="*/ 1 h 30"/>
                <a:gd name="T14" fmla="*/ 0 w 74"/>
                <a:gd name="T15" fmla="*/ 1 h 30"/>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30"/>
                <a:gd name="T26" fmla="*/ 74 w 7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30">
                  <a:moveTo>
                    <a:pt x="7" y="30"/>
                  </a:moveTo>
                  <a:lnTo>
                    <a:pt x="52" y="30"/>
                  </a:lnTo>
                  <a:lnTo>
                    <a:pt x="74" y="21"/>
                  </a:lnTo>
                  <a:lnTo>
                    <a:pt x="65" y="0"/>
                  </a:lnTo>
                  <a:lnTo>
                    <a:pt x="30" y="0"/>
                  </a:lnTo>
                  <a:lnTo>
                    <a:pt x="0" y="18"/>
                  </a:lnTo>
                  <a:lnTo>
                    <a:pt x="7" y="30"/>
                  </a:lnTo>
                  <a:close/>
                </a:path>
              </a:pathLst>
            </a:custGeom>
            <a:solidFill>
              <a:srgbClr val="CC6659"/>
            </a:solidFill>
            <a:ln w="9525">
              <a:noFill/>
              <a:round/>
              <a:headEnd/>
              <a:tailEnd/>
            </a:ln>
          </p:spPr>
          <p:txBody>
            <a:bodyPr/>
            <a:lstStyle/>
            <a:p>
              <a:pPr algn="ctr"/>
              <a:endParaRPr lang="en-US">
                <a:latin typeface="Tahoma" pitchFamily="1" charset="0"/>
              </a:endParaRPr>
            </a:p>
          </p:txBody>
        </p:sp>
        <p:sp>
          <p:nvSpPr>
            <p:cNvPr id="33839" name="Freeform 47"/>
            <p:cNvSpPr>
              <a:spLocks/>
            </p:cNvSpPr>
            <p:nvPr/>
          </p:nvSpPr>
          <p:spPr bwMode="auto">
            <a:xfrm>
              <a:off x="4531" y="3223"/>
              <a:ext cx="51" cy="40"/>
            </a:xfrm>
            <a:custGeom>
              <a:avLst/>
              <a:gdLst>
                <a:gd name="T0" fmla="*/ 1 w 102"/>
                <a:gd name="T1" fmla="*/ 1 h 80"/>
                <a:gd name="T2" fmla="*/ 0 w 102"/>
                <a:gd name="T3" fmla="*/ 1 h 80"/>
                <a:gd name="T4" fmla="*/ 1 w 102"/>
                <a:gd name="T5" fmla="*/ 1 h 80"/>
                <a:gd name="T6" fmla="*/ 1 w 102"/>
                <a:gd name="T7" fmla="*/ 0 h 80"/>
                <a:gd name="T8" fmla="*/ 1 w 102"/>
                <a:gd name="T9" fmla="*/ 1 h 80"/>
                <a:gd name="T10" fmla="*/ 1 w 102"/>
                <a:gd name="T11" fmla="*/ 1 h 80"/>
                <a:gd name="T12" fmla="*/ 0 60000 65536"/>
                <a:gd name="T13" fmla="*/ 0 60000 65536"/>
                <a:gd name="T14" fmla="*/ 0 60000 65536"/>
                <a:gd name="T15" fmla="*/ 0 60000 65536"/>
                <a:gd name="T16" fmla="*/ 0 60000 65536"/>
                <a:gd name="T17" fmla="*/ 0 60000 65536"/>
                <a:gd name="T18" fmla="*/ 0 w 102"/>
                <a:gd name="T19" fmla="*/ 0 h 80"/>
                <a:gd name="T20" fmla="*/ 102 w 102"/>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02" h="80">
                  <a:moveTo>
                    <a:pt x="46" y="2"/>
                  </a:moveTo>
                  <a:lnTo>
                    <a:pt x="0" y="60"/>
                  </a:lnTo>
                  <a:lnTo>
                    <a:pt x="29" y="80"/>
                  </a:lnTo>
                  <a:lnTo>
                    <a:pt x="102" y="0"/>
                  </a:lnTo>
                  <a:lnTo>
                    <a:pt x="46" y="2"/>
                  </a:lnTo>
                  <a:close/>
                </a:path>
              </a:pathLst>
            </a:custGeom>
            <a:solidFill>
              <a:srgbClr val="D98D41"/>
            </a:solidFill>
            <a:ln w="9525">
              <a:noFill/>
              <a:round/>
              <a:headEnd/>
              <a:tailEnd/>
            </a:ln>
          </p:spPr>
          <p:txBody>
            <a:bodyPr/>
            <a:lstStyle/>
            <a:p>
              <a:pPr algn="ctr"/>
              <a:endParaRPr lang="en-US">
                <a:latin typeface="Tahoma" pitchFamily="1" charset="0"/>
              </a:endParaRPr>
            </a:p>
          </p:txBody>
        </p:sp>
        <p:sp>
          <p:nvSpPr>
            <p:cNvPr id="33840" name="Freeform 48"/>
            <p:cNvSpPr>
              <a:spLocks/>
            </p:cNvSpPr>
            <p:nvPr/>
          </p:nvSpPr>
          <p:spPr bwMode="auto">
            <a:xfrm>
              <a:off x="4585" y="3330"/>
              <a:ext cx="65" cy="49"/>
            </a:xfrm>
            <a:custGeom>
              <a:avLst/>
              <a:gdLst>
                <a:gd name="T0" fmla="*/ 2 w 130"/>
                <a:gd name="T1" fmla="*/ 0 h 99"/>
                <a:gd name="T2" fmla="*/ 1 w 130"/>
                <a:gd name="T3" fmla="*/ 0 h 99"/>
                <a:gd name="T4" fmla="*/ 1 w 130"/>
                <a:gd name="T5" fmla="*/ 0 h 99"/>
                <a:gd name="T6" fmla="*/ 1 w 130"/>
                <a:gd name="T7" fmla="*/ 0 h 99"/>
                <a:gd name="T8" fmla="*/ 0 w 130"/>
                <a:gd name="T9" fmla="*/ 0 h 99"/>
                <a:gd name="T10" fmla="*/ 1 w 130"/>
                <a:gd name="T11" fmla="*/ 0 h 99"/>
                <a:gd name="T12" fmla="*/ 1 w 130"/>
                <a:gd name="T13" fmla="*/ 0 h 99"/>
                <a:gd name="T14" fmla="*/ 2 w 130"/>
                <a:gd name="T15" fmla="*/ 0 h 99"/>
                <a:gd name="T16" fmla="*/ 2 w 130"/>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99"/>
                <a:gd name="T29" fmla="*/ 130 w 130"/>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99">
                  <a:moveTo>
                    <a:pt x="130" y="8"/>
                  </a:moveTo>
                  <a:lnTo>
                    <a:pt x="102" y="52"/>
                  </a:lnTo>
                  <a:lnTo>
                    <a:pt x="102" y="92"/>
                  </a:lnTo>
                  <a:lnTo>
                    <a:pt x="42" y="99"/>
                  </a:lnTo>
                  <a:lnTo>
                    <a:pt x="0" y="60"/>
                  </a:lnTo>
                  <a:lnTo>
                    <a:pt x="23" y="0"/>
                  </a:lnTo>
                  <a:lnTo>
                    <a:pt x="79" y="0"/>
                  </a:lnTo>
                  <a:lnTo>
                    <a:pt x="130" y="8"/>
                  </a:lnTo>
                  <a:close/>
                </a:path>
              </a:pathLst>
            </a:custGeom>
            <a:solidFill>
              <a:srgbClr val="D58331"/>
            </a:solidFill>
            <a:ln w="9525">
              <a:noFill/>
              <a:round/>
              <a:headEnd/>
              <a:tailEnd/>
            </a:ln>
          </p:spPr>
          <p:txBody>
            <a:bodyPr/>
            <a:lstStyle/>
            <a:p>
              <a:pPr algn="ctr"/>
              <a:endParaRPr lang="en-US">
                <a:latin typeface="Tahoma" pitchFamily="1" charset="0"/>
              </a:endParaRPr>
            </a:p>
          </p:txBody>
        </p:sp>
        <p:sp>
          <p:nvSpPr>
            <p:cNvPr id="33841" name="Freeform 49"/>
            <p:cNvSpPr>
              <a:spLocks/>
            </p:cNvSpPr>
            <p:nvPr/>
          </p:nvSpPr>
          <p:spPr bwMode="auto">
            <a:xfrm>
              <a:off x="4475" y="3250"/>
              <a:ext cx="75" cy="91"/>
            </a:xfrm>
            <a:custGeom>
              <a:avLst/>
              <a:gdLst>
                <a:gd name="T0" fmla="*/ 0 w 150"/>
                <a:gd name="T1" fmla="*/ 0 h 182"/>
                <a:gd name="T2" fmla="*/ 1 w 150"/>
                <a:gd name="T3" fmla="*/ 1 h 182"/>
                <a:gd name="T4" fmla="*/ 1 w 150"/>
                <a:gd name="T5" fmla="*/ 1 h 182"/>
                <a:gd name="T6" fmla="*/ 2 w 150"/>
                <a:gd name="T7" fmla="*/ 2 h 182"/>
                <a:gd name="T8" fmla="*/ 1 w 150"/>
                <a:gd name="T9" fmla="*/ 1 h 182"/>
                <a:gd name="T10" fmla="*/ 1 w 150"/>
                <a:gd name="T11" fmla="*/ 1 h 182"/>
                <a:gd name="T12" fmla="*/ 0 w 150"/>
                <a:gd name="T13" fmla="*/ 0 h 182"/>
                <a:gd name="T14" fmla="*/ 0 w 150"/>
                <a:gd name="T15" fmla="*/ 0 h 182"/>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182"/>
                <a:gd name="T26" fmla="*/ 150 w 150"/>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182">
                  <a:moveTo>
                    <a:pt x="0" y="0"/>
                  </a:moveTo>
                  <a:lnTo>
                    <a:pt x="58" y="28"/>
                  </a:lnTo>
                  <a:lnTo>
                    <a:pt x="98" y="97"/>
                  </a:lnTo>
                  <a:lnTo>
                    <a:pt x="150" y="182"/>
                  </a:lnTo>
                  <a:lnTo>
                    <a:pt x="70" y="127"/>
                  </a:lnTo>
                  <a:lnTo>
                    <a:pt x="6" y="41"/>
                  </a:lnTo>
                  <a:lnTo>
                    <a:pt x="0" y="0"/>
                  </a:lnTo>
                  <a:close/>
                </a:path>
              </a:pathLst>
            </a:custGeom>
            <a:solidFill>
              <a:srgbClr val="D58331"/>
            </a:solidFill>
            <a:ln w="9525">
              <a:noFill/>
              <a:round/>
              <a:headEnd/>
              <a:tailEnd/>
            </a:ln>
          </p:spPr>
          <p:txBody>
            <a:bodyPr/>
            <a:lstStyle/>
            <a:p>
              <a:pPr algn="ctr"/>
              <a:endParaRPr lang="en-US">
                <a:latin typeface="Tahoma" pitchFamily="1" charset="0"/>
              </a:endParaRPr>
            </a:p>
          </p:txBody>
        </p:sp>
        <p:sp>
          <p:nvSpPr>
            <p:cNvPr id="33842" name="Freeform 50"/>
            <p:cNvSpPr>
              <a:spLocks/>
            </p:cNvSpPr>
            <p:nvPr/>
          </p:nvSpPr>
          <p:spPr bwMode="auto">
            <a:xfrm>
              <a:off x="4309" y="3165"/>
              <a:ext cx="45" cy="56"/>
            </a:xfrm>
            <a:custGeom>
              <a:avLst/>
              <a:gdLst>
                <a:gd name="T0" fmla="*/ 1 w 88"/>
                <a:gd name="T1" fmla="*/ 0 h 114"/>
                <a:gd name="T2" fmla="*/ 1 w 88"/>
                <a:gd name="T3" fmla="*/ 0 h 114"/>
                <a:gd name="T4" fmla="*/ 1 w 88"/>
                <a:gd name="T5" fmla="*/ 0 h 114"/>
                <a:gd name="T6" fmla="*/ 1 w 88"/>
                <a:gd name="T7" fmla="*/ 0 h 114"/>
                <a:gd name="T8" fmla="*/ 0 w 88"/>
                <a:gd name="T9" fmla="*/ 0 h 114"/>
                <a:gd name="T10" fmla="*/ 0 w 88"/>
                <a:gd name="T11" fmla="*/ 0 h 114"/>
                <a:gd name="T12" fmla="*/ 1 w 88"/>
                <a:gd name="T13" fmla="*/ 0 h 114"/>
                <a:gd name="T14" fmla="*/ 1 w 88"/>
                <a:gd name="T15" fmla="*/ 0 h 114"/>
                <a:gd name="T16" fmla="*/ 1 w 88"/>
                <a:gd name="T17" fmla="*/ 0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14"/>
                <a:gd name="T29" fmla="*/ 88 w 88"/>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14">
                  <a:moveTo>
                    <a:pt x="88" y="30"/>
                  </a:moveTo>
                  <a:lnTo>
                    <a:pt x="68" y="65"/>
                  </a:lnTo>
                  <a:lnTo>
                    <a:pt x="25" y="64"/>
                  </a:lnTo>
                  <a:lnTo>
                    <a:pt x="22" y="114"/>
                  </a:lnTo>
                  <a:lnTo>
                    <a:pt x="0" y="69"/>
                  </a:lnTo>
                  <a:lnTo>
                    <a:pt x="0" y="22"/>
                  </a:lnTo>
                  <a:lnTo>
                    <a:pt x="25" y="0"/>
                  </a:lnTo>
                  <a:lnTo>
                    <a:pt x="88" y="30"/>
                  </a:lnTo>
                  <a:close/>
                </a:path>
              </a:pathLst>
            </a:custGeom>
            <a:solidFill>
              <a:srgbClr val="D58331"/>
            </a:solidFill>
            <a:ln w="9525">
              <a:noFill/>
              <a:round/>
              <a:headEnd/>
              <a:tailEnd/>
            </a:ln>
          </p:spPr>
          <p:txBody>
            <a:bodyPr/>
            <a:lstStyle/>
            <a:p>
              <a:pPr algn="ctr"/>
              <a:endParaRPr lang="en-US">
                <a:latin typeface="Tahoma" pitchFamily="1" charset="0"/>
              </a:endParaRPr>
            </a:p>
          </p:txBody>
        </p:sp>
        <p:sp>
          <p:nvSpPr>
            <p:cNvPr id="33843" name="Freeform 51"/>
            <p:cNvSpPr>
              <a:spLocks/>
            </p:cNvSpPr>
            <p:nvPr/>
          </p:nvSpPr>
          <p:spPr bwMode="auto">
            <a:xfrm>
              <a:off x="4718" y="2820"/>
              <a:ext cx="118" cy="70"/>
            </a:xfrm>
            <a:custGeom>
              <a:avLst/>
              <a:gdLst>
                <a:gd name="T0" fmla="*/ 0 w 237"/>
                <a:gd name="T1" fmla="*/ 0 h 141"/>
                <a:gd name="T2" fmla="*/ 0 w 237"/>
                <a:gd name="T3" fmla="*/ 0 h 141"/>
                <a:gd name="T4" fmla="*/ 0 w 237"/>
                <a:gd name="T5" fmla="*/ 0 h 141"/>
                <a:gd name="T6" fmla="*/ 0 w 237"/>
                <a:gd name="T7" fmla="*/ 0 h 141"/>
                <a:gd name="T8" fmla="*/ 0 w 237"/>
                <a:gd name="T9" fmla="*/ 0 h 141"/>
                <a:gd name="T10" fmla="*/ 1 w 237"/>
                <a:gd name="T11" fmla="*/ 0 h 141"/>
                <a:gd name="T12" fmla="*/ 1 w 237"/>
                <a:gd name="T13" fmla="*/ 0 h 141"/>
                <a:gd name="T14" fmla="*/ 1 w 237"/>
                <a:gd name="T15" fmla="*/ 0 h 141"/>
                <a:gd name="T16" fmla="*/ 1 w 237"/>
                <a:gd name="T17" fmla="*/ 0 h 141"/>
                <a:gd name="T18" fmla="*/ 0 w 237"/>
                <a:gd name="T19" fmla="*/ 1 h 141"/>
                <a:gd name="T20" fmla="*/ 0 w 237"/>
                <a:gd name="T21" fmla="*/ 0 h 141"/>
                <a:gd name="T22" fmla="*/ 0 w 237"/>
                <a:gd name="T23" fmla="*/ 0 h 141"/>
                <a:gd name="T24" fmla="*/ 0 w 237"/>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
                <a:gd name="T40" fmla="*/ 0 h 141"/>
                <a:gd name="T41" fmla="*/ 237 w 237"/>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 h="141">
                  <a:moveTo>
                    <a:pt x="0" y="101"/>
                  </a:moveTo>
                  <a:lnTo>
                    <a:pt x="23" y="94"/>
                  </a:lnTo>
                  <a:lnTo>
                    <a:pt x="65" y="97"/>
                  </a:lnTo>
                  <a:lnTo>
                    <a:pt x="98" y="94"/>
                  </a:lnTo>
                  <a:lnTo>
                    <a:pt x="127" y="61"/>
                  </a:lnTo>
                  <a:lnTo>
                    <a:pt x="212" y="41"/>
                  </a:lnTo>
                  <a:lnTo>
                    <a:pt x="228" y="0"/>
                  </a:lnTo>
                  <a:lnTo>
                    <a:pt x="237" y="57"/>
                  </a:lnTo>
                  <a:lnTo>
                    <a:pt x="178" y="94"/>
                  </a:lnTo>
                  <a:lnTo>
                    <a:pt x="105" y="141"/>
                  </a:lnTo>
                  <a:lnTo>
                    <a:pt x="28" y="126"/>
                  </a:lnTo>
                  <a:lnTo>
                    <a:pt x="0" y="101"/>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44" name="Freeform 52"/>
            <p:cNvSpPr>
              <a:spLocks/>
            </p:cNvSpPr>
            <p:nvPr/>
          </p:nvSpPr>
          <p:spPr bwMode="auto">
            <a:xfrm>
              <a:off x="4726" y="2836"/>
              <a:ext cx="180" cy="116"/>
            </a:xfrm>
            <a:custGeom>
              <a:avLst/>
              <a:gdLst>
                <a:gd name="T0" fmla="*/ 1 w 359"/>
                <a:gd name="T1" fmla="*/ 2 h 232"/>
                <a:gd name="T2" fmla="*/ 1 w 359"/>
                <a:gd name="T3" fmla="*/ 2 h 232"/>
                <a:gd name="T4" fmla="*/ 2 w 359"/>
                <a:gd name="T5" fmla="*/ 1 h 232"/>
                <a:gd name="T6" fmla="*/ 3 w 359"/>
                <a:gd name="T7" fmla="*/ 1 h 232"/>
                <a:gd name="T8" fmla="*/ 3 w 359"/>
                <a:gd name="T9" fmla="*/ 0 h 232"/>
                <a:gd name="T10" fmla="*/ 3 w 359"/>
                <a:gd name="T11" fmla="*/ 1 h 232"/>
                <a:gd name="T12" fmla="*/ 3 w 359"/>
                <a:gd name="T13" fmla="*/ 1 h 232"/>
                <a:gd name="T14" fmla="*/ 3 w 359"/>
                <a:gd name="T15" fmla="*/ 1 h 232"/>
                <a:gd name="T16" fmla="*/ 2 w 359"/>
                <a:gd name="T17" fmla="*/ 2 h 232"/>
                <a:gd name="T18" fmla="*/ 2 w 359"/>
                <a:gd name="T19" fmla="*/ 2 h 232"/>
                <a:gd name="T20" fmla="*/ 1 w 359"/>
                <a:gd name="T21" fmla="*/ 2 h 232"/>
                <a:gd name="T22" fmla="*/ 1 w 359"/>
                <a:gd name="T23" fmla="*/ 2 h 232"/>
                <a:gd name="T24" fmla="*/ 1 w 359"/>
                <a:gd name="T25" fmla="*/ 2 h 232"/>
                <a:gd name="T26" fmla="*/ 2 w 359"/>
                <a:gd name="T27" fmla="*/ 2 h 232"/>
                <a:gd name="T28" fmla="*/ 2 w 359"/>
                <a:gd name="T29" fmla="*/ 2 h 232"/>
                <a:gd name="T30" fmla="*/ 3 w 359"/>
                <a:gd name="T31" fmla="*/ 2 h 232"/>
                <a:gd name="T32" fmla="*/ 3 w 359"/>
                <a:gd name="T33" fmla="*/ 1 h 232"/>
                <a:gd name="T34" fmla="*/ 3 w 359"/>
                <a:gd name="T35" fmla="*/ 1 h 232"/>
                <a:gd name="T36" fmla="*/ 3 w 359"/>
                <a:gd name="T37" fmla="*/ 1 h 232"/>
                <a:gd name="T38" fmla="*/ 2 w 359"/>
                <a:gd name="T39" fmla="*/ 1 h 232"/>
                <a:gd name="T40" fmla="*/ 1 w 359"/>
                <a:gd name="T41" fmla="*/ 2 h 232"/>
                <a:gd name="T42" fmla="*/ 1 w 359"/>
                <a:gd name="T43" fmla="*/ 2 h 232"/>
                <a:gd name="T44" fmla="*/ 1 w 359"/>
                <a:gd name="T45" fmla="*/ 2 h 232"/>
                <a:gd name="T46" fmla="*/ 0 w 359"/>
                <a:gd name="T47" fmla="*/ 2 h 232"/>
                <a:gd name="T48" fmla="*/ 1 w 359"/>
                <a:gd name="T49" fmla="*/ 2 h 232"/>
                <a:gd name="T50" fmla="*/ 1 w 359"/>
                <a:gd name="T51" fmla="*/ 2 h 2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9"/>
                <a:gd name="T79" fmla="*/ 0 h 232"/>
                <a:gd name="T80" fmla="*/ 359 w 359"/>
                <a:gd name="T81" fmla="*/ 232 h 2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9" h="232">
                  <a:moveTo>
                    <a:pt x="20" y="159"/>
                  </a:moveTo>
                  <a:lnTo>
                    <a:pt x="119" y="134"/>
                  </a:lnTo>
                  <a:lnTo>
                    <a:pt x="244" y="80"/>
                  </a:lnTo>
                  <a:lnTo>
                    <a:pt x="313" y="54"/>
                  </a:lnTo>
                  <a:lnTo>
                    <a:pt x="284" y="0"/>
                  </a:lnTo>
                  <a:lnTo>
                    <a:pt x="349" y="32"/>
                  </a:lnTo>
                  <a:lnTo>
                    <a:pt x="359" y="117"/>
                  </a:lnTo>
                  <a:lnTo>
                    <a:pt x="318" y="110"/>
                  </a:lnTo>
                  <a:lnTo>
                    <a:pt x="232" y="179"/>
                  </a:lnTo>
                  <a:lnTo>
                    <a:pt x="171" y="232"/>
                  </a:lnTo>
                  <a:lnTo>
                    <a:pt x="91" y="232"/>
                  </a:lnTo>
                  <a:lnTo>
                    <a:pt x="57" y="212"/>
                  </a:lnTo>
                  <a:lnTo>
                    <a:pt x="99" y="221"/>
                  </a:lnTo>
                  <a:lnTo>
                    <a:pt x="151" y="221"/>
                  </a:lnTo>
                  <a:lnTo>
                    <a:pt x="191" y="201"/>
                  </a:lnTo>
                  <a:lnTo>
                    <a:pt x="269" y="134"/>
                  </a:lnTo>
                  <a:lnTo>
                    <a:pt x="313" y="97"/>
                  </a:lnTo>
                  <a:lnTo>
                    <a:pt x="313" y="80"/>
                  </a:lnTo>
                  <a:lnTo>
                    <a:pt x="264" y="90"/>
                  </a:lnTo>
                  <a:lnTo>
                    <a:pt x="171" y="122"/>
                  </a:lnTo>
                  <a:lnTo>
                    <a:pt x="119" y="151"/>
                  </a:lnTo>
                  <a:lnTo>
                    <a:pt x="37" y="167"/>
                  </a:lnTo>
                  <a:lnTo>
                    <a:pt x="35" y="192"/>
                  </a:lnTo>
                  <a:lnTo>
                    <a:pt x="0" y="167"/>
                  </a:lnTo>
                  <a:lnTo>
                    <a:pt x="20" y="159"/>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45" name="Freeform 53"/>
            <p:cNvSpPr>
              <a:spLocks/>
            </p:cNvSpPr>
            <p:nvPr/>
          </p:nvSpPr>
          <p:spPr bwMode="auto">
            <a:xfrm>
              <a:off x="4795" y="2950"/>
              <a:ext cx="64" cy="33"/>
            </a:xfrm>
            <a:custGeom>
              <a:avLst/>
              <a:gdLst>
                <a:gd name="T0" fmla="*/ 0 w 127"/>
                <a:gd name="T1" fmla="*/ 1 h 65"/>
                <a:gd name="T2" fmla="*/ 1 w 127"/>
                <a:gd name="T3" fmla="*/ 1 h 65"/>
                <a:gd name="T4" fmla="*/ 1 w 127"/>
                <a:gd name="T5" fmla="*/ 0 h 65"/>
                <a:gd name="T6" fmla="*/ 1 w 127"/>
                <a:gd name="T7" fmla="*/ 1 h 65"/>
                <a:gd name="T8" fmla="*/ 1 w 127"/>
                <a:gd name="T9" fmla="*/ 1 h 65"/>
                <a:gd name="T10" fmla="*/ 0 w 127"/>
                <a:gd name="T11" fmla="*/ 1 h 65"/>
                <a:gd name="T12" fmla="*/ 0 w 127"/>
                <a:gd name="T13" fmla="*/ 1 h 65"/>
                <a:gd name="T14" fmla="*/ 0 60000 65536"/>
                <a:gd name="T15" fmla="*/ 0 60000 65536"/>
                <a:gd name="T16" fmla="*/ 0 60000 65536"/>
                <a:gd name="T17" fmla="*/ 0 60000 65536"/>
                <a:gd name="T18" fmla="*/ 0 60000 65536"/>
                <a:gd name="T19" fmla="*/ 0 60000 65536"/>
                <a:gd name="T20" fmla="*/ 0 60000 65536"/>
                <a:gd name="T21" fmla="*/ 0 w 127"/>
                <a:gd name="T22" fmla="*/ 0 h 65"/>
                <a:gd name="T23" fmla="*/ 127 w 127"/>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65">
                  <a:moveTo>
                    <a:pt x="0" y="55"/>
                  </a:moveTo>
                  <a:lnTo>
                    <a:pt x="68" y="47"/>
                  </a:lnTo>
                  <a:lnTo>
                    <a:pt x="127" y="0"/>
                  </a:lnTo>
                  <a:lnTo>
                    <a:pt x="110" y="55"/>
                  </a:lnTo>
                  <a:lnTo>
                    <a:pt x="28" y="65"/>
                  </a:lnTo>
                  <a:lnTo>
                    <a:pt x="0" y="5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46" name="Freeform 54"/>
            <p:cNvSpPr>
              <a:spLocks/>
            </p:cNvSpPr>
            <p:nvPr/>
          </p:nvSpPr>
          <p:spPr bwMode="auto">
            <a:xfrm>
              <a:off x="4765" y="2646"/>
              <a:ext cx="136" cy="65"/>
            </a:xfrm>
            <a:custGeom>
              <a:avLst/>
              <a:gdLst>
                <a:gd name="T0" fmla="*/ 0 w 272"/>
                <a:gd name="T1" fmla="*/ 1 h 130"/>
                <a:gd name="T2" fmla="*/ 1 w 272"/>
                <a:gd name="T3" fmla="*/ 1 h 130"/>
                <a:gd name="T4" fmla="*/ 1 w 272"/>
                <a:gd name="T5" fmla="*/ 1 h 130"/>
                <a:gd name="T6" fmla="*/ 2 w 272"/>
                <a:gd name="T7" fmla="*/ 0 h 130"/>
                <a:gd name="T8" fmla="*/ 2 w 272"/>
                <a:gd name="T9" fmla="*/ 0 h 130"/>
                <a:gd name="T10" fmla="*/ 3 w 272"/>
                <a:gd name="T11" fmla="*/ 1 h 130"/>
                <a:gd name="T12" fmla="*/ 2 w 272"/>
                <a:gd name="T13" fmla="*/ 1 h 130"/>
                <a:gd name="T14" fmla="*/ 1 w 272"/>
                <a:gd name="T15" fmla="*/ 1 h 130"/>
                <a:gd name="T16" fmla="*/ 1 w 272"/>
                <a:gd name="T17" fmla="*/ 1 h 130"/>
                <a:gd name="T18" fmla="*/ 1 w 272"/>
                <a:gd name="T19" fmla="*/ 2 h 130"/>
                <a:gd name="T20" fmla="*/ 0 w 272"/>
                <a:gd name="T21" fmla="*/ 1 h 130"/>
                <a:gd name="T22" fmla="*/ 0 w 272"/>
                <a:gd name="T23" fmla="*/ 1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2"/>
                <a:gd name="T37" fmla="*/ 0 h 130"/>
                <a:gd name="T38" fmla="*/ 272 w 272"/>
                <a:gd name="T39" fmla="*/ 130 h 1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2" h="130">
                  <a:moveTo>
                    <a:pt x="0" y="127"/>
                  </a:moveTo>
                  <a:lnTo>
                    <a:pt x="20" y="90"/>
                  </a:lnTo>
                  <a:lnTo>
                    <a:pt x="105" y="33"/>
                  </a:lnTo>
                  <a:lnTo>
                    <a:pt x="142" y="0"/>
                  </a:lnTo>
                  <a:lnTo>
                    <a:pt x="221" y="0"/>
                  </a:lnTo>
                  <a:lnTo>
                    <a:pt x="272" y="17"/>
                  </a:lnTo>
                  <a:lnTo>
                    <a:pt x="181" y="30"/>
                  </a:lnTo>
                  <a:lnTo>
                    <a:pt x="122" y="74"/>
                  </a:lnTo>
                  <a:lnTo>
                    <a:pt x="45" y="110"/>
                  </a:lnTo>
                  <a:lnTo>
                    <a:pt x="29" y="130"/>
                  </a:lnTo>
                  <a:lnTo>
                    <a:pt x="0" y="127"/>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47" name="Freeform 55"/>
            <p:cNvSpPr>
              <a:spLocks/>
            </p:cNvSpPr>
            <p:nvPr/>
          </p:nvSpPr>
          <p:spPr bwMode="auto">
            <a:xfrm>
              <a:off x="4752" y="2694"/>
              <a:ext cx="154" cy="143"/>
            </a:xfrm>
            <a:custGeom>
              <a:avLst/>
              <a:gdLst>
                <a:gd name="T0" fmla="*/ 1 w 307"/>
                <a:gd name="T1" fmla="*/ 0 h 288"/>
                <a:gd name="T2" fmla="*/ 1 w 307"/>
                <a:gd name="T3" fmla="*/ 0 h 288"/>
                <a:gd name="T4" fmla="*/ 2 w 307"/>
                <a:gd name="T5" fmla="*/ 0 h 288"/>
                <a:gd name="T6" fmla="*/ 2 w 307"/>
                <a:gd name="T7" fmla="*/ 0 h 288"/>
                <a:gd name="T8" fmla="*/ 3 w 307"/>
                <a:gd name="T9" fmla="*/ 0 h 288"/>
                <a:gd name="T10" fmla="*/ 3 w 307"/>
                <a:gd name="T11" fmla="*/ 0 h 288"/>
                <a:gd name="T12" fmla="*/ 3 w 307"/>
                <a:gd name="T13" fmla="*/ 0 h 288"/>
                <a:gd name="T14" fmla="*/ 2 w 307"/>
                <a:gd name="T15" fmla="*/ 0 h 288"/>
                <a:gd name="T16" fmla="*/ 2 w 307"/>
                <a:gd name="T17" fmla="*/ 0 h 288"/>
                <a:gd name="T18" fmla="*/ 1 w 307"/>
                <a:gd name="T19" fmla="*/ 0 h 288"/>
                <a:gd name="T20" fmla="*/ 1 w 307"/>
                <a:gd name="T21" fmla="*/ 0 h 288"/>
                <a:gd name="T22" fmla="*/ 1 w 307"/>
                <a:gd name="T23" fmla="*/ 0 h 288"/>
                <a:gd name="T24" fmla="*/ 0 w 307"/>
                <a:gd name="T25" fmla="*/ 1 h 288"/>
                <a:gd name="T26" fmla="*/ 1 w 307"/>
                <a:gd name="T27" fmla="*/ 2 h 288"/>
                <a:gd name="T28" fmla="*/ 1 w 307"/>
                <a:gd name="T29" fmla="*/ 2 h 288"/>
                <a:gd name="T30" fmla="*/ 1 w 307"/>
                <a:gd name="T31" fmla="*/ 1 h 288"/>
                <a:gd name="T32" fmla="*/ 2 w 307"/>
                <a:gd name="T33" fmla="*/ 1 h 288"/>
                <a:gd name="T34" fmla="*/ 1 w 307"/>
                <a:gd name="T35" fmla="*/ 1 h 288"/>
                <a:gd name="T36" fmla="*/ 1 w 307"/>
                <a:gd name="T37" fmla="*/ 1 h 288"/>
                <a:gd name="T38" fmla="*/ 2 w 307"/>
                <a:gd name="T39" fmla="*/ 1 h 288"/>
                <a:gd name="T40" fmla="*/ 2 w 307"/>
                <a:gd name="T41" fmla="*/ 0 h 288"/>
                <a:gd name="T42" fmla="*/ 2 w 307"/>
                <a:gd name="T43" fmla="*/ 0 h 288"/>
                <a:gd name="T44" fmla="*/ 1 w 307"/>
                <a:gd name="T45" fmla="*/ 0 h 288"/>
                <a:gd name="T46" fmla="*/ 1 w 307"/>
                <a:gd name="T47" fmla="*/ 0 h 2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7"/>
                <a:gd name="T73" fmla="*/ 0 h 288"/>
                <a:gd name="T74" fmla="*/ 307 w 307"/>
                <a:gd name="T75" fmla="*/ 288 h 2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7" h="288">
                  <a:moveTo>
                    <a:pt x="110" y="105"/>
                  </a:moveTo>
                  <a:lnTo>
                    <a:pt x="110" y="77"/>
                  </a:lnTo>
                  <a:lnTo>
                    <a:pt x="147" y="65"/>
                  </a:lnTo>
                  <a:lnTo>
                    <a:pt x="169" y="47"/>
                  </a:lnTo>
                  <a:lnTo>
                    <a:pt x="261" y="40"/>
                  </a:lnTo>
                  <a:lnTo>
                    <a:pt x="307" y="10"/>
                  </a:lnTo>
                  <a:lnTo>
                    <a:pt x="269" y="10"/>
                  </a:lnTo>
                  <a:lnTo>
                    <a:pt x="212" y="0"/>
                  </a:lnTo>
                  <a:lnTo>
                    <a:pt x="155" y="10"/>
                  </a:lnTo>
                  <a:lnTo>
                    <a:pt x="54" y="80"/>
                  </a:lnTo>
                  <a:lnTo>
                    <a:pt x="54" y="109"/>
                  </a:lnTo>
                  <a:lnTo>
                    <a:pt x="5" y="122"/>
                  </a:lnTo>
                  <a:lnTo>
                    <a:pt x="0" y="216"/>
                  </a:lnTo>
                  <a:lnTo>
                    <a:pt x="39" y="259"/>
                  </a:lnTo>
                  <a:lnTo>
                    <a:pt x="50" y="288"/>
                  </a:lnTo>
                  <a:lnTo>
                    <a:pt x="79" y="256"/>
                  </a:lnTo>
                  <a:lnTo>
                    <a:pt x="147" y="247"/>
                  </a:lnTo>
                  <a:lnTo>
                    <a:pt x="119" y="219"/>
                  </a:lnTo>
                  <a:lnTo>
                    <a:pt x="85" y="146"/>
                  </a:lnTo>
                  <a:lnTo>
                    <a:pt x="160" y="137"/>
                  </a:lnTo>
                  <a:lnTo>
                    <a:pt x="232" y="105"/>
                  </a:lnTo>
                  <a:lnTo>
                    <a:pt x="139" y="105"/>
                  </a:lnTo>
                  <a:lnTo>
                    <a:pt x="110" y="10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48" name="Freeform 56"/>
            <p:cNvSpPr>
              <a:spLocks/>
            </p:cNvSpPr>
            <p:nvPr/>
          </p:nvSpPr>
          <p:spPr bwMode="auto">
            <a:xfrm>
              <a:off x="4729" y="2704"/>
              <a:ext cx="46" cy="27"/>
            </a:xfrm>
            <a:custGeom>
              <a:avLst/>
              <a:gdLst>
                <a:gd name="T0" fmla="*/ 1 w 92"/>
                <a:gd name="T1" fmla="*/ 0 h 55"/>
                <a:gd name="T2" fmla="*/ 0 w 92"/>
                <a:gd name="T3" fmla="*/ 0 h 55"/>
                <a:gd name="T4" fmla="*/ 1 w 92"/>
                <a:gd name="T5" fmla="*/ 0 h 55"/>
                <a:gd name="T6" fmla="*/ 1 w 92"/>
                <a:gd name="T7" fmla="*/ 0 h 55"/>
                <a:gd name="T8" fmla="*/ 1 w 92"/>
                <a:gd name="T9" fmla="*/ 0 h 55"/>
                <a:gd name="T10" fmla="*/ 1 w 92"/>
                <a:gd name="T11" fmla="*/ 0 h 55"/>
                <a:gd name="T12" fmla="*/ 0 60000 65536"/>
                <a:gd name="T13" fmla="*/ 0 60000 65536"/>
                <a:gd name="T14" fmla="*/ 0 60000 65536"/>
                <a:gd name="T15" fmla="*/ 0 60000 65536"/>
                <a:gd name="T16" fmla="*/ 0 60000 65536"/>
                <a:gd name="T17" fmla="*/ 0 60000 65536"/>
                <a:gd name="T18" fmla="*/ 0 w 92"/>
                <a:gd name="T19" fmla="*/ 0 h 55"/>
                <a:gd name="T20" fmla="*/ 92 w 92"/>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2" h="55">
                  <a:moveTo>
                    <a:pt x="70" y="35"/>
                  </a:moveTo>
                  <a:lnTo>
                    <a:pt x="0" y="0"/>
                  </a:lnTo>
                  <a:lnTo>
                    <a:pt x="38" y="55"/>
                  </a:lnTo>
                  <a:lnTo>
                    <a:pt x="92" y="52"/>
                  </a:lnTo>
                  <a:lnTo>
                    <a:pt x="70" y="3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49" name="Freeform 57"/>
            <p:cNvSpPr>
              <a:spLocks/>
            </p:cNvSpPr>
            <p:nvPr/>
          </p:nvSpPr>
          <p:spPr bwMode="auto">
            <a:xfrm>
              <a:off x="4605" y="2732"/>
              <a:ext cx="94" cy="36"/>
            </a:xfrm>
            <a:custGeom>
              <a:avLst/>
              <a:gdLst>
                <a:gd name="T0" fmla="*/ 1 w 189"/>
                <a:gd name="T1" fmla="*/ 0 h 72"/>
                <a:gd name="T2" fmla="*/ 0 w 189"/>
                <a:gd name="T3" fmla="*/ 1 h 72"/>
                <a:gd name="T4" fmla="*/ 0 w 189"/>
                <a:gd name="T5" fmla="*/ 1 h 72"/>
                <a:gd name="T6" fmla="*/ 0 w 189"/>
                <a:gd name="T7" fmla="*/ 1 h 72"/>
                <a:gd name="T8" fmla="*/ 0 w 189"/>
                <a:gd name="T9" fmla="*/ 1 h 72"/>
                <a:gd name="T10" fmla="*/ 0 w 189"/>
                <a:gd name="T11" fmla="*/ 1 h 72"/>
                <a:gd name="T12" fmla="*/ 1 w 189"/>
                <a:gd name="T13" fmla="*/ 1 h 72"/>
                <a:gd name="T14" fmla="*/ 1 w 189"/>
                <a:gd name="T15" fmla="*/ 1 h 72"/>
                <a:gd name="T16" fmla="*/ 1 w 189"/>
                <a:gd name="T17" fmla="*/ 0 h 72"/>
                <a:gd name="T18" fmla="*/ 1 w 189"/>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
                <a:gd name="T31" fmla="*/ 0 h 72"/>
                <a:gd name="T32" fmla="*/ 189 w 189"/>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 h="72">
                  <a:moveTo>
                    <a:pt x="164" y="0"/>
                  </a:moveTo>
                  <a:lnTo>
                    <a:pt x="82" y="17"/>
                  </a:lnTo>
                  <a:lnTo>
                    <a:pt x="19" y="17"/>
                  </a:lnTo>
                  <a:lnTo>
                    <a:pt x="0" y="72"/>
                  </a:lnTo>
                  <a:lnTo>
                    <a:pt x="47" y="65"/>
                  </a:lnTo>
                  <a:lnTo>
                    <a:pt x="95" y="43"/>
                  </a:lnTo>
                  <a:lnTo>
                    <a:pt x="149" y="37"/>
                  </a:lnTo>
                  <a:lnTo>
                    <a:pt x="189" y="15"/>
                  </a:lnTo>
                  <a:lnTo>
                    <a:pt x="164"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50" name="Freeform 58"/>
            <p:cNvSpPr>
              <a:spLocks/>
            </p:cNvSpPr>
            <p:nvPr/>
          </p:nvSpPr>
          <p:spPr bwMode="auto">
            <a:xfrm>
              <a:off x="4632" y="2760"/>
              <a:ext cx="80" cy="35"/>
            </a:xfrm>
            <a:custGeom>
              <a:avLst/>
              <a:gdLst>
                <a:gd name="T0" fmla="*/ 2 w 160"/>
                <a:gd name="T1" fmla="*/ 1 h 68"/>
                <a:gd name="T2" fmla="*/ 1 w 160"/>
                <a:gd name="T3" fmla="*/ 0 h 68"/>
                <a:gd name="T4" fmla="*/ 1 w 160"/>
                <a:gd name="T5" fmla="*/ 1 h 68"/>
                <a:gd name="T6" fmla="*/ 1 w 160"/>
                <a:gd name="T7" fmla="*/ 1 h 68"/>
                <a:gd name="T8" fmla="*/ 0 w 160"/>
                <a:gd name="T9" fmla="*/ 1 h 68"/>
                <a:gd name="T10" fmla="*/ 1 w 160"/>
                <a:gd name="T11" fmla="*/ 1 h 68"/>
                <a:gd name="T12" fmla="*/ 1 w 160"/>
                <a:gd name="T13" fmla="*/ 1 h 68"/>
                <a:gd name="T14" fmla="*/ 1 w 160"/>
                <a:gd name="T15" fmla="*/ 1 h 68"/>
                <a:gd name="T16" fmla="*/ 2 w 160"/>
                <a:gd name="T17" fmla="*/ 1 h 68"/>
                <a:gd name="T18" fmla="*/ 2 w 160"/>
                <a:gd name="T19" fmla="*/ 1 h 68"/>
                <a:gd name="T20" fmla="*/ 2 w 160"/>
                <a:gd name="T21" fmla="*/ 1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
                <a:gd name="T34" fmla="*/ 0 h 68"/>
                <a:gd name="T35" fmla="*/ 160 w 160"/>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 h="68">
                  <a:moveTo>
                    <a:pt x="148" y="3"/>
                  </a:moveTo>
                  <a:lnTo>
                    <a:pt x="106" y="0"/>
                  </a:lnTo>
                  <a:lnTo>
                    <a:pt x="58" y="15"/>
                  </a:lnTo>
                  <a:lnTo>
                    <a:pt x="13" y="43"/>
                  </a:lnTo>
                  <a:lnTo>
                    <a:pt x="0" y="68"/>
                  </a:lnTo>
                  <a:lnTo>
                    <a:pt x="30" y="65"/>
                  </a:lnTo>
                  <a:lnTo>
                    <a:pt x="73" y="48"/>
                  </a:lnTo>
                  <a:lnTo>
                    <a:pt x="111" y="32"/>
                  </a:lnTo>
                  <a:lnTo>
                    <a:pt x="160" y="23"/>
                  </a:lnTo>
                  <a:lnTo>
                    <a:pt x="148" y="3"/>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51" name="Freeform 59"/>
            <p:cNvSpPr>
              <a:spLocks/>
            </p:cNvSpPr>
            <p:nvPr/>
          </p:nvSpPr>
          <p:spPr bwMode="auto">
            <a:xfrm>
              <a:off x="4683" y="2866"/>
              <a:ext cx="42" cy="103"/>
            </a:xfrm>
            <a:custGeom>
              <a:avLst/>
              <a:gdLst>
                <a:gd name="T0" fmla="*/ 0 w 86"/>
                <a:gd name="T1" fmla="*/ 0 h 205"/>
                <a:gd name="T2" fmla="*/ 0 w 86"/>
                <a:gd name="T3" fmla="*/ 1 h 205"/>
                <a:gd name="T4" fmla="*/ 0 w 86"/>
                <a:gd name="T5" fmla="*/ 2 h 205"/>
                <a:gd name="T6" fmla="*/ 0 w 86"/>
                <a:gd name="T7" fmla="*/ 1 h 205"/>
                <a:gd name="T8" fmla="*/ 0 w 86"/>
                <a:gd name="T9" fmla="*/ 1 h 205"/>
                <a:gd name="T10" fmla="*/ 0 w 86"/>
                <a:gd name="T11" fmla="*/ 0 h 205"/>
                <a:gd name="T12" fmla="*/ 0 w 86"/>
                <a:gd name="T13" fmla="*/ 0 h 205"/>
                <a:gd name="T14" fmla="*/ 0 60000 65536"/>
                <a:gd name="T15" fmla="*/ 0 60000 65536"/>
                <a:gd name="T16" fmla="*/ 0 60000 65536"/>
                <a:gd name="T17" fmla="*/ 0 60000 65536"/>
                <a:gd name="T18" fmla="*/ 0 60000 65536"/>
                <a:gd name="T19" fmla="*/ 0 60000 65536"/>
                <a:gd name="T20" fmla="*/ 0 60000 65536"/>
                <a:gd name="T21" fmla="*/ 0 w 86"/>
                <a:gd name="T22" fmla="*/ 0 h 205"/>
                <a:gd name="T23" fmla="*/ 86 w 86"/>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205">
                  <a:moveTo>
                    <a:pt x="31" y="0"/>
                  </a:moveTo>
                  <a:lnTo>
                    <a:pt x="31" y="92"/>
                  </a:lnTo>
                  <a:lnTo>
                    <a:pt x="86" y="205"/>
                  </a:lnTo>
                  <a:lnTo>
                    <a:pt x="5" y="109"/>
                  </a:lnTo>
                  <a:lnTo>
                    <a:pt x="0" y="40"/>
                  </a:lnTo>
                  <a:lnTo>
                    <a:pt x="31"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52" name="Freeform 60"/>
            <p:cNvSpPr>
              <a:spLocks/>
            </p:cNvSpPr>
            <p:nvPr/>
          </p:nvSpPr>
          <p:spPr bwMode="auto">
            <a:xfrm>
              <a:off x="4830" y="2815"/>
              <a:ext cx="86" cy="31"/>
            </a:xfrm>
            <a:custGeom>
              <a:avLst/>
              <a:gdLst>
                <a:gd name="T0" fmla="*/ 0 w 172"/>
                <a:gd name="T1" fmla="*/ 0 h 62"/>
                <a:gd name="T2" fmla="*/ 2 w 172"/>
                <a:gd name="T3" fmla="*/ 1 h 62"/>
                <a:gd name="T4" fmla="*/ 2 w 172"/>
                <a:gd name="T5" fmla="*/ 1 h 62"/>
                <a:gd name="T6" fmla="*/ 1 w 172"/>
                <a:gd name="T7" fmla="*/ 1 h 62"/>
                <a:gd name="T8" fmla="*/ 0 w 172"/>
                <a:gd name="T9" fmla="*/ 0 h 62"/>
                <a:gd name="T10" fmla="*/ 0 w 172"/>
                <a:gd name="T11" fmla="*/ 0 h 62"/>
                <a:gd name="T12" fmla="*/ 0 60000 65536"/>
                <a:gd name="T13" fmla="*/ 0 60000 65536"/>
                <a:gd name="T14" fmla="*/ 0 60000 65536"/>
                <a:gd name="T15" fmla="*/ 0 60000 65536"/>
                <a:gd name="T16" fmla="*/ 0 60000 65536"/>
                <a:gd name="T17" fmla="*/ 0 60000 65536"/>
                <a:gd name="T18" fmla="*/ 0 w 172"/>
                <a:gd name="T19" fmla="*/ 0 h 62"/>
                <a:gd name="T20" fmla="*/ 172 w 172"/>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172" h="62">
                  <a:moveTo>
                    <a:pt x="0" y="0"/>
                  </a:moveTo>
                  <a:lnTo>
                    <a:pt x="131" y="14"/>
                  </a:lnTo>
                  <a:lnTo>
                    <a:pt x="172" y="62"/>
                  </a:lnTo>
                  <a:lnTo>
                    <a:pt x="69" y="39"/>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53" name="Freeform 61"/>
            <p:cNvSpPr>
              <a:spLocks/>
            </p:cNvSpPr>
            <p:nvPr/>
          </p:nvSpPr>
          <p:spPr bwMode="auto">
            <a:xfrm>
              <a:off x="4793" y="2815"/>
              <a:ext cx="373" cy="273"/>
            </a:xfrm>
            <a:custGeom>
              <a:avLst/>
              <a:gdLst>
                <a:gd name="T0" fmla="*/ 0 w 747"/>
                <a:gd name="T1" fmla="*/ 3 h 547"/>
                <a:gd name="T2" fmla="*/ 0 w 747"/>
                <a:gd name="T3" fmla="*/ 3 h 547"/>
                <a:gd name="T4" fmla="*/ 1 w 747"/>
                <a:gd name="T5" fmla="*/ 3 h 547"/>
                <a:gd name="T6" fmla="*/ 1 w 747"/>
                <a:gd name="T7" fmla="*/ 3 h 547"/>
                <a:gd name="T8" fmla="*/ 2 w 747"/>
                <a:gd name="T9" fmla="*/ 2 h 547"/>
                <a:gd name="T10" fmla="*/ 2 w 747"/>
                <a:gd name="T11" fmla="*/ 1 h 547"/>
                <a:gd name="T12" fmla="*/ 3 w 747"/>
                <a:gd name="T13" fmla="*/ 1 h 547"/>
                <a:gd name="T14" fmla="*/ 3 w 747"/>
                <a:gd name="T15" fmla="*/ 0 h 547"/>
                <a:gd name="T16" fmla="*/ 3 w 747"/>
                <a:gd name="T17" fmla="*/ 0 h 547"/>
                <a:gd name="T18" fmla="*/ 3 w 747"/>
                <a:gd name="T19" fmla="*/ 0 h 547"/>
                <a:gd name="T20" fmla="*/ 4 w 747"/>
                <a:gd name="T21" fmla="*/ 0 h 547"/>
                <a:gd name="T22" fmla="*/ 4 w 747"/>
                <a:gd name="T23" fmla="*/ 0 h 547"/>
                <a:gd name="T24" fmla="*/ 5 w 747"/>
                <a:gd name="T25" fmla="*/ 1 h 547"/>
                <a:gd name="T26" fmla="*/ 5 w 747"/>
                <a:gd name="T27" fmla="*/ 1 h 547"/>
                <a:gd name="T28" fmla="*/ 4 w 747"/>
                <a:gd name="T29" fmla="*/ 0 h 547"/>
                <a:gd name="T30" fmla="*/ 4 w 747"/>
                <a:gd name="T31" fmla="*/ 0 h 547"/>
                <a:gd name="T32" fmla="*/ 3 w 747"/>
                <a:gd name="T33" fmla="*/ 1 h 547"/>
                <a:gd name="T34" fmla="*/ 2 w 747"/>
                <a:gd name="T35" fmla="*/ 2 h 547"/>
                <a:gd name="T36" fmla="*/ 1 w 747"/>
                <a:gd name="T37" fmla="*/ 3 h 547"/>
                <a:gd name="T38" fmla="*/ 0 w 747"/>
                <a:gd name="T39" fmla="*/ 4 h 547"/>
                <a:gd name="T40" fmla="*/ 0 w 747"/>
                <a:gd name="T41" fmla="*/ 3 h 547"/>
                <a:gd name="T42" fmla="*/ 0 w 747"/>
                <a:gd name="T43" fmla="*/ 3 h 547"/>
                <a:gd name="T44" fmla="*/ 0 w 747"/>
                <a:gd name="T45" fmla="*/ 3 h 5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7"/>
                <a:gd name="T70" fmla="*/ 0 h 547"/>
                <a:gd name="T71" fmla="*/ 747 w 747"/>
                <a:gd name="T72" fmla="*/ 547 h 5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7" h="547">
                  <a:moveTo>
                    <a:pt x="0" y="473"/>
                  </a:moveTo>
                  <a:lnTo>
                    <a:pt x="53" y="498"/>
                  </a:lnTo>
                  <a:lnTo>
                    <a:pt x="164" y="465"/>
                  </a:lnTo>
                  <a:lnTo>
                    <a:pt x="249" y="391"/>
                  </a:lnTo>
                  <a:lnTo>
                    <a:pt x="289" y="319"/>
                  </a:lnTo>
                  <a:lnTo>
                    <a:pt x="359" y="254"/>
                  </a:lnTo>
                  <a:lnTo>
                    <a:pt x="438" y="136"/>
                  </a:lnTo>
                  <a:lnTo>
                    <a:pt x="453" y="42"/>
                  </a:lnTo>
                  <a:lnTo>
                    <a:pt x="493" y="94"/>
                  </a:lnTo>
                  <a:lnTo>
                    <a:pt x="509" y="0"/>
                  </a:lnTo>
                  <a:lnTo>
                    <a:pt x="583" y="34"/>
                  </a:lnTo>
                  <a:lnTo>
                    <a:pt x="633" y="107"/>
                  </a:lnTo>
                  <a:lnTo>
                    <a:pt x="747" y="214"/>
                  </a:lnTo>
                  <a:lnTo>
                    <a:pt x="640" y="169"/>
                  </a:lnTo>
                  <a:lnTo>
                    <a:pt x="574" y="67"/>
                  </a:lnTo>
                  <a:lnTo>
                    <a:pt x="543" y="76"/>
                  </a:lnTo>
                  <a:lnTo>
                    <a:pt x="484" y="167"/>
                  </a:lnTo>
                  <a:lnTo>
                    <a:pt x="334" y="355"/>
                  </a:lnTo>
                  <a:lnTo>
                    <a:pt x="237" y="448"/>
                  </a:lnTo>
                  <a:lnTo>
                    <a:pt x="95" y="547"/>
                  </a:lnTo>
                  <a:lnTo>
                    <a:pt x="3" y="510"/>
                  </a:lnTo>
                  <a:lnTo>
                    <a:pt x="0" y="473"/>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54" name="Freeform 62"/>
            <p:cNvSpPr>
              <a:spLocks/>
            </p:cNvSpPr>
            <p:nvPr/>
          </p:nvSpPr>
          <p:spPr bwMode="auto">
            <a:xfrm>
              <a:off x="4970" y="2724"/>
              <a:ext cx="27" cy="83"/>
            </a:xfrm>
            <a:custGeom>
              <a:avLst/>
              <a:gdLst>
                <a:gd name="T0" fmla="*/ 1 w 53"/>
                <a:gd name="T1" fmla="*/ 0 h 167"/>
                <a:gd name="T2" fmla="*/ 0 w 53"/>
                <a:gd name="T3" fmla="*/ 1 h 167"/>
                <a:gd name="T4" fmla="*/ 1 w 53"/>
                <a:gd name="T5" fmla="*/ 0 h 167"/>
                <a:gd name="T6" fmla="*/ 1 w 53"/>
                <a:gd name="T7" fmla="*/ 0 h 167"/>
                <a:gd name="T8" fmla="*/ 1 w 53"/>
                <a:gd name="T9" fmla="*/ 0 h 167"/>
                <a:gd name="T10" fmla="*/ 1 w 53"/>
                <a:gd name="T11" fmla="*/ 0 h 167"/>
                <a:gd name="T12" fmla="*/ 0 60000 65536"/>
                <a:gd name="T13" fmla="*/ 0 60000 65536"/>
                <a:gd name="T14" fmla="*/ 0 60000 65536"/>
                <a:gd name="T15" fmla="*/ 0 60000 65536"/>
                <a:gd name="T16" fmla="*/ 0 60000 65536"/>
                <a:gd name="T17" fmla="*/ 0 60000 65536"/>
                <a:gd name="T18" fmla="*/ 0 w 53"/>
                <a:gd name="T19" fmla="*/ 0 h 167"/>
                <a:gd name="T20" fmla="*/ 53 w 53"/>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53" h="167">
                  <a:moveTo>
                    <a:pt x="18" y="0"/>
                  </a:moveTo>
                  <a:lnTo>
                    <a:pt x="0" y="167"/>
                  </a:lnTo>
                  <a:lnTo>
                    <a:pt x="47" y="114"/>
                  </a:lnTo>
                  <a:lnTo>
                    <a:pt x="53" y="29"/>
                  </a:lnTo>
                  <a:lnTo>
                    <a:pt x="18"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55" name="Freeform 63"/>
            <p:cNvSpPr>
              <a:spLocks/>
            </p:cNvSpPr>
            <p:nvPr/>
          </p:nvSpPr>
          <p:spPr bwMode="auto">
            <a:xfrm>
              <a:off x="4332" y="2270"/>
              <a:ext cx="803" cy="419"/>
            </a:xfrm>
            <a:custGeom>
              <a:avLst/>
              <a:gdLst>
                <a:gd name="T0" fmla="*/ 3 w 1607"/>
                <a:gd name="T1" fmla="*/ 3 h 839"/>
                <a:gd name="T2" fmla="*/ 3 w 1607"/>
                <a:gd name="T3" fmla="*/ 4 h 839"/>
                <a:gd name="T4" fmla="*/ 4 w 1607"/>
                <a:gd name="T5" fmla="*/ 4 h 839"/>
                <a:gd name="T6" fmla="*/ 3 w 1607"/>
                <a:gd name="T7" fmla="*/ 5 h 839"/>
                <a:gd name="T8" fmla="*/ 5 w 1607"/>
                <a:gd name="T9" fmla="*/ 5 h 839"/>
                <a:gd name="T10" fmla="*/ 5 w 1607"/>
                <a:gd name="T11" fmla="*/ 5 h 839"/>
                <a:gd name="T12" fmla="*/ 6 w 1607"/>
                <a:gd name="T13" fmla="*/ 4 h 839"/>
                <a:gd name="T14" fmla="*/ 7 w 1607"/>
                <a:gd name="T15" fmla="*/ 4 h 839"/>
                <a:gd name="T16" fmla="*/ 7 w 1607"/>
                <a:gd name="T17" fmla="*/ 4 h 839"/>
                <a:gd name="T18" fmla="*/ 8 w 1607"/>
                <a:gd name="T19" fmla="*/ 4 h 839"/>
                <a:gd name="T20" fmla="*/ 8 w 1607"/>
                <a:gd name="T21" fmla="*/ 4 h 839"/>
                <a:gd name="T22" fmla="*/ 8 w 1607"/>
                <a:gd name="T23" fmla="*/ 4 h 839"/>
                <a:gd name="T24" fmla="*/ 8 w 1607"/>
                <a:gd name="T25" fmla="*/ 5 h 839"/>
                <a:gd name="T26" fmla="*/ 9 w 1607"/>
                <a:gd name="T27" fmla="*/ 5 h 839"/>
                <a:gd name="T28" fmla="*/ 9 w 1607"/>
                <a:gd name="T29" fmla="*/ 5 h 839"/>
                <a:gd name="T30" fmla="*/ 9 w 1607"/>
                <a:gd name="T31" fmla="*/ 6 h 839"/>
                <a:gd name="T32" fmla="*/ 10 w 1607"/>
                <a:gd name="T33" fmla="*/ 6 h 839"/>
                <a:gd name="T34" fmla="*/ 10 w 1607"/>
                <a:gd name="T35" fmla="*/ 5 h 839"/>
                <a:gd name="T36" fmla="*/ 10 w 1607"/>
                <a:gd name="T37" fmla="*/ 5 h 839"/>
                <a:gd name="T38" fmla="*/ 10 w 1607"/>
                <a:gd name="T39" fmla="*/ 4 h 839"/>
                <a:gd name="T40" fmla="*/ 10 w 1607"/>
                <a:gd name="T41" fmla="*/ 3 h 839"/>
                <a:gd name="T42" fmla="*/ 10 w 1607"/>
                <a:gd name="T43" fmla="*/ 3 h 839"/>
                <a:gd name="T44" fmla="*/ 12 w 1607"/>
                <a:gd name="T45" fmla="*/ 0 h 839"/>
                <a:gd name="T46" fmla="*/ 12 w 1607"/>
                <a:gd name="T47" fmla="*/ 0 h 839"/>
                <a:gd name="T48" fmla="*/ 3 w 1607"/>
                <a:gd name="T49" fmla="*/ 0 h 839"/>
                <a:gd name="T50" fmla="*/ 0 w 1607"/>
                <a:gd name="T51" fmla="*/ 4 h 839"/>
                <a:gd name="T52" fmla="*/ 0 w 1607"/>
                <a:gd name="T53" fmla="*/ 4 h 839"/>
                <a:gd name="T54" fmla="*/ 3 w 1607"/>
                <a:gd name="T55" fmla="*/ 5 h 839"/>
                <a:gd name="T56" fmla="*/ 3 w 1607"/>
                <a:gd name="T57" fmla="*/ 4 h 839"/>
                <a:gd name="T58" fmla="*/ 3 w 1607"/>
                <a:gd name="T59" fmla="*/ 3 h 839"/>
                <a:gd name="T60" fmla="*/ 3 w 1607"/>
                <a:gd name="T61" fmla="*/ 3 h 839"/>
                <a:gd name="T62" fmla="*/ 3 w 1607"/>
                <a:gd name="T63" fmla="*/ 3 h 8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7"/>
                <a:gd name="T97" fmla="*/ 0 h 839"/>
                <a:gd name="T98" fmla="*/ 1607 w 1607"/>
                <a:gd name="T99" fmla="*/ 839 h 8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7" h="839">
                  <a:moveTo>
                    <a:pt x="506" y="448"/>
                  </a:moveTo>
                  <a:lnTo>
                    <a:pt x="506" y="542"/>
                  </a:lnTo>
                  <a:lnTo>
                    <a:pt x="551" y="618"/>
                  </a:lnTo>
                  <a:lnTo>
                    <a:pt x="489" y="680"/>
                  </a:lnTo>
                  <a:lnTo>
                    <a:pt x="656" y="670"/>
                  </a:lnTo>
                  <a:lnTo>
                    <a:pt x="710" y="652"/>
                  </a:lnTo>
                  <a:lnTo>
                    <a:pt x="842" y="577"/>
                  </a:lnTo>
                  <a:lnTo>
                    <a:pt x="925" y="545"/>
                  </a:lnTo>
                  <a:lnTo>
                    <a:pt x="987" y="533"/>
                  </a:lnTo>
                  <a:lnTo>
                    <a:pt x="1041" y="540"/>
                  </a:lnTo>
                  <a:lnTo>
                    <a:pt x="1077" y="553"/>
                  </a:lnTo>
                  <a:lnTo>
                    <a:pt x="1106" y="577"/>
                  </a:lnTo>
                  <a:lnTo>
                    <a:pt x="1129" y="662"/>
                  </a:lnTo>
                  <a:lnTo>
                    <a:pt x="1156" y="692"/>
                  </a:lnTo>
                  <a:lnTo>
                    <a:pt x="1221" y="724"/>
                  </a:lnTo>
                  <a:lnTo>
                    <a:pt x="1278" y="839"/>
                  </a:lnTo>
                  <a:lnTo>
                    <a:pt x="1309" y="826"/>
                  </a:lnTo>
                  <a:lnTo>
                    <a:pt x="1323" y="764"/>
                  </a:lnTo>
                  <a:lnTo>
                    <a:pt x="1378" y="709"/>
                  </a:lnTo>
                  <a:lnTo>
                    <a:pt x="1349" y="597"/>
                  </a:lnTo>
                  <a:lnTo>
                    <a:pt x="1298" y="503"/>
                  </a:lnTo>
                  <a:lnTo>
                    <a:pt x="1298" y="386"/>
                  </a:lnTo>
                  <a:lnTo>
                    <a:pt x="1607" y="81"/>
                  </a:lnTo>
                  <a:lnTo>
                    <a:pt x="1592" y="37"/>
                  </a:lnTo>
                  <a:lnTo>
                    <a:pt x="506" y="0"/>
                  </a:lnTo>
                  <a:lnTo>
                    <a:pt x="0" y="550"/>
                  </a:lnTo>
                  <a:lnTo>
                    <a:pt x="2" y="597"/>
                  </a:lnTo>
                  <a:lnTo>
                    <a:pt x="401" y="643"/>
                  </a:lnTo>
                  <a:lnTo>
                    <a:pt x="429" y="553"/>
                  </a:lnTo>
                  <a:lnTo>
                    <a:pt x="466" y="496"/>
                  </a:lnTo>
                  <a:lnTo>
                    <a:pt x="506" y="448"/>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56" name="Freeform 64"/>
            <p:cNvSpPr>
              <a:spLocks/>
            </p:cNvSpPr>
            <p:nvPr/>
          </p:nvSpPr>
          <p:spPr bwMode="auto">
            <a:xfrm>
              <a:off x="4536" y="2608"/>
              <a:ext cx="63" cy="177"/>
            </a:xfrm>
            <a:custGeom>
              <a:avLst/>
              <a:gdLst>
                <a:gd name="T0" fmla="*/ 1 w 126"/>
                <a:gd name="T1" fmla="*/ 0 h 354"/>
                <a:gd name="T2" fmla="*/ 1 w 126"/>
                <a:gd name="T3" fmla="*/ 1 h 354"/>
                <a:gd name="T4" fmla="*/ 1 w 126"/>
                <a:gd name="T5" fmla="*/ 1 h 354"/>
                <a:gd name="T6" fmla="*/ 1 w 126"/>
                <a:gd name="T7" fmla="*/ 2 h 354"/>
                <a:gd name="T8" fmla="*/ 1 w 126"/>
                <a:gd name="T9" fmla="*/ 3 h 354"/>
                <a:gd name="T10" fmla="*/ 1 w 126"/>
                <a:gd name="T11" fmla="*/ 3 h 354"/>
                <a:gd name="T12" fmla="*/ 1 w 126"/>
                <a:gd name="T13" fmla="*/ 1 h 354"/>
                <a:gd name="T14" fmla="*/ 0 w 126"/>
                <a:gd name="T15" fmla="*/ 1 h 354"/>
                <a:gd name="T16" fmla="*/ 1 w 126"/>
                <a:gd name="T17" fmla="*/ 0 h 354"/>
                <a:gd name="T18" fmla="*/ 1 w 126"/>
                <a:gd name="T19" fmla="*/ 0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354"/>
                <a:gd name="T32" fmla="*/ 126 w 126"/>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354">
                  <a:moveTo>
                    <a:pt x="1" y="0"/>
                  </a:moveTo>
                  <a:lnTo>
                    <a:pt x="65" y="5"/>
                  </a:lnTo>
                  <a:lnTo>
                    <a:pt x="55" y="60"/>
                  </a:lnTo>
                  <a:lnTo>
                    <a:pt x="106" y="227"/>
                  </a:lnTo>
                  <a:lnTo>
                    <a:pt x="126" y="354"/>
                  </a:lnTo>
                  <a:lnTo>
                    <a:pt x="65" y="269"/>
                  </a:lnTo>
                  <a:lnTo>
                    <a:pt x="10" y="122"/>
                  </a:lnTo>
                  <a:lnTo>
                    <a:pt x="0" y="34"/>
                  </a:lnTo>
                  <a:lnTo>
                    <a:pt x="1"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57" name="Freeform 65"/>
            <p:cNvSpPr>
              <a:spLocks/>
            </p:cNvSpPr>
            <p:nvPr/>
          </p:nvSpPr>
          <p:spPr bwMode="auto">
            <a:xfrm>
              <a:off x="4606" y="2805"/>
              <a:ext cx="175" cy="248"/>
            </a:xfrm>
            <a:custGeom>
              <a:avLst/>
              <a:gdLst>
                <a:gd name="T0" fmla="*/ 0 w 351"/>
                <a:gd name="T1" fmla="*/ 0 h 496"/>
                <a:gd name="T2" fmla="*/ 0 w 351"/>
                <a:gd name="T3" fmla="*/ 2 h 496"/>
                <a:gd name="T4" fmla="*/ 0 w 351"/>
                <a:gd name="T5" fmla="*/ 3 h 496"/>
                <a:gd name="T6" fmla="*/ 2 w 351"/>
                <a:gd name="T7" fmla="*/ 4 h 496"/>
                <a:gd name="T8" fmla="*/ 0 w 351"/>
                <a:gd name="T9" fmla="*/ 3 h 496"/>
                <a:gd name="T10" fmla="*/ 0 w 351"/>
                <a:gd name="T11" fmla="*/ 2 h 496"/>
                <a:gd name="T12" fmla="*/ 0 w 351"/>
                <a:gd name="T13" fmla="*/ 0 h 496"/>
                <a:gd name="T14" fmla="*/ 0 w 351"/>
                <a:gd name="T15" fmla="*/ 0 h 496"/>
                <a:gd name="T16" fmla="*/ 0 60000 65536"/>
                <a:gd name="T17" fmla="*/ 0 60000 65536"/>
                <a:gd name="T18" fmla="*/ 0 60000 65536"/>
                <a:gd name="T19" fmla="*/ 0 60000 65536"/>
                <a:gd name="T20" fmla="*/ 0 60000 65536"/>
                <a:gd name="T21" fmla="*/ 0 60000 65536"/>
                <a:gd name="T22" fmla="*/ 0 60000 65536"/>
                <a:gd name="T23" fmla="*/ 0 60000 65536"/>
                <a:gd name="T24" fmla="*/ 0 w 351"/>
                <a:gd name="T25" fmla="*/ 0 h 496"/>
                <a:gd name="T26" fmla="*/ 351 w 351"/>
                <a:gd name="T27" fmla="*/ 496 h 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1" h="496">
                  <a:moveTo>
                    <a:pt x="0" y="0"/>
                  </a:moveTo>
                  <a:lnTo>
                    <a:pt x="32" y="132"/>
                  </a:lnTo>
                  <a:lnTo>
                    <a:pt x="108" y="269"/>
                  </a:lnTo>
                  <a:lnTo>
                    <a:pt x="351" y="496"/>
                  </a:lnTo>
                  <a:lnTo>
                    <a:pt x="113" y="314"/>
                  </a:lnTo>
                  <a:lnTo>
                    <a:pt x="8" y="132"/>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58" name="Freeform 66"/>
            <p:cNvSpPr>
              <a:spLocks/>
            </p:cNvSpPr>
            <p:nvPr/>
          </p:nvSpPr>
          <p:spPr bwMode="auto">
            <a:xfrm>
              <a:off x="5011" y="2623"/>
              <a:ext cx="55" cy="196"/>
            </a:xfrm>
            <a:custGeom>
              <a:avLst/>
              <a:gdLst>
                <a:gd name="T0" fmla="*/ 1 w 110"/>
                <a:gd name="T1" fmla="*/ 0 h 391"/>
                <a:gd name="T2" fmla="*/ 1 w 110"/>
                <a:gd name="T3" fmla="*/ 1 h 391"/>
                <a:gd name="T4" fmla="*/ 1 w 110"/>
                <a:gd name="T5" fmla="*/ 2 h 391"/>
                <a:gd name="T6" fmla="*/ 1 w 110"/>
                <a:gd name="T7" fmla="*/ 3 h 391"/>
                <a:gd name="T8" fmla="*/ 1 w 110"/>
                <a:gd name="T9" fmla="*/ 4 h 391"/>
                <a:gd name="T10" fmla="*/ 1 w 110"/>
                <a:gd name="T11" fmla="*/ 3 h 391"/>
                <a:gd name="T12" fmla="*/ 0 w 110"/>
                <a:gd name="T13" fmla="*/ 3 h 391"/>
                <a:gd name="T14" fmla="*/ 1 w 110"/>
                <a:gd name="T15" fmla="*/ 3 h 391"/>
                <a:gd name="T16" fmla="*/ 1 w 110"/>
                <a:gd name="T17" fmla="*/ 2 h 391"/>
                <a:gd name="T18" fmla="*/ 1 w 110"/>
                <a:gd name="T19" fmla="*/ 1 h 391"/>
                <a:gd name="T20" fmla="*/ 1 w 110"/>
                <a:gd name="T21" fmla="*/ 1 h 391"/>
                <a:gd name="T22" fmla="*/ 1 w 110"/>
                <a:gd name="T23" fmla="*/ 0 h 391"/>
                <a:gd name="T24" fmla="*/ 1 w 110"/>
                <a:gd name="T25" fmla="*/ 0 h 3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
                <a:gd name="T40" fmla="*/ 0 h 391"/>
                <a:gd name="T41" fmla="*/ 110 w 110"/>
                <a:gd name="T42" fmla="*/ 391 h 3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 h="391">
                  <a:moveTo>
                    <a:pt x="45" y="0"/>
                  </a:moveTo>
                  <a:lnTo>
                    <a:pt x="95" y="25"/>
                  </a:lnTo>
                  <a:lnTo>
                    <a:pt x="110" y="140"/>
                  </a:lnTo>
                  <a:lnTo>
                    <a:pt x="87" y="317"/>
                  </a:lnTo>
                  <a:lnTo>
                    <a:pt x="73" y="391"/>
                  </a:lnTo>
                  <a:lnTo>
                    <a:pt x="17" y="384"/>
                  </a:lnTo>
                  <a:lnTo>
                    <a:pt x="0" y="346"/>
                  </a:lnTo>
                  <a:lnTo>
                    <a:pt x="62" y="314"/>
                  </a:lnTo>
                  <a:lnTo>
                    <a:pt x="93" y="172"/>
                  </a:lnTo>
                  <a:lnTo>
                    <a:pt x="85" y="62"/>
                  </a:lnTo>
                  <a:lnTo>
                    <a:pt x="53" y="17"/>
                  </a:lnTo>
                  <a:lnTo>
                    <a:pt x="45"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59" name="Freeform 67"/>
            <p:cNvSpPr>
              <a:spLocks/>
            </p:cNvSpPr>
            <p:nvPr/>
          </p:nvSpPr>
          <p:spPr bwMode="auto">
            <a:xfrm>
              <a:off x="4989" y="2644"/>
              <a:ext cx="61" cy="118"/>
            </a:xfrm>
            <a:custGeom>
              <a:avLst/>
              <a:gdLst>
                <a:gd name="T0" fmla="*/ 0 w 122"/>
                <a:gd name="T1" fmla="*/ 1 h 235"/>
                <a:gd name="T2" fmla="*/ 1 w 122"/>
                <a:gd name="T3" fmla="*/ 1 h 235"/>
                <a:gd name="T4" fmla="*/ 1 w 122"/>
                <a:gd name="T5" fmla="*/ 1 h 235"/>
                <a:gd name="T6" fmla="*/ 1 w 122"/>
                <a:gd name="T7" fmla="*/ 0 h 235"/>
                <a:gd name="T8" fmla="*/ 1 w 122"/>
                <a:gd name="T9" fmla="*/ 1 h 235"/>
                <a:gd name="T10" fmla="*/ 1 w 122"/>
                <a:gd name="T11" fmla="*/ 1 h 235"/>
                <a:gd name="T12" fmla="*/ 1 w 122"/>
                <a:gd name="T13" fmla="*/ 1 h 235"/>
                <a:gd name="T14" fmla="*/ 1 w 122"/>
                <a:gd name="T15" fmla="*/ 2 h 235"/>
                <a:gd name="T16" fmla="*/ 1 w 122"/>
                <a:gd name="T17" fmla="*/ 2 h 235"/>
                <a:gd name="T18" fmla="*/ 1 w 122"/>
                <a:gd name="T19" fmla="*/ 2 h 235"/>
                <a:gd name="T20" fmla="*/ 1 w 122"/>
                <a:gd name="T21" fmla="*/ 2 h 235"/>
                <a:gd name="T22" fmla="*/ 0 w 122"/>
                <a:gd name="T23" fmla="*/ 1 h 235"/>
                <a:gd name="T24" fmla="*/ 0 w 122"/>
                <a:gd name="T25" fmla="*/ 1 h 2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2"/>
                <a:gd name="T40" fmla="*/ 0 h 235"/>
                <a:gd name="T41" fmla="*/ 122 w 122"/>
                <a:gd name="T42" fmla="*/ 235 h 2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2" h="235">
                  <a:moveTo>
                    <a:pt x="0" y="90"/>
                  </a:moveTo>
                  <a:lnTo>
                    <a:pt x="41" y="73"/>
                  </a:lnTo>
                  <a:lnTo>
                    <a:pt x="72" y="16"/>
                  </a:lnTo>
                  <a:lnTo>
                    <a:pt x="122" y="0"/>
                  </a:lnTo>
                  <a:lnTo>
                    <a:pt x="114" y="51"/>
                  </a:lnTo>
                  <a:lnTo>
                    <a:pt x="72" y="72"/>
                  </a:lnTo>
                  <a:lnTo>
                    <a:pt x="97" y="117"/>
                  </a:lnTo>
                  <a:lnTo>
                    <a:pt x="97" y="158"/>
                  </a:lnTo>
                  <a:lnTo>
                    <a:pt x="44" y="235"/>
                  </a:lnTo>
                  <a:lnTo>
                    <a:pt x="44" y="173"/>
                  </a:lnTo>
                  <a:lnTo>
                    <a:pt x="15" y="142"/>
                  </a:lnTo>
                  <a:lnTo>
                    <a:pt x="0" y="9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60" name="Freeform 68"/>
            <p:cNvSpPr>
              <a:spLocks/>
            </p:cNvSpPr>
            <p:nvPr/>
          </p:nvSpPr>
          <p:spPr bwMode="auto">
            <a:xfrm>
              <a:off x="4671" y="2799"/>
              <a:ext cx="33" cy="17"/>
            </a:xfrm>
            <a:custGeom>
              <a:avLst/>
              <a:gdLst>
                <a:gd name="T0" fmla="*/ 1 w 65"/>
                <a:gd name="T1" fmla="*/ 0 h 33"/>
                <a:gd name="T2" fmla="*/ 0 w 65"/>
                <a:gd name="T3" fmla="*/ 1 h 33"/>
                <a:gd name="T4" fmla="*/ 1 w 65"/>
                <a:gd name="T5" fmla="*/ 1 h 33"/>
                <a:gd name="T6" fmla="*/ 1 w 65"/>
                <a:gd name="T7" fmla="*/ 1 h 33"/>
                <a:gd name="T8" fmla="*/ 1 w 65"/>
                <a:gd name="T9" fmla="*/ 0 h 33"/>
                <a:gd name="T10" fmla="*/ 1 w 65"/>
                <a:gd name="T11" fmla="*/ 0 h 33"/>
                <a:gd name="T12" fmla="*/ 0 60000 65536"/>
                <a:gd name="T13" fmla="*/ 0 60000 65536"/>
                <a:gd name="T14" fmla="*/ 0 60000 65536"/>
                <a:gd name="T15" fmla="*/ 0 60000 65536"/>
                <a:gd name="T16" fmla="*/ 0 60000 65536"/>
                <a:gd name="T17" fmla="*/ 0 60000 65536"/>
                <a:gd name="T18" fmla="*/ 0 w 65"/>
                <a:gd name="T19" fmla="*/ 0 h 33"/>
                <a:gd name="T20" fmla="*/ 65 w 6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5" h="33">
                  <a:moveTo>
                    <a:pt x="45" y="0"/>
                  </a:moveTo>
                  <a:lnTo>
                    <a:pt x="0" y="28"/>
                  </a:lnTo>
                  <a:lnTo>
                    <a:pt x="44" y="33"/>
                  </a:lnTo>
                  <a:lnTo>
                    <a:pt x="65" y="5"/>
                  </a:lnTo>
                  <a:lnTo>
                    <a:pt x="45"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61" name="Freeform 69"/>
            <p:cNvSpPr>
              <a:spLocks/>
            </p:cNvSpPr>
            <p:nvPr/>
          </p:nvSpPr>
          <p:spPr bwMode="auto">
            <a:xfrm>
              <a:off x="4432" y="3044"/>
              <a:ext cx="113" cy="41"/>
            </a:xfrm>
            <a:custGeom>
              <a:avLst/>
              <a:gdLst>
                <a:gd name="T0" fmla="*/ 1 w 226"/>
                <a:gd name="T1" fmla="*/ 0 h 84"/>
                <a:gd name="T2" fmla="*/ 1 w 226"/>
                <a:gd name="T3" fmla="*/ 0 h 84"/>
                <a:gd name="T4" fmla="*/ 2 w 226"/>
                <a:gd name="T5" fmla="*/ 0 h 84"/>
                <a:gd name="T6" fmla="*/ 2 w 226"/>
                <a:gd name="T7" fmla="*/ 0 h 84"/>
                <a:gd name="T8" fmla="*/ 2 w 226"/>
                <a:gd name="T9" fmla="*/ 0 h 84"/>
                <a:gd name="T10" fmla="*/ 2 w 226"/>
                <a:gd name="T11" fmla="*/ 0 h 84"/>
                <a:gd name="T12" fmla="*/ 2 w 226"/>
                <a:gd name="T13" fmla="*/ 0 h 84"/>
                <a:gd name="T14" fmla="*/ 1 w 226"/>
                <a:gd name="T15" fmla="*/ 0 h 84"/>
                <a:gd name="T16" fmla="*/ 1 w 226"/>
                <a:gd name="T17" fmla="*/ 0 h 84"/>
                <a:gd name="T18" fmla="*/ 1 w 226"/>
                <a:gd name="T19" fmla="*/ 0 h 84"/>
                <a:gd name="T20" fmla="*/ 0 w 226"/>
                <a:gd name="T21" fmla="*/ 0 h 84"/>
                <a:gd name="T22" fmla="*/ 1 w 226"/>
                <a:gd name="T23" fmla="*/ 0 h 84"/>
                <a:gd name="T24" fmla="*/ 1 w 226"/>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6"/>
                <a:gd name="T40" fmla="*/ 0 h 84"/>
                <a:gd name="T41" fmla="*/ 226 w 226"/>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6" h="84">
                  <a:moveTo>
                    <a:pt x="14" y="77"/>
                  </a:moveTo>
                  <a:lnTo>
                    <a:pt x="54" y="52"/>
                  </a:lnTo>
                  <a:lnTo>
                    <a:pt x="142" y="44"/>
                  </a:lnTo>
                  <a:lnTo>
                    <a:pt x="196" y="27"/>
                  </a:lnTo>
                  <a:lnTo>
                    <a:pt x="226" y="23"/>
                  </a:lnTo>
                  <a:lnTo>
                    <a:pt x="197" y="0"/>
                  </a:lnTo>
                  <a:lnTo>
                    <a:pt x="152" y="8"/>
                  </a:lnTo>
                  <a:lnTo>
                    <a:pt x="79" y="18"/>
                  </a:lnTo>
                  <a:lnTo>
                    <a:pt x="42" y="27"/>
                  </a:lnTo>
                  <a:lnTo>
                    <a:pt x="17" y="49"/>
                  </a:lnTo>
                  <a:lnTo>
                    <a:pt x="0" y="84"/>
                  </a:lnTo>
                  <a:lnTo>
                    <a:pt x="14" y="77"/>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62" name="Freeform 70"/>
            <p:cNvSpPr>
              <a:spLocks/>
            </p:cNvSpPr>
            <p:nvPr/>
          </p:nvSpPr>
          <p:spPr bwMode="auto">
            <a:xfrm>
              <a:off x="4620" y="3006"/>
              <a:ext cx="79" cy="33"/>
            </a:xfrm>
            <a:custGeom>
              <a:avLst/>
              <a:gdLst>
                <a:gd name="T0" fmla="*/ 0 w 159"/>
                <a:gd name="T1" fmla="*/ 0 h 67"/>
                <a:gd name="T2" fmla="*/ 0 w 159"/>
                <a:gd name="T3" fmla="*/ 0 h 67"/>
                <a:gd name="T4" fmla="*/ 0 w 159"/>
                <a:gd name="T5" fmla="*/ 0 h 67"/>
                <a:gd name="T6" fmla="*/ 1 w 159"/>
                <a:gd name="T7" fmla="*/ 0 h 67"/>
                <a:gd name="T8" fmla="*/ 1 w 159"/>
                <a:gd name="T9" fmla="*/ 0 h 67"/>
                <a:gd name="T10" fmla="*/ 0 w 159"/>
                <a:gd name="T11" fmla="*/ 0 h 67"/>
                <a:gd name="T12" fmla="*/ 0 w 159"/>
                <a:gd name="T13" fmla="*/ 0 h 67"/>
                <a:gd name="T14" fmla="*/ 0 w 159"/>
                <a:gd name="T15" fmla="*/ 0 h 67"/>
                <a:gd name="T16" fmla="*/ 0 w 159"/>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
                <a:gd name="T28" fmla="*/ 0 h 67"/>
                <a:gd name="T29" fmla="*/ 159 w 159"/>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 h="67">
                  <a:moveTo>
                    <a:pt x="0" y="67"/>
                  </a:moveTo>
                  <a:lnTo>
                    <a:pt x="45" y="57"/>
                  </a:lnTo>
                  <a:lnTo>
                    <a:pt x="100" y="22"/>
                  </a:lnTo>
                  <a:lnTo>
                    <a:pt x="159" y="30"/>
                  </a:lnTo>
                  <a:lnTo>
                    <a:pt x="135" y="8"/>
                  </a:lnTo>
                  <a:lnTo>
                    <a:pt x="100" y="0"/>
                  </a:lnTo>
                  <a:lnTo>
                    <a:pt x="49" y="13"/>
                  </a:lnTo>
                  <a:lnTo>
                    <a:pt x="0" y="67"/>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63" name="Freeform 71"/>
            <p:cNvSpPr>
              <a:spLocks/>
            </p:cNvSpPr>
            <p:nvPr/>
          </p:nvSpPr>
          <p:spPr bwMode="auto">
            <a:xfrm>
              <a:off x="4547" y="3049"/>
              <a:ext cx="171" cy="338"/>
            </a:xfrm>
            <a:custGeom>
              <a:avLst/>
              <a:gdLst>
                <a:gd name="T0" fmla="*/ 0 w 343"/>
                <a:gd name="T1" fmla="*/ 1 h 675"/>
                <a:gd name="T2" fmla="*/ 0 w 343"/>
                <a:gd name="T3" fmla="*/ 1 h 675"/>
                <a:gd name="T4" fmla="*/ 0 w 343"/>
                <a:gd name="T5" fmla="*/ 1 h 675"/>
                <a:gd name="T6" fmla="*/ 1 w 343"/>
                <a:gd name="T7" fmla="*/ 2 h 675"/>
                <a:gd name="T8" fmla="*/ 1 w 343"/>
                <a:gd name="T9" fmla="*/ 2 h 675"/>
                <a:gd name="T10" fmla="*/ 1 w 343"/>
                <a:gd name="T11" fmla="*/ 3 h 675"/>
                <a:gd name="T12" fmla="*/ 1 w 343"/>
                <a:gd name="T13" fmla="*/ 3 h 675"/>
                <a:gd name="T14" fmla="*/ 0 w 343"/>
                <a:gd name="T15" fmla="*/ 3 h 675"/>
                <a:gd name="T16" fmla="*/ 0 w 343"/>
                <a:gd name="T17" fmla="*/ 3 h 675"/>
                <a:gd name="T18" fmla="*/ 0 w 343"/>
                <a:gd name="T19" fmla="*/ 3 h 675"/>
                <a:gd name="T20" fmla="*/ 0 w 343"/>
                <a:gd name="T21" fmla="*/ 3 h 675"/>
                <a:gd name="T22" fmla="*/ 0 w 343"/>
                <a:gd name="T23" fmla="*/ 3 h 675"/>
                <a:gd name="T24" fmla="*/ 1 w 343"/>
                <a:gd name="T25" fmla="*/ 3 h 675"/>
                <a:gd name="T26" fmla="*/ 1 w 343"/>
                <a:gd name="T27" fmla="*/ 3 h 675"/>
                <a:gd name="T28" fmla="*/ 2 w 343"/>
                <a:gd name="T29" fmla="*/ 3 h 675"/>
                <a:gd name="T30" fmla="*/ 2 w 343"/>
                <a:gd name="T31" fmla="*/ 4 h 675"/>
                <a:gd name="T32" fmla="*/ 1 w 343"/>
                <a:gd name="T33" fmla="*/ 4 h 675"/>
                <a:gd name="T34" fmla="*/ 0 w 343"/>
                <a:gd name="T35" fmla="*/ 4 h 675"/>
                <a:gd name="T36" fmla="*/ 0 w 343"/>
                <a:gd name="T37" fmla="*/ 4 h 675"/>
                <a:gd name="T38" fmla="*/ 1 w 343"/>
                <a:gd name="T39" fmla="*/ 4 h 675"/>
                <a:gd name="T40" fmla="*/ 1 w 343"/>
                <a:gd name="T41" fmla="*/ 4 h 675"/>
                <a:gd name="T42" fmla="*/ 2 w 343"/>
                <a:gd name="T43" fmla="*/ 4 h 675"/>
                <a:gd name="T44" fmla="*/ 2 w 343"/>
                <a:gd name="T45" fmla="*/ 4 h 675"/>
                <a:gd name="T46" fmla="*/ 1 w 343"/>
                <a:gd name="T47" fmla="*/ 5 h 675"/>
                <a:gd name="T48" fmla="*/ 1 w 343"/>
                <a:gd name="T49" fmla="*/ 5 h 675"/>
                <a:gd name="T50" fmla="*/ 0 w 343"/>
                <a:gd name="T51" fmla="*/ 5 h 675"/>
                <a:gd name="T52" fmla="*/ 1 w 343"/>
                <a:gd name="T53" fmla="*/ 5 h 675"/>
                <a:gd name="T54" fmla="*/ 2 w 343"/>
                <a:gd name="T55" fmla="*/ 5 h 675"/>
                <a:gd name="T56" fmla="*/ 2 w 343"/>
                <a:gd name="T57" fmla="*/ 5 h 675"/>
                <a:gd name="T58" fmla="*/ 2 w 343"/>
                <a:gd name="T59" fmla="*/ 5 h 675"/>
                <a:gd name="T60" fmla="*/ 2 w 343"/>
                <a:gd name="T61" fmla="*/ 6 h 675"/>
                <a:gd name="T62" fmla="*/ 2 w 343"/>
                <a:gd name="T63" fmla="*/ 5 h 675"/>
                <a:gd name="T64" fmla="*/ 2 w 343"/>
                <a:gd name="T65" fmla="*/ 5 h 675"/>
                <a:gd name="T66" fmla="*/ 2 w 343"/>
                <a:gd name="T67" fmla="*/ 4 h 675"/>
                <a:gd name="T68" fmla="*/ 2 w 343"/>
                <a:gd name="T69" fmla="*/ 4 h 675"/>
                <a:gd name="T70" fmla="*/ 2 w 343"/>
                <a:gd name="T71" fmla="*/ 3 h 675"/>
                <a:gd name="T72" fmla="*/ 2 w 343"/>
                <a:gd name="T73" fmla="*/ 3 h 675"/>
                <a:gd name="T74" fmla="*/ 2 w 343"/>
                <a:gd name="T75" fmla="*/ 2 h 675"/>
                <a:gd name="T76" fmla="*/ 2 w 343"/>
                <a:gd name="T77" fmla="*/ 2 h 675"/>
                <a:gd name="T78" fmla="*/ 1 w 343"/>
                <a:gd name="T79" fmla="*/ 2 h 675"/>
                <a:gd name="T80" fmla="*/ 1 w 343"/>
                <a:gd name="T81" fmla="*/ 1 h 675"/>
                <a:gd name="T82" fmla="*/ 1 w 343"/>
                <a:gd name="T83" fmla="*/ 1 h 675"/>
                <a:gd name="T84" fmla="*/ 1 w 343"/>
                <a:gd name="T85" fmla="*/ 0 h 675"/>
                <a:gd name="T86" fmla="*/ 0 w 343"/>
                <a:gd name="T87" fmla="*/ 1 h 675"/>
                <a:gd name="T88" fmla="*/ 0 w 343"/>
                <a:gd name="T89" fmla="*/ 1 h 6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3"/>
                <a:gd name="T136" fmla="*/ 0 h 675"/>
                <a:gd name="T137" fmla="*/ 343 w 343"/>
                <a:gd name="T138" fmla="*/ 675 h 6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3" h="675">
                  <a:moveTo>
                    <a:pt x="127" y="15"/>
                  </a:moveTo>
                  <a:lnTo>
                    <a:pt x="119" y="73"/>
                  </a:lnTo>
                  <a:lnTo>
                    <a:pt x="127" y="122"/>
                  </a:lnTo>
                  <a:lnTo>
                    <a:pt x="171" y="194"/>
                  </a:lnTo>
                  <a:lnTo>
                    <a:pt x="212" y="224"/>
                  </a:lnTo>
                  <a:lnTo>
                    <a:pt x="184" y="292"/>
                  </a:lnTo>
                  <a:lnTo>
                    <a:pt x="156" y="300"/>
                  </a:lnTo>
                  <a:lnTo>
                    <a:pt x="85" y="300"/>
                  </a:lnTo>
                  <a:lnTo>
                    <a:pt x="45" y="322"/>
                  </a:lnTo>
                  <a:lnTo>
                    <a:pt x="15" y="304"/>
                  </a:lnTo>
                  <a:lnTo>
                    <a:pt x="40" y="337"/>
                  </a:lnTo>
                  <a:lnTo>
                    <a:pt x="97" y="320"/>
                  </a:lnTo>
                  <a:lnTo>
                    <a:pt x="192" y="317"/>
                  </a:lnTo>
                  <a:lnTo>
                    <a:pt x="201" y="337"/>
                  </a:lnTo>
                  <a:lnTo>
                    <a:pt x="274" y="332"/>
                  </a:lnTo>
                  <a:lnTo>
                    <a:pt x="281" y="386"/>
                  </a:lnTo>
                  <a:lnTo>
                    <a:pt x="191" y="422"/>
                  </a:lnTo>
                  <a:lnTo>
                    <a:pt x="20" y="444"/>
                  </a:lnTo>
                  <a:lnTo>
                    <a:pt x="0" y="464"/>
                  </a:lnTo>
                  <a:lnTo>
                    <a:pt x="167" y="462"/>
                  </a:lnTo>
                  <a:lnTo>
                    <a:pt x="224" y="447"/>
                  </a:lnTo>
                  <a:lnTo>
                    <a:pt x="282" y="422"/>
                  </a:lnTo>
                  <a:lnTo>
                    <a:pt x="282" y="467"/>
                  </a:lnTo>
                  <a:lnTo>
                    <a:pt x="224" y="519"/>
                  </a:lnTo>
                  <a:lnTo>
                    <a:pt x="159" y="536"/>
                  </a:lnTo>
                  <a:lnTo>
                    <a:pt x="74" y="524"/>
                  </a:lnTo>
                  <a:lnTo>
                    <a:pt x="156" y="553"/>
                  </a:lnTo>
                  <a:lnTo>
                    <a:pt x="257" y="538"/>
                  </a:lnTo>
                  <a:lnTo>
                    <a:pt x="282" y="564"/>
                  </a:lnTo>
                  <a:lnTo>
                    <a:pt x="286" y="603"/>
                  </a:lnTo>
                  <a:lnTo>
                    <a:pt x="269" y="675"/>
                  </a:lnTo>
                  <a:lnTo>
                    <a:pt x="309" y="638"/>
                  </a:lnTo>
                  <a:lnTo>
                    <a:pt x="338" y="581"/>
                  </a:lnTo>
                  <a:lnTo>
                    <a:pt x="331" y="493"/>
                  </a:lnTo>
                  <a:lnTo>
                    <a:pt x="343" y="406"/>
                  </a:lnTo>
                  <a:lnTo>
                    <a:pt x="343" y="309"/>
                  </a:lnTo>
                  <a:lnTo>
                    <a:pt x="326" y="269"/>
                  </a:lnTo>
                  <a:lnTo>
                    <a:pt x="298" y="252"/>
                  </a:lnTo>
                  <a:lnTo>
                    <a:pt x="256" y="230"/>
                  </a:lnTo>
                  <a:lnTo>
                    <a:pt x="232" y="194"/>
                  </a:lnTo>
                  <a:lnTo>
                    <a:pt x="232" y="113"/>
                  </a:lnTo>
                  <a:lnTo>
                    <a:pt x="179" y="113"/>
                  </a:lnTo>
                  <a:lnTo>
                    <a:pt x="156" y="0"/>
                  </a:lnTo>
                  <a:lnTo>
                    <a:pt x="127" y="1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64" name="Freeform 72"/>
            <p:cNvSpPr>
              <a:spLocks/>
            </p:cNvSpPr>
            <p:nvPr/>
          </p:nvSpPr>
          <p:spPr bwMode="auto">
            <a:xfrm>
              <a:off x="4638" y="3061"/>
              <a:ext cx="70" cy="37"/>
            </a:xfrm>
            <a:custGeom>
              <a:avLst/>
              <a:gdLst>
                <a:gd name="T0" fmla="*/ 0 w 141"/>
                <a:gd name="T1" fmla="*/ 1 h 74"/>
                <a:gd name="T2" fmla="*/ 0 w 141"/>
                <a:gd name="T3" fmla="*/ 1 h 74"/>
                <a:gd name="T4" fmla="*/ 0 w 141"/>
                <a:gd name="T5" fmla="*/ 0 h 74"/>
                <a:gd name="T6" fmla="*/ 1 w 141"/>
                <a:gd name="T7" fmla="*/ 1 h 74"/>
                <a:gd name="T8" fmla="*/ 0 w 141"/>
                <a:gd name="T9" fmla="*/ 1 h 74"/>
                <a:gd name="T10" fmla="*/ 0 w 141"/>
                <a:gd name="T11" fmla="*/ 1 h 74"/>
                <a:gd name="T12" fmla="*/ 0 w 141"/>
                <a:gd name="T13" fmla="*/ 1 h 74"/>
                <a:gd name="T14" fmla="*/ 0 w 141"/>
                <a:gd name="T15" fmla="*/ 1 h 74"/>
                <a:gd name="T16" fmla="*/ 0 w 141"/>
                <a:gd name="T17" fmla="*/ 1 h 74"/>
                <a:gd name="T18" fmla="*/ 0 w 141"/>
                <a:gd name="T19" fmla="*/ 1 h 74"/>
                <a:gd name="T20" fmla="*/ 0 w 141"/>
                <a:gd name="T21" fmla="*/ 1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
                <a:gd name="T34" fmla="*/ 0 h 74"/>
                <a:gd name="T35" fmla="*/ 141 w 141"/>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 h="74">
                  <a:moveTo>
                    <a:pt x="0" y="50"/>
                  </a:moveTo>
                  <a:lnTo>
                    <a:pt x="37" y="2"/>
                  </a:lnTo>
                  <a:lnTo>
                    <a:pt x="87" y="0"/>
                  </a:lnTo>
                  <a:lnTo>
                    <a:pt x="141" y="14"/>
                  </a:lnTo>
                  <a:lnTo>
                    <a:pt x="79" y="17"/>
                  </a:lnTo>
                  <a:lnTo>
                    <a:pt x="75" y="50"/>
                  </a:lnTo>
                  <a:lnTo>
                    <a:pt x="111" y="57"/>
                  </a:lnTo>
                  <a:lnTo>
                    <a:pt x="65" y="70"/>
                  </a:lnTo>
                  <a:lnTo>
                    <a:pt x="2" y="74"/>
                  </a:lnTo>
                  <a:lnTo>
                    <a:pt x="0" y="5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65" name="Freeform 73"/>
            <p:cNvSpPr>
              <a:spLocks/>
            </p:cNvSpPr>
            <p:nvPr/>
          </p:nvSpPr>
          <p:spPr bwMode="auto">
            <a:xfrm>
              <a:off x="4644" y="3045"/>
              <a:ext cx="62" cy="23"/>
            </a:xfrm>
            <a:custGeom>
              <a:avLst/>
              <a:gdLst>
                <a:gd name="T0" fmla="*/ 0 w 123"/>
                <a:gd name="T1" fmla="*/ 1 h 46"/>
                <a:gd name="T2" fmla="*/ 1 w 123"/>
                <a:gd name="T3" fmla="*/ 1 h 46"/>
                <a:gd name="T4" fmla="*/ 1 w 123"/>
                <a:gd name="T5" fmla="*/ 1 h 46"/>
                <a:gd name="T6" fmla="*/ 1 w 123"/>
                <a:gd name="T7" fmla="*/ 1 h 46"/>
                <a:gd name="T8" fmla="*/ 1 w 123"/>
                <a:gd name="T9" fmla="*/ 1 h 46"/>
                <a:gd name="T10" fmla="*/ 1 w 123"/>
                <a:gd name="T11" fmla="*/ 0 h 46"/>
                <a:gd name="T12" fmla="*/ 0 w 123"/>
                <a:gd name="T13" fmla="*/ 1 h 46"/>
                <a:gd name="T14" fmla="*/ 0 w 123"/>
                <a:gd name="T15" fmla="*/ 1 h 46"/>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46"/>
                <a:gd name="T26" fmla="*/ 123 w 123"/>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46">
                  <a:moveTo>
                    <a:pt x="0" y="25"/>
                  </a:moveTo>
                  <a:lnTo>
                    <a:pt x="45" y="15"/>
                  </a:lnTo>
                  <a:lnTo>
                    <a:pt x="70" y="41"/>
                  </a:lnTo>
                  <a:lnTo>
                    <a:pt x="123" y="46"/>
                  </a:lnTo>
                  <a:lnTo>
                    <a:pt x="102" y="12"/>
                  </a:lnTo>
                  <a:lnTo>
                    <a:pt x="60" y="0"/>
                  </a:lnTo>
                  <a:lnTo>
                    <a:pt x="0" y="2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66" name="Freeform 74"/>
            <p:cNvSpPr>
              <a:spLocks/>
            </p:cNvSpPr>
            <p:nvPr/>
          </p:nvSpPr>
          <p:spPr bwMode="auto">
            <a:xfrm>
              <a:off x="4456" y="3106"/>
              <a:ext cx="92" cy="30"/>
            </a:xfrm>
            <a:custGeom>
              <a:avLst/>
              <a:gdLst>
                <a:gd name="T0" fmla="*/ 1 w 184"/>
                <a:gd name="T1" fmla="*/ 1 h 60"/>
                <a:gd name="T2" fmla="*/ 1 w 184"/>
                <a:gd name="T3" fmla="*/ 1 h 60"/>
                <a:gd name="T4" fmla="*/ 1 w 184"/>
                <a:gd name="T5" fmla="*/ 1 h 60"/>
                <a:gd name="T6" fmla="*/ 0 w 184"/>
                <a:gd name="T7" fmla="*/ 1 h 60"/>
                <a:gd name="T8" fmla="*/ 1 w 184"/>
                <a:gd name="T9" fmla="*/ 1 h 60"/>
                <a:gd name="T10" fmla="*/ 1 w 184"/>
                <a:gd name="T11" fmla="*/ 0 h 60"/>
                <a:gd name="T12" fmla="*/ 2 w 184"/>
                <a:gd name="T13" fmla="*/ 1 h 60"/>
                <a:gd name="T14" fmla="*/ 2 w 184"/>
                <a:gd name="T15" fmla="*/ 1 h 60"/>
                <a:gd name="T16" fmla="*/ 1 w 184"/>
                <a:gd name="T17" fmla="*/ 1 h 60"/>
                <a:gd name="T18" fmla="*/ 1 w 184"/>
                <a:gd name="T19" fmla="*/ 1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60"/>
                <a:gd name="T32" fmla="*/ 184 w 184"/>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60">
                  <a:moveTo>
                    <a:pt x="123" y="17"/>
                  </a:moveTo>
                  <a:lnTo>
                    <a:pt x="107" y="60"/>
                  </a:lnTo>
                  <a:lnTo>
                    <a:pt x="50" y="60"/>
                  </a:lnTo>
                  <a:lnTo>
                    <a:pt x="0" y="49"/>
                  </a:lnTo>
                  <a:lnTo>
                    <a:pt x="50" y="17"/>
                  </a:lnTo>
                  <a:lnTo>
                    <a:pt x="120" y="0"/>
                  </a:lnTo>
                  <a:lnTo>
                    <a:pt x="184" y="14"/>
                  </a:lnTo>
                  <a:lnTo>
                    <a:pt x="160" y="52"/>
                  </a:lnTo>
                  <a:lnTo>
                    <a:pt x="123" y="17"/>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67" name="Freeform 75"/>
            <p:cNvSpPr>
              <a:spLocks/>
            </p:cNvSpPr>
            <p:nvPr/>
          </p:nvSpPr>
          <p:spPr bwMode="auto">
            <a:xfrm>
              <a:off x="4452" y="3075"/>
              <a:ext cx="82" cy="45"/>
            </a:xfrm>
            <a:custGeom>
              <a:avLst/>
              <a:gdLst>
                <a:gd name="T0" fmla="*/ 0 w 164"/>
                <a:gd name="T1" fmla="*/ 1 h 90"/>
                <a:gd name="T2" fmla="*/ 1 w 164"/>
                <a:gd name="T3" fmla="*/ 1 h 90"/>
                <a:gd name="T4" fmla="*/ 2 w 164"/>
                <a:gd name="T5" fmla="*/ 0 h 90"/>
                <a:gd name="T6" fmla="*/ 1 w 164"/>
                <a:gd name="T7" fmla="*/ 1 h 90"/>
                <a:gd name="T8" fmla="*/ 1 w 164"/>
                <a:gd name="T9" fmla="*/ 1 h 90"/>
                <a:gd name="T10" fmla="*/ 0 w 164"/>
                <a:gd name="T11" fmla="*/ 1 h 90"/>
                <a:gd name="T12" fmla="*/ 0 w 164"/>
                <a:gd name="T13" fmla="*/ 1 h 90"/>
                <a:gd name="T14" fmla="*/ 0 60000 65536"/>
                <a:gd name="T15" fmla="*/ 0 60000 65536"/>
                <a:gd name="T16" fmla="*/ 0 60000 65536"/>
                <a:gd name="T17" fmla="*/ 0 60000 65536"/>
                <a:gd name="T18" fmla="*/ 0 60000 65536"/>
                <a:gd name="T19" fmla="*/ 0 60000 65536"/>
                <a:gd name="T20" fmla="*/ 0 60000 65536"/>
                <a:gd name="T21" fmla="*/ 0 w 164"/>
                <a:gd name="T22" fmla="*/ 0 h 90"/>
                <a:gd name="T23" fmla="*/ 164 w 16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 h="90">
                  <a:moveTo>
                    <a:pt x="0" y="90"/>
                  </a:moveTo>
                  <a:lnTo>
                    <a:pt x="96" y="16"/>
                  </a:lnTo>
                  <a:lnTo>
                    <a:pt x="164" y="0"/>
                  </a:lnTo>
                  <a:lnTo>
                    <a:pt x="124" y="45"/>
                  </a:lnTo>
                  <a:lnTo>
                    <a:pt x="67" y="58"/>
                  </a:lnTo>
                  <a:lnTo>
                    <a:pt x="0" y="9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68" name="Freeform 76"/>
            <p:cNvSpPr>
              <a:spLocks/>
            </p:cNvSpPr>
            <p:nvPr/>
          </p:nvSpPr>
          <p:spPr bwMode="auto">
            <a:xfrm>
              <a:off x="4532" y="3089"/>
              <a:ext cx="23" cy="34"/>
            </a:xfrm>
            <a:custGeom>
              <a:avLst/>
              <a:gdLst>
                <a:gd name="T0" fmla="*/ 0 w 45"/>
                <a:gd name="T1" fmla="*/ 1 h 67"/>
                <a:gd name="T2" fmla="*/ 1 w 45"/>
                <a:gd name="T3" fmla="*/ 1 h 67"/>
                <a:gd name="T4" fmla="*/ 1 w 45"/>
                <a:gd name="T5" fmla="*/ 1 h 67"/>
                <a:gd name="T6" fmla="*/ 1 w 45"/>
                <a:gd name="T7" fmla="*/ 0 h 67"/>
                <a:gd name="T8" fmla="*/ 0 w 45"/>
                <a:gd name="T9" fmla="*/ 1 h 67"/>
                <a:gd name="T10" fmla="*/ 0 w 45"/>
                <a:gd name="T11" fmla="*/ 1 h 67"/>
                <a:gd name="T12" fmla="*/ 0 60000 65536"/>
                <a:gd name="T13" fmla="*/ 0 60000 65536"/>
                <a:gd name="T14" fmla="*/ 0 60000 65536"/>
                <a:gd name="T15" fmla="*/ 0 60000 65536"/>
                <a:gd name="T16" fmla="*/ 0 60000 65536"/>
                <a:gd name="T17" fmla="*/ 0 60000 65536"/>
                <a:gd name="T18" fmla="*/ 0 w 45"/>
                <a:gd name="T19" fmla="*/ 0 h 67"/>
                <a:gd name="T20" fmla="*/ 45 w 4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45" h="67">
                  <a:moveTo>
                    <a:pt x="0" y="18"/>
                  </a:moveTo>
                  <a:lnTo>
                    <a:pt x="45" y="67"/>
                  </a:lnTo>
                  <a:lnTo>
                    <a:pt x="45" y="18"/>
                  </a:lnTo>
                  <a:lnTo>
                    <a:pt x="17" y="0"/>
                  </a:lnTo>
                  <a:lnTo>
                    <a:pt x="0" y="18"/>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69" name="Freeform 77"/>
            <p:cNvSpPr>
              <a:spLocks/>
            </p:cNvSpPr>
            <p:nvPr/>
          </p:nvSpPr>
          <p:spPr bwMode="auto">
            <a:xfrm>
              <a:off x="4455" y="3139"/>
              <a:ext cx="92" cy="22"/>
            </a:xfrm>
            <a:custGeom>
              <a:avLst/>
              <a:gdLst>
                <a:gd name="T0" fmla="*/ 2 w 183"/>
                <a:gd name="T1" fmla="*/ 0 h 46"/>
                <a:gd name="T2" fmla="*/ 1 w 183"/>
                <a:gd name="T3" fmla="*/ 0 h 46"/>
                <a:gd name="T4" fmla="*/ 0 w 183"/>
                <a:gd name="T5" fmla="*/ 0 h 46"/>
                <a:gd name="T6" fmla="*/ 1 w 183"/>
                <a:gd name="T7" fmla="*/ 0 h 46"/>
                <a:gd name="T8" fmla="*/ 2 w 183"/>
                <a:gd name="T9" fmla="*/ 0 h 46"/>
                <a:gd name="T10" fmla="*/ 2 w 183"/>
                <a:gd name="T11" fmla="*/ 0 h 46"/>
                <a:gd name="T12" fmla="*/ 2 w 183"/>
                <a:gd name="T13" fmla="*/ 0 h 46"/>
                <a:gd name="T14" fmla="*/ 2 w 183"/>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46"/>
                <a:gd name="T26" fmla="*/ 183 w 183"/>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46">
                  <a:moveTo>
                    <a:pt x="146" y="0"/>
                  </a:moveTo>
                  <a:lnTo>
                    <a:pt x="68" y="21"/>
                  </a:lnTo>
                  <a:lnTo>
                    <a:pt x="0" y="17"/>
                  </a:lnTo>
                  <a:lnTo>
                    <a:pt x="68" y="46"/>
                  </a:lnTo>
                  <a:lnTo>
                    <a:pt x="150" y="46"/>
                  </a:lnTo>
                  <a:lnTo>
                    <a:pt x="183" y="6"/>
                  </a:lnTo>
                  <a:lnTo>
                    <a:pt x="146"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70" name="Freeform 78"/>
            <p:cNvSpPr>
              <a:spLocks/>
            </p:cNvSpPr>
            <p:nvPr/>
          </p:nvSpPr>
          <p:spPr bwMode="auto">
            <a:xfrm>
              <a:off x="4528" y="3165"/>
              <a:ext cx="43" cy="87"/>
            </a:xfrm>
            <a:custGeom>
              <a:avLst/>
              <a:gdLst>
                <a:gd name="T0" fmla="*/ 1 w 86"/>
                <a:gd name="T1" fmla="*/ 0 h 176"/>
                <a:gd name="T2" fmla="*/ 1 w 86"/>
                <a:gd name="T3" fmla="*/ 0 h 176"/>
                <a:gd name="T4" fmla="*/ 0 w 86"/>
                <a:gd name="T5" fmla="*/ 1 h 176"/>
                <a:gd name="T6" fmla="*/ 0 w 86"/>
                <a:gd name="T7" fmla="*/ 0 h 176"/>
                <a:gd name="T8" fmla="*/ 1 w 86"/>
                <a:gd name="T9" fmla="*/ 0 h 176"/>
                <a:gd name="T10" fmla="*/ 1 w 86"/>
                <a:gd name="T11" fmla="*/ 0 h 176"/>
                <a:gd name="T12" fmla="*/ 1 w 86"/>
                <a:gd name="T13" fmla="*/ 0 h 176"/>
                <a:gd name="T14" fmla="*/ 1 w 86"/>
                <a:gd name="T15" fmla="*/ 0 h 176"/>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76"/>
                <a:gd name="T26" fmla="*/ 86 w 86"/>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76">
                  <a:moveTo>
                    <a:pt x="61" y="37"/>
                  </a:moveTo>
                  <a:lnTo>
                    <a:pt x="46" y="90"/>
                  </a:lnTo>
                  <a:lnTo>
                    <a:pt x="0" y="176"/>
                  </a:lnTo>
                  <a:lnTo>
                    <a:pt x="0" y="111"/>
                  </a:lnTo>
                  <a:lnTo>
                    <a:pt x="24" y="37"/>
                  </a:lnTo>
                  <a:lnTo>
                    <a:pt x="86" y="0"/>
                  </a:lnTo>
                  <a:lnTo>
                    <a:pt x="61" y="37"/>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71" name="Freeform 79"/>
            <p:cNvSpPr>
              <a:spLocks/>
            </p:cNvSpPr>
            <p:nvPr/>
          </p:nvSpPr>
          <p:spPr bwMode="auto">
            <a:xfrm>
              <a:off x="4544" y="3208"/>
              <a:ext cx="140" cy="69"/>
            </a:xfrm>
            <a:custGeom>
              <a:avLst/>
              <a:gdLst>
                <a:gd name="T0" fmla="*/ 3 w 279"/>
                <a:gd name="T1" fmla="*/ 0 h 139"/>
                <a:gd name="T2" fmla="*/ 2 w 279"/>
                <a:gd name="T3" fmla="*/ 0 h 139"/>
                <a:gd name="T4" fmla="*/ 1 w 279"/>
                <a:gd name="T5" fmla="*/ 0 h 139"/>
                <a:gd name="T6" fmla="*/ 0 w 279"/>
                <a:gd name="T7" fmla="*/ 1 h 139"/>
                <a:gd name="T8" fmla="*/ 1 w 279"/>
                <a:gd name="T9" fmla="*/ 0 h 139"/>
                <a:gd name="T10" fmla="*/ 2 w 279"/>
                <a:gd name="T11" fmla="*/ 0 h 139"/>
                <a:gd name="T12" fmla="*/ 2 w 279"/>
                <a:gd name="T13" fmla="*/ 0 h 139"/>
                <a:gd name="T14" fmla="*/ 3 w 279"/>
                <a:gd name="T15" fmla="*/ 0 h 139"/>
                <a:gd name="T16" fmla="*/ 3 w 279"/>
                <a:gd name="T17" fmla="*/ 0 h 139"/>
                <a:gd name="T18" fmla="*/ 3 w 279"/>
                <a:gd name="T19" fmla="*/ 0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9"/>
                <a:gd name="T31" fmla="*/ 0 h 139"/>
                <a:gd name="T32" fmla="*/ 279 w 279"/>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9" h="139">
                  <a:moveTo>
                    <a:pt x="279" y="17"/>
                  </a:moveTo>
                  <a:lnTo>
                    <a:pt x="172" y="45"/>
                  </a:lnTo>
                  <a:lnTo>
                    <a:pt x="102" y="60"/>
                  </a:lnTo>
                  <a:lnTo>
                    <a:pt x="0" y="139"/>
                  </a:lnTo>
                  <a:lnTo>
                    <a:pt x="75" y="49"/>
                  </a:lnTo>
                  <a:lnTo>
                    <a:pt x="159" y="25"/>
                  </a:lnTo>
                  <a:lnTo>
                    <a:pt x="224" y="5"/>
                  </a:lnTo>
                  <a:lnTo>
                    <a:pt x="274" y="0"/>
                  </a:lnTo>
                  <a:lnTo>
                    <a:pt x="279" y="17"/>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72" name="Freeform 80"/>
            <p:cNvSpPr>
              <a:spLocks/>
            </p:cNvSpPr>
            <p:nvPr/>
          </p:nvSpPr>
          <p:spPr bwMode="auto">
            <a:xfrm>
              <a:off x="4527" y="3267"/>
              <a:ext cx="18" cy="33"/>
            </a:xfrm>
            <a:custGeom>
              <a:avLst/>
              <a:gdLst>
                <a:gd name="T0" fmla="*/ 0 w 37"/>
                <a:gd name="T1" fmla="*/ 0 h 67"/>
                <a:gd name="T2" fmla="*/ 0 w 37"/>
                <a:gd name="T3" fmla="*/ 0 h 67"/>
                <a:gd name="T4" fmla="*/ 0 w 37"/>
                <a:gd name="T5" fmla="*/ 0 h 67"/>
                <a:gd name="T6" fmla="*/ 0 w 37"/>
                <a:gd name="T7" fmla="*/ 0 h 67"/>
                <a:gd name="T8" fmla="*/ 0 w 37"/>
                <a:gd name="T9" fmla="*/ 0 h 67"/>
                <a:gd name="T10" fmla="*/ 0 w 37"/>
                <a:gd name="T11" fmla="*/ 0 h 67"/>
                <a:gd name="T12" fmla="*/ 0 60000 65536"/>
                <a:gd name="T13" fmla="*/ 0 60000 65536"/>
                <a:gd name="T14" fmla="*/ 0 60000 65536"/>
                <a:gd name="T15" fmla="*/ 0 60000 65536"/>
                <a:gd name="T16" fmla="*/ 0 60000 65536"/>
                <a:gd name="T17" fmla="*/ 0 60000 65536"/>
                <a:gd name="T18" fmla="*/ 0 w 37"/>
                <a:gd name="T19" fmla="*/ 0 h 67"/>
                <a:gd name="T20" fmla="*/ 37 w 3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37" h="67">
                  <a:moveTo>
                    <a:pt x="37" y="13"/>
                  </a:moveTo>
                  <a:lnTo>
                    <a:pt x="0" y="0"/>
                  </a:lnTo>
                  <a:lnTo>
                    <a:pt x="3" y="42"/>
                  </a:lnTo>
                  <a:lnTo>
                    <a:pt x="27" y="67"/>
                  </a:lnTo>
                  <a:lnTo>
                    <a:pt x="37" y="13"/>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73" name="Freeform 81"/>
            <p:cNvSpPr>
              <a:spLocks/>
            </p:cNvSpPr>
            <p:nvPr/>
          </p:nvSpPr>
          <p:spPr bwMode="auto">
            <a:xfrm>
              <a:off x="4340" y="2935"/>
              <a:ext cx="418" cy="549"/>
            </a:xfrm>
            <a:custGeom>
              <a:avLst/>
              <a:gdLst>
                <a:gd name="T0" fmla="*/ 6 w 835"/>
                <a:gd name="T1" fmla="*/ 0 h 1099"/>
                <a:gd name="T2" fmla="*/ 6 w 835"/>
                <a:gd name="T3" fmla="*/ 1 h 1099"/>
                <a:gd name="T4" fmla="*/ 7 w 835"/>
                <a:gd name="T5" fmla="*/ 2 h 1099"/>
                <a:gd name="T6" fmla="*/ 7 w 835"/>
                <a:gd name="T7" fmla="*/ 3 h 1099"/>
                <a:gd name="T8" fmla="*/ 7 w 835"/>
                <a:gd name="T9" fmla="*/ 3 h 1099"/>
                <a:gd name="T10" fmla="*/ 7 w 835"/>
                <a:gd name="T11" fmla="*/ 4 h 1099"/>
                <a:gd name="T12" fmla="*/ 6 w 835"/>
                <a:gd name="T13" fmla="*/ 6 h 1099"/>
                <a:gd name="T14" fmla="*/ 6 w 835"/>
                <a:gd name="T15" fmla="*/ 7 h 1099"/>
                <a:gd name="T16" fmla="*/ 5 w 835"/>
                <a:gd name="T17" fmla="*/ 7 h 1099"/>
                <a:gd name="T18" fmla="*/ 5 w 835"/>
                <a:gd name="T19" fmla="*/ 7 h 1099"/>
                <a:gd name="T20" fmla="*/ 4 w 835"/>
                <a:gd name="T21" fmla="*/ 7 h 1099"/>
                <a:gd name="T22" fmla="*/ 4 w 835"/>
                <a:gd name="T23" fmla="*/ 8 h 1099"/>
                <a:gd name="T24" fmla="*/ 4 w 835"/>
                <a:gd name="T25" fmla="*/ 8 h 1099"/>
                <a:gd name="T26" fmla="*/ 3 w 835"/>
                <a:gd name="T27" fmla="*/ 7 h 1099"/>
                <a:gd name="T28" fmla="*/ 2 w 835"/>
                <a:gd name="T29" fmla="*/ 7 h 1099"/>
                <a:gd name="T30" fmla="*/ 1 w 835"/>
                <a:gd name="T31" fmla="*/ 7 h 1099"/>
                <a:gd name="T32" fmla="*/ 1 w 835"/>
                <a:gd name="T33" fmla="*/ 6 h 1099"/>
                <a:gd name="T34" fmla="*/ 0 w 835"/>
                <a:gd name="T35" fmla="*/ 5 h 1099"/>
                <a:gd name="T36" fmla="*/ 1 w 835"/>
                <a:gd name="T37" fmla="*/ 5 h 1099"/>
                <a:gd name="T38" fmla="*/ 1 w 835"/>
                <a:gd name="T39" fmla="*/ 5 h 1099"/>
                <a:gd name="T40" fmla="*/ 1 w 835"/>
                <a:gd name="T41" fmla="*/ 5 h 1099"/>
                <a:gd name="T42" fmla="*/ 1 w 835"/>
                <a:gd name="T43" fmla="*/ 5 h 1099"/>
                <a:gd name="T44" fmla="*/ 1 w 835"/>
                <a:gd name="T45" fmla="*/ 4 h 1099"/>
                <a:gd name="T46" fmla="*/ 1 w 835"/>
                <a:gd name="T47" fmla="*/ 5 h 1099"/>
                <a:gd name="T48" fmla="*/ 2 w 835"/>
                <a:gd name="T49" fmla="*/ 5 h 1099"/>
                <a:gd name="T50" fmla="*/ 1 w 835"/>
                <a:gd name="T51" fmla="*/ 5 h 1099"/>
                <a:gd name="T52" fmla="*/ 1 w 835"/>
                <a:gd name="T53" fmla="*/ 5 h 1099"/>
                <a:gd name="T54" fmla="*/ 2 w 835"/>
                <a:gd name="T55" fmla="*/ 5 h 1099"/>
                <a:gd name="T56" fmla="*/ 2 w 835"/>
                <a:gd name="T57" fmla="*/ 6 h 1099"/>
                <a:gd name="T58" fmla="*/ 3 w 835"/>
                <a:gd name="T59" fmla="*/ 6 h 1099"/>
                <a:gd name="T60" fmla="*/ 3 w 835"/>
                <a:gd name="T61" fmla="*/ 6 h 1099"/>
                <a:gd name="T62" fmla="*/ 4 w 835"/>
                <a:gd name="T63" fmla="*/ 6 h 1099"/>
                <a:gd name="T64" fmla="*/ 5 w 835"/>
                <a:gd name="T65" fmla="*/ 7 h 1099"/>
                <a:gd name="T66" fmla="*/ 5 w 835"/>
                <a:gd name="T67" fmla="*/ 7 h 1099"/>
                <a:gd name="T68" fmla="*/ 6 w 835"/>
                <a:gd name="T69" fmla="*/ 6 h 1099"/>
                <a:gd name="T70" fmla="*/ 6 w 835"/>
                <a:gd name="T71" fmla="*/ 6 h 1099"/>
                <a:gd name="T72" fmla="*/ 7 w 835"/>
                <a:gd name="T73" fmla="*/ 4 h 1099"/>
                <a:gd name="T74" fmla="*/ 7 w 835"/>
                <a:gd name="T75" fmla="*/ 3 h 1099"/>
                <a:gd name="T76" fmla="*/ 7 w 835"/>
                <a:gd name="T77" fmla="*/ 3 h 1099"/>
                <a:gd name="T78" fmla="*/ 7 w 835"/>
                <a:gd name="T79" fmla="*/ 2 h 1099"/>
                <a:gd name="T80" fmla="*/ 6 w 835"/>
                <a:gd name="T81" fmla="*/ 2 h 1099"/>
                <a:gd name="T82" fmla="*/ 6 w 835"/>
                <a:gd name="T83" fmla="*/ 1 h 1099"/>
                <a:gd name="T84" fmla="*/ 6 w 835"/>
                <a:gd name="T85" fmla="*/ 1 h 1099"/>
                <a:gd name="T86" fmla="*/ 6 w 835"/>
                <a:gd name="T87" fmla="*/ 1 h 1099"/>
                <a:gd name="T88" fmla="*/ 5 w 835"/>
                <a:gd name="T89" fmla="*/ 0 h 1099"/>
                <a:gd name="T90" fmla="*/ 5 w 835"/>
                <a:gd name="T91" fmla="*/ 0 h 1099"/>
                <a:gd name="T92" fmla="*/ 6 w 835"/>
                <a:gd name="T93" fmla="*/ 0 h 1099"/>
                <a:gd name="T94" fmla="*/ 6 w 835"/>
                <a:gd name="T95" fmla="*/ 0 h 1099"/>
                <a:gd name="T96" fmla="*/ 6 w 835"/>
                <a:gd name="T97" fmla="*/ 0 h 10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35"/>
                <a:gd name="T148" fmla="*/ 0 h 1099"/>
                <a:gd name="T149" fmla="*/ 835 w 835"/>
                <a:gd name="T150" fmla="*/ 1099 h 10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35" h="1099">
                  <a:moveTo>
                    <a:pt x="731" y="107"/>
                  </a:moveTo>
                  <a:lnTo>
                    <a:pt x="755" y="229"/>
                  </a:lnTo>
                  <a:lnTo>
                    <a:pt x="815" y="342"/>
                  </a:lnTo>
                  <a:lnTo>
                    <a:pt x="828" y="404"/>
                  </a:lnTo>
                  <a:lnTo>
                    <a:pt x="835" y="476"/>
                  </a:lnTo>
                  <a:lnTo>
                    <a:pt x="820" y="626"/>
                  </a:lnTo>
                  <a:lnTo>
                    <a:pt x="758" y="802"/>
                  </a:lnTo>
                  <a:lnTo>
                    <a:pt x="710" y="904"/>
                  </a:lnTo>
                  <a:lnTo>
                    <a:pt x="611" y="952"/>
                  </a:lnTo>
                  <a:lnTo>
                    <a:pt x="529" y="957"/>
                  </a:lnTo>
                  <a:lnTo>
                    <a:pt x="482" y="990"/>
                  </a:lnTo>
                  <a:lnTo>
                    <a:pt x="446" y="1062"/>
                  </a:lnTo>
                  <a:lnTo>
                    <a:pt x="444" y="1099"/>
                  </a:lnTo>
                  <a:lnTo>
                    <a:pt x="327" y="1005"/>
                  </a:lnTo>
                  <a:lnTo>
                    <a:pt x="175" y="920"/>
                  </a:lnTo>
                  <a:lnTo>
                    <a:pt x="70" y="905"/>
                  </a:lnTo>
                  <a:lnTo>
                    <a:pt x="5" y="827"/>
                  </a:lnTo>
                  <a:lnTo>
                    <a:pt x="0" y="663"/>
                  </a:lnTo>
                  <a:lnTo>
                    <a:pt x="36" y="696"/>
                  </a:lnTo>
                  <a:lnTo>
                    <a:pt x="66" y="705"/>
                  </a:lnTo>
                  <a:lnTo>
                    <a:pt x="98" y="693"/>
                  </a:lnTo>
                  <a:lnTo>
                    <a:pt x="103" y="663"/>
                  </a:lnTo>
                  <a:lnTo>
                    <a:pt x="90" y="626"/>
                  </a:lnTo>
                  <a:lnTo>
                    <a:pt x="123" y="648"/>
                  </a:lnTo>
                  <a:lnTo>
                    <a:pt x="135" y="680"/>
                  </a:lnTo>
                  <a:lnTo>
                    <a:pt x="127" y="708"/>
                  </a:lnTo>
                  <a:lnTo>
                    <a:pt x="107" y="725"/>
                  </a:lnTo>
                  <a:lnTo>
                    <a:pt x="152" y="767"/>
                  </a:lnTo>
                  <a:lnTo>
                    <a:pt x="195" y="802"/>
                  </a:lnTo>
                  <a:lnTo>
                    <a:pt x="257" y="835"/>
                  </a:lnTo>
                  <a:lnTo>
                    <a:pt x="375" y="835"/>
                  </a:lnTo>
                  <a:lnTo>
                    <a:pt x="469" y="892"/>
                  </a:lnTo>
                  <a:lnTo>
                    <a:pt x="526" y="904"/>
                  </a:lnTo>
                  <a:lnTo>
                    <a:pt x="603" y="904"/>
                  </a:lnTo>
                  <a:lnTo>
                    <a:pt x="678" y="880"/>
                  </a:lnTo>
                  <a:lnTo>
                    <a:pt x="718" y="835"/>
                  </a:lnTo>
                  <a:lnTo>
                    <a:pt x="800" y="635"/>
                  </a:lnTo>
                  <a:lnTo>
                    <a:pt x="820" y="484"/>
                  </a:lnTo>
                  <a:lnTo>
                    <a:pt x="811" y="387"/>
                  </a:lnTo>
                  <a:lnTo>
                    <a:pt x="771" y="314"/>
                  </a:lnTo>
                  <a:lnTo>
                    <a:pt x="721" y="286"/>
                  </a:lnTo>
                  <a:lnTo>
                    <a:pt x="721" y="240"/>
                  </a:lnTo>
                  <a:lnTo>
                    <a:pt x="730" y="204"/>
                  </a:lnTo>
                  <a:lnTo>
                    <a:pt x="686" y="144"/>
                  </a:lnTo>
                  <a:lnTo>
                    <a:pt x="639" y="70"/>
                  </a:lnTo>
                  <a:lnTo>
                    <a:pt x="624" y="0"/>
                  </a:lnTo>
                  <a:lnTo>
                    <a:pt x="673" y="57"/>
                  </a:lnTo>
                  <a:lnTo>
                    <a:pt x="731" y="107"/>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74" name="Freeform 82"/>
            <p:cNvSpPr>
              <a:spLocks/>
            </p:cNvSpPr>
            <p:nvPr/>
          </p:nvSpPr>
          <p:spPr bwMode="auto">
            <a:xfrm>
              <a:off x="4172" y="2772"/>
              <a:ext cx="473" cy="672"/>
            </a:xfrm>
            <a:custGeom>
              <a:avLst/>
              <a:gdLst>
                <a:gd name="T0" fmla="*/ 7 w 947"/>
                <a:gd name="T1" fmla="*/ 2 h 1345"/>
                <a:gd name="T2" fmla="*/ 6 w 947"/>
                <a:gd name="T3" fmla="*/ 2 h 1345"/>
                <a:gd name="T4" fmla="*/ 5 w 947"/>
                <a:gd name="T5" fmla="*/ 2 h 1345"/>
                <a:gd name="T6" fmla="*/ 4 w 947"/>
                <a:gd name="T7" fmla="*/ 3 h 1345"/>
                <a:gd name="T8" fmla="*/ 3 w 947"/>
                <a:gd name="T9" fmla="*/ 3 h 1345"/>
                <a:gd name="T10" fmla="*/ 3 w 947"/>
                <a:gd name="T11" fmla="*/ 4 h 1345"/>
                <a:gd name="T12" fmla="*/ 3 w 947"/>
                <a:gd name="T13" fmla="*/ 5 h 1345"/>
                <a:gd name="T14" fmla="*/ 3 w 947"/>
                <a:gd name="T15" fmla="*/ 5 h 1345"/>
                <a:gd name="T16" fmla="*/ 2 w 947"/>
                <a:gd name="T17" fmla="*/ 6 h 1345"/>
                <a:gd name="T18" fmla="*/ 2 w 947"/>
                <a:gd name="T19" fmla="*/ 5 h 1345"/>
                <a:gd name="T20" fmla="*/ 2 w 947"/>
                <a:gd name="T21" fmla="*/ 6 h 1345"/>
                <a:gd name="T22" fmla="*/ 2 w 947"/>
                <a:gd name="T23" fmla="*/ 6 h 1345"/>
                <a:gd name="T24" fmla="*/ 2 w 947"/>
                <a:gd name="T25" fmla="*/ 7 h 1345"/>
                <a:gd name="T26" fmla="*/ 2 w 947"/>
                <a:gd name="T27" fmla="*/ 7 h 1345"/>
                <a:gd name="T28" fmla="*/ 3 w 947"/>
                <a:gd name="T29" fmla="*/ 7 h 1345"/>
                <a:gd name="T30" fmla="*/ 2 w 947"/>
                <a:gd name="T31" fmla="*/ 7 h 1345"/>
                <a:gd name="T32" fmla="*/ 2 w 947"/>
                <a:gd name="T33" fmla="*/ 7 h 1345"/>
                <a:gd name="T34" fmla="*/ 2 w 947"/>
                <a:gd name="T35" fmla="*/ 8 h 1345"/>
                <a:gd name="T36" fmla="*/ 2 w 947"/>
                <a:gd name="T37" fmla="*/ 9 h 1345"/>
                <a:gd name="T38" fmla="*/ 1 w 947"/>
                <a:gd name="T39" fmla="*/ 9 h 1345"/>
                <a:gd name="T40" fmla="*/ 0 w 947"/>
                <a:gd name="T41" fmla="*/ 9 h 1345"/>
                <a:gd name="T42" fmla="*/ 1 w 947"/>
                <a:gd name="T43" fmla="*/ 9 h 1345"/>
                <a:gd name="T44" fmla="*/ 1 w 947"/>
                <a:gd name="T45" fmla="*/ 8 h 1345"/>
                <a:gd name="T46" fmla="*/ 0 w 947"/>
                <a:gd name="T47" fmla="*/ 8 h 1345"/>
                <a:gd name="T48" fmla="*/ 1 w 947"/>
                <a:gd name="T49" fmla="*/ 8 h 1345"/>
                <a:gd name="T50" fmla="*/ 1 w 947"/>
                <a:gd name="T51" fmla="*/ 7 h 1345"/>
                <a:gd name="T52" fmla="*/ 1 w 947"/>
                <a:gd name="T53" fmla="*/ 7 h 1345"/>
                <a:gd name="T54" fmla="*/ 1 w 947"/>
                <a:gd name="T55" fmla="*/ 6 h 1345"/>
                <a:gd name="T56" fmla="*/ 1 w 947"/>
                <a:gd name="T57" fmla="*/ 5 h 1345"/>
                <a:gd name="T58" fmla="*/ 1 w 947"/>
                <a:gd name="T59" fmla="*/ 4 h 1345"/>
                <a:gd name="T60" fmla="*/ 1 w 947"/>
                <a:gd name="T61" fmla="*/ 5 h 1345"/>
                <a:gd name="T62" fmla="*/ 0 w 947"/>
                <a:gd name="T63" fmla="*/ 5 h 1345"/>
                <a:gd name="T64" fmla="*/ 0 w 947"/>
                <a:gd name="T65" fmla="*/ 4 h 1345"/>
                <a:gd name="T66" fmla="*/ 1 w 947"/>
                <a:gd name="T67" fmla="*/ 3 h 1345"/>
                <a:gd name="T68" fmla="*/ 0 w 947"/>
                <a:gd name="T69" fmla="*/ 4 h 1345"/>
                <a:gd name="T70" fmla="*/ 0 w 947"/>
                <a:gd name="T71" fmla="*/ 5 h 1345"/>
                <a:gd name="T72" fmla="*/ 0 w 947"/>
                <a:gd name="T73" fmla="*/ 6 h 1345"/>
                <a:gd name="T74" fmla="*/ 0 w 947"/>
                <a:gd name="T75" fmla="*/ 7 h 1345"/>
                <a:gd name="T76" fmla="*/ 0 w 947"/>
                <a:gd name="T77" fmla="*/ 8 h 1345"/>
                <a:gd name="T78" fmla="*/ 0 w 947"/>
                <a:gd name="T79" fmla="*/ 9 h 1345"/>
                <a:gd name="T80" fmla="*/ 0 w 947"/>
                <a:gd name="T81" fmla="*/ 9 h 1345"/>
                <a:gd name="T82" fmla="*/ 0 w 947"/>
                <a:gd name="T83" fmla="*/ 10 h 1345"/>
                <a:gd name="T84" fmla="*/ 0 w 947"/>
                <a:gd name="T85" fmla="*/ 9 h 1345"/>
                <a:gd name="T86" fmla="*/ 0 w 947"/>
                <a:gd name="T87" fmla="*/ 8 h 1345"/>
                <a:gd name="T88" fmla="*/ 0 w 947"/>
                <a:gd name="T89" fmla="*/ 8 h 1345"/>
                <a:gd name="T90" fmla="*/ 0 w 947"/>
                <a:gd name="T91" fmla="*/ 7 h 1345"/>
                <a:gd name="T92" fmla="*/ 0 w 947"/>
                <a:gd name="T93" fmla="*/ 6 h 1345"/>
                <a:gd name="T94" fmla="*/ 0 w 947"/>
                <a:gd name="T95" fmla="*/ 6 h 1345"/>
                <a:gd name="T96" fmla="*/ 0 w 947"/>
                <a:gd name="T97" fmla="*/ 5 h 1345"/>
                <a:gd name="T98" fmla="*/ 0 w 947"/>
                <a:gd name="T99" fmla="*/ 3 h 1345"/>
                <a:gd name="T100" fmla="*/ 1 w 947"/>
                <a:gd name="T101" fmla="*/ 2 h 1345"/>
                <a:gd name="T102" fmla="*/ 1 w 947"/>
                <a:gd name="T103" fmla="*/ 1 h 1345"/>
                <a:gd name="T104" fmla="*/ 2 w 947"/>
                <a:gd name="T105" fmla="*/ 1 h 1345"/>
                <a:gd name="T106" fmla="*/ 2 w 947"/>
                <a:gd name="T107" fmla="*/ 0 h 1345"/>
                <a:gd name="T108" fmla="*/ 3 w 947"/>
                <a:gd name="T109" fmla="*/ 0 h 1345"/>
                <a:gd name="T110" fmla="*/ 4 w 947"/>
                <a:gd name="T111" fmla="*/ 0 h 1345"/>
                <a:gd name="T112" fmla="*/ 5 w 947"/>
                <a:gd name="T113" fmla="*/ 0 h 1345"/>
                <a:gd name="T114" fmla="*/ 6 w 947"/>
                <a:gd name="T115" fmla="*/ 0 h 1345"/>
                <a:gd name="T116" fmla="*/ 6 w 947"/>
                <a:gd name="T117" fmla="*/ 1 h 1345"/>
                <a:gd name="T118" fmla="*/ 7 w 947"/>
                <a:gd name="T119" fmla="*/ 2 h 1345"/>
                <a:gd name="T120" fmla="*/ 7 w 947"/>
                <a:gd name="T121" fmla="*/ 2 h 1345"/>
                <a:gd name="T122" fmla="*/ 7 w 947"/>
                <a:gd name="T123" fmla="*/ 2 h 13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7"/>
                <a:gd name="T187" fmla="*/ 0 h 1345"/>
                <a:gd name="T188" fmla="*/ 947 w 947"/>
                <a:gd name="T189" fmla="*/ 1345 h 13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7" h="1345">
                  <a:moveTo>
                    <a:pt x="947" y="318"/>
                  </a:moveTo>
                  <a:lnTo>
                    <a:pt x="839" y="318"/>
                  </a:lnTo>
                  <a:lnTo>
                    <a:pt x="705" y="344"/>
                  </a:lnTo>
                  <a:lnTo>
                    <a:pt x="555" y="430"/>
                  </a:lnTo>
                  <a:lnTo>
                    <a:pt x="456" y="505"/>
                  </a:lnTo>
                  <a:lnTo>
                    <a:pt x="456" y="610"/>
                  </a:lnTo>
                  <a:lnTo>
                    <a:pt x="393" y="702"/>
                  </a:lnTo>
                  <a:lnTo>
                    <a:pt x="388" y="750"/>
                  </a:lnTo>
                  <a:lnTo>
                    <a:pt x="366" y="789"/>
                  </a:lnTo>
                  <a:lnTo>
                    <a:pt x="306" y="759"/>
                  </a:lnTo>
                  <a:lnTo>
                    <a:pt x="256" y="789"/>
                  </a:lnTo>
                  <a:lnTo>
                    <a:pt x="264" y="894"/>
                  </a:lnTo>
                  <a:lnTo>
                    <a:pt x="324" y="966"/>
                  </a:lnTo>
                  <a:lnTo>
                    <a:pt x="354" y="934"/>
                  </a:lnTo>
                  <a:lnTo>
                    <a:pt x="399" y="939"/>
                  </a:lnTo>
                  <a:lnTo>
                    <a:pt x="373" y="964"/>
                  </a:lnTo>
                  <a:lnTo>
                    <a:pt x="363" y="992"/>
                  </a:lnTo>
                  <a:lnTo>
                    <a:pt x="374" y="1063"/>
                  </a:lnTo>
                  <a:lnTo>
                    <a:pt x="381" y="1158"/>
                  </a:lnTo>
                  <a:lnTo>
                    <a:pt x="241" y="1154"/>
                  </a:lnTo>
                  <a:lnTo>
                    <a:pt x="106" y="1243"/>
                  </a:lnTo>
                  <a:lnTo>
                    <a:pt x="132" y="1173"/>
                  </a:lnTo>
                  <a:lnTo>
                    <a:pt x="174" y="1124"/>
                  </a:lnTo>
                  <a:lnTo>
                    <a:pt x="127" y="1113"/>
                  </a:lnTo>
                  <a:lnTo>
                    <a:pt x="181" y="1044"/>
                  </a:lnTo>
                  <a:lnTo>
                    <a:pt x="196" y="977"/>
                  </a:lnTo>
                  <a:lnTo>
                    <a:pt x="132" y="991"/>
                  </a:lnTo>
                  <a:lnTo>
                    <a:pt x="132" y="874"/>
                  </a:lnTo>
                  <a:lnTo>
                    <a:pt x="156" y="757"/>
                  </a:lnTo>
                  <a:lnTo>
                    <a:pt x="216" y="600"/>
                  </a:lnTo>
                  <a:lnTo>
                    <a:pt x="139" y="668"/>
                  </a:lnTo>
                  <a:lnTo>
                    <a:pt x="87" y="732"/>
                  </a:lnTo>
                  <a:lnTo>
                    <a:pt x="114" y="585"/>
                  </a:lnTo>
                  <a:lnTo>
                    <a:pt x="186" y="411"/>
                  </a:lnTo>
                  <a:lnTo>
                    <a:pt x="87" y="565"/>
                  </a:lnTo>
                  <a:lnTo>
                    <a:pt x="45" y="754"/>
                  </a:lnTo>
                  <a:lnTo>
                    <a:pt x="57" y="855"/>
                  </a:lnTo>
                  <a:lnTo>
                    <a:pt x="57" y="961"/>
                  </a:lnTo>
                  <a:lnTo>
                    <a:pt x="27" y="1113"/>
                  </a:lnTo>
                  <a:lnTo>
                    <a:pt x="30" y="1194"/>
                  </a:lnTo>
                  <a:lnTo>
                    <a:pt x="82" y="1270"/>
                  </a:lnTo>
                  <a:lnTo>
                    <a:pt x="57" y="1345"/>
                  </a:lnTo>
                  <a:lnTo>
                    <a:pt x="15" y="1266"/>
                  </a:lnTo>
                  <a:lnTo>
                    <a:pt x="0" y="1149"/>
                  </a:lnTo>
                  <a:lnTo>
                    <a:pt x="10" y="1059"/>
                  </a:lnTo>
                  <a:lnTo>
                    <a:pt x="30" y="939"/>
                  </a:lnTo>
                  <a:lnTo>
                    <a:pt x="37" y="875"/>
                  </a:lnTo>
                  <a:lnTo>
                    <a:pt x="25" y="774"/>
                  </a:lnTo>
                  <a:lnTo>
                    <a:pt x="40" y="657"/>
                  </a:lnTo>
                  <a:lnTo>
                    <a:pt x="75" y="505"/>
                  </a:lnTo>
                  <a:lnTo>
                    <a:pt x="142" y="306"/>
                  </a:lnTo>
                  <a:lnTo>
                    <a:pt x="207" y="204"/>
                  </a:lnTo>
                  <a:lnTo>
                    <a:pt x="286" y="132"/>
                  </a:lnTo>
                  <a:lnTo>
                    <a:pt x="373" y="67"/>
                  </a:lnTo>
                  <a:lnTo>
                    <a:pt x="478" y="27"/>
                  </a:lnTo>
                  <a:lnTo>
                    <a:pt x="615" y="0"/>
                  </a:lnTo>
                  <a:lnTo>
                    <a:pt x="759" y="9"/>
                  </a:lnTo>
                  <a:lnTo>
                    <a:pt x="864" y="37"/>
                  </a:lnTo>
                  <a:lnTo>
                    <a:pt x="891" y="196"/>
                  </a:lnTo>
                  <a:lnTo>
                    <a:pt x="921" y="257"/>
                  </a:lnTo>
                  <a:lnTo>
                    <a:pt x="947" y="318"/>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75" name="Freeform 83"/>
            <p:cNvSpPr>
              <a:spLocks/>
            </p:cNvSpPr>
            <p:nvPr/>
          </p:nvSpPr>
          <p:spPr bwMode="auto">
            <a:xfrm>
              <a:off x="4581" y="3409"/>
              <a:ext cx="66" cy="111"/>
            </a:xfrm>
            <a:custGeom>
              <a:avLst/>
              <a:gdLst>
                <a:gd name="T0" fmla="*/ 1 w 132"/>
                <a:gd name="T1" fmla="*/ 0 h 224"/>
                <a:gd name="T2" fmla="*/ 1 w 132"/>
                <a:gd name="T3" fmla="*/ 0 h 224"/>
                <a:gd name="T4" fmla="*/ 2 w 132"/>
                <a:gd name="T5" fmla="*/ 0 h 224"/>
                <a:gd name="T6" fmla="*/ 1 w 132"/>
                <a:gd name="T7" fmla="*/ 1 h 224"/>
                <a:gd name="T8" fmla="*/ 1 w 132"/>
                <a:gd name="T9" fmla="*/ 1 h 224"/>
                <a:gd name="T10" fmla="*/ 1 w 132"/>
                <a:gd name="T11" fmla="*/ 1 h 224"/>
                <a:gd name="T12" fmla="*/ 1 w 132"/>
                <a:gd name="T13" fmla="*/ 1 h 224"/>
                <a:gd name="T14" fmla="*/ 0 w 132"/>
                <a:gd name="T15" fmla="*/ 1 h 224"/>
                <a:gd name="T16" fmla="*/ 0 w 132"/>
                <a:gd name="T17" fmla="*/ 1 h 224"/>
                <a:gd name="T18" fmla="*/ 1 w 132"/>
                <a:gd name="T19" fmla="*/ 0 h 224"/>
                <a:gd name="T20" fmla="*/ 1 w 132"/>
                <a:gd name="T21" fmla="*/ 0 h 224"/>
                <a:gd name="T22" fmla="*/ 1 w 132"/>
                <a:gd name="T23" fmla="*/ 0 h 224"/>
                <a:gd name="T24" fmla="*/ 1 w 132"/>
                <a:gd name="T25" fmla="*/ 0 h 224"/>
                <a:gd name="T26" fmla="*/ 1 w 132"/>
                <a:gd name="T27" fmla="*/ 0 h 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
                <a:gd name="T43" fmla="*/ 0 h 224"/>
                <a:gd name="T44" fmla="*/ 132 w 132"/>
                <a:gd name="T45" fmla="*/ 224 h 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 h="224">
                  <a:moveTo>
                    <a:pt x="113" y="0"/>
                  </a:moveTo>
                  <a:lnTo>
                    <a:pt x="128" y="35"/>
                  </a:lnTo>
                  <a:lnTo>
                    <a:pt x="132" y="99"/>
                  </a:lnTo>
                  <a:lnTo>
                    <a:pt x="113" y="130"/>
                  </a:lnTo>
                  <a:lnTo>
                    <a:pt x="87" y="159"/>
                  </a:lnTo>
                  <a:lnTo>
                    <a:pt x="83" y="189"/>
                  </a:lnTo>
                  <a:lnTo>
                    <a:pt x="80" y="224"/>
                  </a:lnTo>
                  <a:lnTo>
                    <a:pt x="0" y="179"/>
                  </a:lnTo>
                  <a:lnTo>
                    <a:pt x="0" y="149"/>
                  </a:lnTo>
                  <a:lnTo>
                    <a:pt x="11" y="87"/>
                  </a:lnTo>
                  <a:lnTo>
                    <a:pt x="48" y="43"/>
                  </a:lnTo>
                  <a:lnTo>
                    <a:pt x="75" y="2"/>
                  </a:lnTo>
                  <a:lnTo>
                    <a:pt x="113"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76" name="Freeform 84"/>
            <p:cNvSpPr>
              <a:spLocks/>
            </p:cNvSpPr>
            <p:nvPr/>
          </p:nvSpPr>
          <p:spPr bwMode="auto">
            <a:xfrm>
              <a:off x="4280" y="2915"/>
              <a:ext cx="1463" cy="1244"/>
            </a:xfrm>
            <a:custGeom>
              <a:avLst/>
              <a:gdLst>
                <a:gd name="T0" fmla="*/ 9 w 2927"/>
                <a:gd name="T1" fmla="*/ 3 h 2489"/>
                <a:gd name="T2" fmla="*/ 11 w 2927"/>
                <a:gd name="T3" fmla="*/ 1 h 2489"/>
                <a:gd name="T4" fmla="*/ 14 w 2927"/>
                <a:gd name="T5" fmla="*/ 0 h 2489"/>
                <a:gd name="T6" fmla="*/ 16 w 2927"/>
                <a:gd name="T7" fmla="*/ 1 h 2489"/>
                <a:gd name="T8" fmla="*/ 18 w 2927"/>
                <a:gd name="T9" fmla="*/ 3 h 2489"/>
                <a:gd name="T10" fmla="*/ 19 w 2927"/>
                <a:gd name="T11" fmla="*/ 4 h 2489"/>
                <a:gd name="T12" fmla="*/ 20 w 2927"/>
                <a:gd name="T13" fmla="*/ 7 h 2489"/>
                <a:gd name="T14" fmla="*/ 20 w 2927"/>
                <a:gd name="T15" fmla="*/ 10 h 2489"/>
                <a:gd name="T16" fmla="*/ 20 w 2927"/>
                <a:gd name="T17" fmla="*/ 13 h 2489"/>
                <a:gd name="T18" fmla="*/ 22 w 2927"/>
                <a:gd name="T19" fmla="*/ 15 h 2489"/>
                <a:gd name="T20" fmla="*/ 22 w 2927"/>
                <a:gd name="T21" fmla="*/ 18 h 2489"/>
                <a:gd name="T22" fmla="*/ 21 w 2927"/>
                <a:gd name="T23" fmla="*/ 18 h 2489"/>
                <a:gd name="T24" fmla="*/ 21 w 2927"/>
                <a:gd name="T25" fmla="*/ 18 h 2489"/>
                <a:gd name="T26" fmla="*/ 21 w 2927"/>
                <a:gd name="T27" fmla="*/ 18 h 2489"/>
                <a:gd name="T28" fmla="*/ 22 w 2927"/>
                <a:gd name="T29" fmla="*/ 15 h 2489"/>
                <a:gd name="T30" fmla="*/ 21 w 2927"/>
                <a:gd name="T31" fmla="*/ 13 h 2489"/>
                <a:gd name="T32" fmla="*/ 19 w 2927"/>
                <a:gd name="T33" fmla="*/ 13 h 2489"/>
                <a:gd name="T34" fmla="*/ 16 w 2927"/>
                <a:gd name="T35" fmla="*/ 16 h 2489"/>
                <a:gd name="T36" fmla="*/ 17 w 2927"/>
                <a:gd name="T37" fmla="*/ 11 h 2489"/>
                <a:gd name="T38" fmla="*/ 19 w 2927"/>
                <a:gd name="T39" fmla="*/ 9 h 2489"/>
                <a:gd name="T40" fmla="*/ 19 w 2927"/>
                <a:gd name="T41" fmla="*/ 10 h 2489"/>
                <a:gd name="T42" fmla="*/ 18 w 2927"/>
                <a:gd name="T43" fmla="*/ 12 h 2489"/>
                <a:gd name="T44" fmla="*/ 19 w 2927"/>
                <a:gd name="T45" fmla="*/ 12 h 2489"/>
                <a:gd name="T46" fmla="*/ 20 w 2927"/>
                <a:gd name="T47" fmla="*/ 12 h 2489"/>
                <a:gd name="T48" fmla="*/ 20 w 2927"/>
                <a:gd name="T49" fmla="*/ 9 h 2489"/>
                <a:gd name="T50" fmla="*/ 19 w 2927"/>
                <a:gd name="T51" fmla="*/ 5 h 2489"/>
                <a:gd name="T52" fmla="*/ 18 w 2927"/>
                <a:gd name="T53" fmla="*/ 3 h 2489"/>
                <a:gd name="T54" fmla="*/ 16 w 2927"/>
                <a:gd name="T55" fmla="*/ 4 h 2489"/>
                <a:gd name="T56" fmla="*/ 17 w 2927"/>
                <a:gd name="T57" fmla="*/ 5 h 2489"/>
                <a:gd name="T58" fmla="*/ 16 w 2927"/>
                <a:gd name="T59" fmla="*/ 9 h 2489"/>
                <a:gd name="T60" fmla="*/ 17 w 2927"/>
                <a:gd name="T61" fmla="*/ 5 h 2489"/>
                <a:gd name="T62" fmla="*/ 18 w 2927"/>
                <a:gd name="T63" fmla="*/ 6 h 2489"/>
                <a:gd name="T64" fmla="*/ 17 w 2927"/>
                <a:gd name="T65" fmla="*/ 12 h 2489"/>
                <a:gd name="T66" fmla="*/ 14 w 2927"/>
                <a:gd name="T67" fmla="*/ 19 h 2489"/>
                <a:gd name="T68" fmla="*/ 1 w 2927"/>
                <a:gd name="T69" fmla="*/ 18 h 2489"/>
                <a:gd name="T70" fmla="*/ 0 w 2927"/>
                <a:gd name="T71" fmla="*/ 15 h 2489"/>
                <a:gd name="T72" fmla="*/ 1 w 2927"/>
                <a:gd name="T73" fmla="*/ 13 h 2489"/>
                <a:gd name="T74" fmla="*/ 3 w 2927"/>
                <a:gd name="T75" fmla="*/ 13 h 2489"/>
                <a:gd name="T76" fmla="*/ 4 w 2927"/>
                <a:gd name="T77" fmla="*/ 11 h 2489"/>
                <a:gd name="T78" fmla="*/ 5 w 2927"/>
                <a:gd name="T79" fmla="*/ 9 h 2489"/>
                <a:gd name="T80" fmla="*/ 6 w 2927"/>
                <a:gd name="T81" fmla="*/ 7 h 2489"/>
                <a:gd name="T82" fmla="*/ 8 w 2927"/>
                <a:gd name="T83" fmla="*/ 6 h 2489"/>
                <a:gd name="T84" fmla="*/ 9 w 2927"/>
                <a:gd name="T85" fmla="*/ 4 h 2489"/>
                <a:gd name="T86" fmla="*/ 8 w 2927"/>
                <a:gd name="T87" fmla="*/ 3 h 2489"/>
                <a:gd name="T88" fmla="*/ 8 w 2927"/>
                <a:gd name="T89" fmla="*/ 2 h 24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27"/>
                <a:gd name="T136" fmla="*/ 0 h 2489"/>
                <a:gd name="T137" fmla="*/ 2927 w 2927"/>
                <a:gd name="T138" fmla="*/ 2489 h 24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27" h="2489">
                  <a:moveTo>
                    <a:pt x="1113" y="371"/>
                  </a:moveTo>
                  <a:lnTo>
                    <a:pt x="1153" y="431"/>
                  </a:lnTo>
                  <a:lnTo>
                    <a:pt x="1248" y="496"/>
                  </a:lnTo>
                  <a:lnTo>
                    <a:pt x="1529" y="205"/>
                  </a:lnTo>
                  <a:lnTo>
                    <a:pt x="1809" y="0"/>
                  </a:lnTo>
                  <a:lnTo>
                    <a:pt x="1894" y="20"/>
                  </a:lnTo>
                  <a:lnTo>
                    <a:pt x="1980" y="100"/>
                  </a:lnTo>
                  <a:lnTo>
                    <a:pt x="2115" y="190"/>
                  </a:lnTo>
                  <a:lnTo>
                    <a:pt x="2265" y="285"/>
                  </a:lnTo>
                  <a:lnTo>
                    <a:pt x="2380" y="386"/>
                  </a:lnTo>
                  <a:lnTo>
                    <a:pt x="2456" y="486"/>
                  </a:lnTo>
                  <a:lnTo>
                    <a:pt x="2531" y="628"/>
                  </a:lnTo>
                  <a:lnTo>
                    <a:pt x="2576" y="768"/>
                  </a:lnTo>
                  <a:lnTo>
                    <a:pt x="2601" y="903"/>
                  </a:lnTo>
                  <a:lnTo>
                    <a:pt x="2591" y="1099"/>
                  </a:lnTo>
                  <a:lnTo>
                    <a:pt x="2601" y="1319"/>
                  </a:lnTo>
                  <a:lnTo>
                    <a:pt x="2611" y="1640"/>
                  </a:lnTo>
                  <a:lnTo>
                    <a:pt x="2686" y="1680"/>
                  </a:lnTo>
                  <a:lnTo>
                    <a:pt x="2811" y="1775"/>
                  </a:lnTo>
                  <a:lnTo>
                    <a:pt x="2927" y="1976"/>
                  </a:lnTo>
                  <a:lnTo>
                    <a:pt x="2892" y="2216"/>
                  </a:lnTo>
                  <a:lnTo>
                    <a:pt x="2821" y="2373"/>
                  </a:lnTo>
                  <a:lnTo>
                    <a:pt x="2726" y="2449"/>
                  </a:lnTo>
                  <a:lnTo>
                    <a:pt x="2711" y="2408"/>
                  </a:lnTo>
                  <a:lnTo>
                    <a:pt x="2741" y="2323"/>
                  </a:lnTo>
                  <a:lnTo>
                    <a:pt x="2731" y="2403"/>
                  </a:lnTo>
                  <a:lnTo>
                    <a:pt x="2766" y="2383"/>
                  </a:lnTo>
                  <a:lnTo>
                    <a:pt x="2811" y="2353"/>
                  </a:lnTo>
                  <a:lnTo>
                    <a:pt x="2887" y="2176"/>
                  </a:lnTo>
                  <a:lnTo>
                    <a:pt x="2902" y="1966"/>
                  </a:lnTo>
                  <a:lnTo>
                    <a:pt x="2826" y="1830"/>
                  </a:lnTo>
                  <a:lnTo>
                    <a:pt x="2741" y="1740"/>
                  </a:lnTo>
                  <a:lnTo>
                    <a:pt x="2596" y="1675"/>
                  </a:lnTo>
                  <a:lnTo>
                    <a:pt x="2456" y="1715"/>
                  </a:lnTo>
                  <a:lnTo>
                    <a:pt x="2195" y="1861"/>
                  </a:lnTo>
                  <a:lnTo>
                    <a:pt x="2075" y="2158"/>
                  </a:lnTo>
                  <a:lnTo>
                    <a:pt x="2125" y="1976"/>
                  </a:lnTo>
                  <a:lnTo>
                    <a:pt x="2255" y="1510"/>
                  </a:lnTo>
                  <a:lnTo>
                    <a:pt x="2441" y="1124"/>
                  </a:lnTo>
                  <a:lnTo>
                    <a:pt x="2441" y="1234"/>
                  </a:lnTo>
                  <a:lnTo>
                    <a:pt x="2491" y="1214"/>
                  </a:lnTo>
                  <a:lnTo>
                    <a:pt x="2446" y="1369"/>
                  </a:lnTo>
                  <a:lnTo>
                    <a:pt x="2330" y="1635"/>
                  </a:lnTo>
                  <a:lnTo>
                    <a:pt x="2421" y="1540"/>
                  </a:lnTo>
                  <a:lnTo>
                    <a:pt x="2501" y="1410"/>
                  </a:lnTo>
                  <a:lnTo>
                    <a:pt x="2501" y="1545"/>
                  </a:lnTo>
                  <a:lnTo>
                    <a:pt x="2511" y="1665"/>
                  </a:lnTo>
                  <a:lnTo>
                    <a:pt x="2581" y="1640"/>
                  </a:lnTo>
                  <a:lnTo>
                    <a:pt x="2581" y="1359"/>
                  </a:lnTo>
                  <a:lnTo>
                    <a:pt x="2561" y="1164"/>
                  </a:lnTo>
                  <a:lnTo>
                    <a:pt x="2571" y="929"/>
                  </a:lnTo>
                  <a:lnTo>
                    <a:pt x="2536" y="723"/>
                  </a:lnTo>
                  <a:lnTo>
                    <a:pt x="2400" y="451"/>
                  </a:lnTo>
                  <a:lnTo>
                    <a:pt x="2345" y="431"/>
                  </a:lnTo>
                  <a:lnTo>
                    <a:pt x="2180" y="503"/>
                  </a:lnTo>
                  <a:lnTo>
                    <a:pt x="2115" y="588"/>
                  </a:lnTo>
                  <a:lnTo>
                    <a:pt x="2210" y="551"/>
                  </a:lnTo>
                  <a:lnTo>
                    <a:pt x="2195" y="733"/>
                  </a:lnTo>
                  <a:lnTo>
                    <a:pt x="2155" y="924"/>
                  </a:lnTo>
                  <a:lnTo>
                    <a:pt x="2075" y="1159"/>
                  </a:lnTo>
                  <a:lnTo>
                    <a:pt x="2190" y="959"/>
                  </a:lnTo>
                  <a:lnTo>
                    <a:pt x="2270" y="728"/>
                  </a:lnTo>
                  <a:lnTo>
                    <a:pt x="2290" y="893"/>
                  </a:lnTo>
                  <a:lnTo>
                    <a:pt x="2340" y="838"/>
                  </a:lnTo>
                  <a:lnTo>
                    <a:pt x="2340" y="1059"/>
                  </a:lnTo>
                  <a:lnTo>
                    <a:pt x="2190" y="1585"/>
                  </a:lnTo>
                  <a:lnTo>
                    <a:pt x="2025" y="2158"/>
                  </a:lnTo>
                  <a:lnTo>
                    <a:pt x="1869" y="2489"/>
                  </a:lnTo>
                  <a:lnTo>
                    <a:pt x="301" y="2489"/>
                  </a:lnTo>
                  <a:lnTo>
                    <a:pt x="191" y="2323"/>
                  </a:lnTo>
                  <a:lnTo>
                    <a:pt x="41" y="2151"/>
                  </a:lnTo>
                  <a:lnTo>
                    <a:pt x="0" y="2016"/>
                  </a:lnTo>
                  <a:lnTo>
                    <a:pt x="66" y="1856"/>
                  </a:lnTo>
                  <a:lnTo>
                    <a:pt x="186" y="1755"/>
                  </a:lnTo>
                  <a:lnTo>
                    <a:pt x="376" y="1725"/>
                  </a:lnTo>
                  <a:lnTo>
                    <a:pt x="486" y="1680"/>
                  </a:lnTo>
                  <a:lnTo>
                    <a:pt x="542" y="1565"/>
                  </a:lnTo>
                  <a:lnTo>
                    <a:pt x="597" y="1520"/>
                  </a:lnTo>
                  <a:lnTo>
                    <a:pt x="692" y="1455"/>
                  </a:lnTo>
                  <a:lnTo>
                    <a:pt x="707" y="1229"/>
                  </a:lnTo>
                  <a:lnTo>
                    <a:pt x="747" y="1129"/>
                  </a:lnTo>
                  <a:lnTo>
                    <a:pt x="772" y="1004"/>
                  </a:lnTo>
                  <a:lnTo>
                    <a:pt x="887" y="1024"/>
                  </a:lnTo>
                  <a:lnTo>
                    <a:pt x="1043" y="828"/>
                  </a:lnTo>
                  <a:lnTo>
                    <a:pt x="1213" y="571"/>
                  </a:lnTo>
                  <a:lnTo>
                    <a:pt x="1228" y="536"/>
                  </a:lnTo>
                  <a:lnTo>
                    <a:pt x="1148" y="463"/>
                  </a:lnTo>
                  <a:lnTo>
                    <a:pt x="1123" y="416"/>
                  </a:lnTo>
                  <a:lnTo>
                    <a:pt x="1113" y="371"/>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77" name="Freeform 85"/>
            <p:cNvSpPr>
              <a:spLocks/>
            </p:cNvSpPr>
            <p:nvPr/>
          </p:nvSpPr>
          <p:spPr bwMode="auto">
            <a:xfrm>
              <a:off x="5445" y="3211"/>
              <a:ext cx="70" cy="329"/>
            </a:xfrm>
            <a:custGeom>
              <a:avLst/>
              <a:gdLst>
                <a:gd name="T0" fmla="*/ 0 w 141"/>
                <a:gd name="T1" fmla="*/ 0 h 658"/>
                <a:gd name="T2" fmla="*/ 0 w 141"/>
                <a:gd name="T3" fmla="*/ 4 h 658"/>
                <a:gd name="T4" fmla="*/ 0 w 141"/>
                <a:gd name="T5" fmla="*/ 6 h 658"/>
                <a:gd name="T6" fmla="*/ 0 w 141"/>
                <a:gd name="T7" fmla="*/ 4 h 658"/>
                <a:gd name="T8" fmla="*/ 1 w 141"/>
                <a:gd name="T9" fmla="*/ 2 h 658"/>
                <a:gd name="T10" fmla="*/ 0 w 141"/>
                <a:gd name="T11" fmla="*/ 1 h 658"/>
                <a:gd name="T12" fmla="*/ 0 w 141"/>
                <a:gd name="T13" fmla="*/ 0 h 658"/>
                <a:gd name="T14" fmla="*/ 0 w 141"/>
                <a:gd name="T15" fmla="*/ 0 h 658"/>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658"/>
                <a:gd name="T26" fmla="*/ 141 w 141"/>
                <a:gd name="T27" fmla="*/ 658 h 6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658">
                  <a:moveTo>
                    <a:pt x="45" y="0"/>
                  </a:moveTo>
                  <a:lnTo>
                    <a:pt x="50" y="428"/>
                  </a:lnTo>
                  <a:lnTo>
                    <a:pt x="0" y="658"/>
                  </a:lnTo>
                  <a:lnTo>
                    <a:pt x="116" y="398"/>
                  </a:lnTo>
                  <a:lnTo>
                    <a:pt x="141" y="252"/>
                  </a:lnTo>
                  <a:lnTo>
                    <a:pt x="91" y="77"/>
                  </a:lnTo>
                  <a:lnTo>
                    <a:pt x="45"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78" name="Freeform 86"/>
            <p:cNvSpPr>
              <a:spLocks/>
            </p:cNvSpPr>
            <p:nvPr/>
          </p:nvSpPr>
          <p:spPr bwMode="auto">
            <a:xfrm>
              <a:off x="4716" y="3103"/>
              <a:ext cx="153" cy="334"/>
            </a:xfrm>
            <a:custGeom>
              <a:avLst/>
              <a:gdLst>
                <a:gd name="T0" fmla="*/ 3 w 306"/>
                <a:gd name="T1" fmla="*/ 1 h 668"/>
                <a:gd name="T2" fmla="*/ 2 w 306"/>
                <a:gd name="T3" fmla="*/ 2 h 668"/>
                <a:gd name="T4" fmla="*/ 2 w 306"/>
                <a:gd name="T5" fmla="*/ 4 h 668"/>
                <a:gd name="T6" fmla="*/ 0 w 306"/>
                <a:gd name="T7" fmla="*/ 6 h 668"/>
                <a:gd name="T8" fmla="*/ 2 w 306"/>
                <a:gd name="T9" fmla="*/ 2 h 668"/>
                <a:gd name="T10" fmla="*/ 1 w 306"/>
                <a:gd name="T11" fmla="*/ 1 h 668"/>
                <a:gd name="T12" fmla="*/ 2 w 306"/>
                <a:gd name="T13" fmla="*/ 0 h 668"/>
                <a:gd name="T14" fmla="*/ 2 w 306"/>
                <a:gd name="T15" fmla="*/ 1 h 668"/>
                <a:gd name="T16" fmla="*/ 2 w 306"/>
                <a:gd name="T17" fmla="*/ 2 h 668"/>
                <a:gd name="T18" fmla="*/ 2 w 306"/>
                <a:gd name="T19" fmla="*/ 2 h 668"/>
                <a:gd name="T20" fmla="*/ 2 w 306"/>
                <a:gd name="T21" fmla="*/ 1 h 668"/>
                <a:gd name="T22" fmla="*/ 3 w 306"/>
                <a:gd name="T23" fmla="*/ 1 h 668"/>
                <a:gd name="T24" fmla="*/ 3 w 306"/>
                <a:gd name="T25" fmla="*/ 1 h 6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6"/>
                <a:gd name="T40" fmla="*/ 0 h 668"/>
                <a:gd name="T41" fmla="*/ 306 w 306"/>
                <a:gd name="T42" fmla="*/ 668 h 6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6" h="668">
                  <a:moveTo>
                    <a:pt x="306" y="110"/>
                  </a:moveTo>
                  <a:lnTo>
                    <a:pt x="236" y="215"/>
                  </a:lnTo>
                  <a:lnTo>
                    <a:pt x="231" y="397"/>
                  </a:lnTo>
                  <a:lnTo>
                    <a:pt x="0" y="668"/>
                  </a:lnTo>
                  <a:lnTo>
                    <a:pt x="151" y="202"/>
                  </a:lnTo>
                  <a:lnTo>
                    <a:pt x="126" y="90"/>
                  </a:lnTo>
                  <a:lnTo>
                    <a:pt x="166" y="0"/>
                  </a:lnTo>
                  <a:lnTo>
                    <a:pt x="161" y="95"/>
                  </a:lnTo>
                  <a:lnTo>
                    <a:pt x="191" y="175"/>
                  </a:lnTo>
                  <a:lnTo>
                    <a:pt x="241" y="135"/>
                  </a:lnTo>
                  <a:lnTo>
                    <a:pt x="241" y="5"/>
                  </a:lnTo>
                  <a:lnTo>
                    <a:pt x="306" y="11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79" name="Freeform 87"/>
            <p:cNvSpPr>
              <a:spLocks/>
            </p:cNvSpPr>
            <p:nvPr/>
          </p:nvSpPr>
          <p:spPr bwMode="auto">
            <a:xfrm>
              <a:off x="4741" y="3085"/>
              <a:ext cx="58" cy="176"/>
            </a:xfrm>
            <a:custGeom>
              <a:avLst/>
              <a:gdLst>
                <a:gd name="T0" fmla="*/ 1 w 116"/>
                <a:gd name="T1" fmla="*/ 0 h 350"/>
                <a:gd name="T2" fmla="*/ 1 w 116"/>
                <a:gd name="T3" fmla="*/ 1 h 350"/>
                <a:gd name="T4" fmla="*/ 1 w 116"/>
                <a:gd name="T5" fmla="*/ 2 h 350"/>
                <a:gd name="T6" fmla="*/ 0 w 116"/>
                <a:gd name="T7" fmla="*/ 3 h 350"/>
                <a:gd name="T8" fmla="*/ 1 w 116"/>
                <a:gd name="T9" fmla="*/ 2 h 350"/>
                <a:gd name="T10" fmla="*/ 1 w 116"/>
                <a:gd name="T11" fmla="*/ 1 h 350"/>
                <a:gd name="T12" fmla="*/ 1 w 116"/>
                <a:gd name="T13" fmla="*/ 1 h 350"/>
                <a:gd name="T14" fmla="*/ 1 w 116"/>
                <a:gd name="T15" fmla="*/ 0 h 350"/>
                <a:gd name="T16" fmla="*/ 1 w 116"/>
                <a:gd name="T17" fmla="*/ 0 h 3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350"/>
                <a:gd name="T29" fmla="*/ 116 w 116"/>
                <a:gd name="T30" fmla="*/ 350 h 3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350">
                  <a:moveTo>
                    <a:pt x="101" y="0"/>
                  </a:moveTo>
                  <a:lnTo>
                    <a:pt x="10" y="55"/>
                  </a:lnTo>
                  <a:lnTo>
                    <a:pt x="25" y="170"/>
                  </a:lnTo>
                  <a:lnTo>
                    <a:pt x="0" y="350"/>
                  </a:lnTo>
                  <a:lnTo>
                    <a:pt x="71" y="222"/>
                  </a:lnTo>
                  <a:lnTo>
                    <a:pt x="101" y="101"/>
                  </a:lnTo>
                  <a:lnTo>
                    <a:pt x="116" y="35"/>
                  </a:lnTo>
                  <a:lnTo>
                    <a:pt x="101"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80" name="Freeform 88"/>
            <p:cNvSpPr>
              <a:spLocks/>
            </p:cNvSpPr>
            <p:nvPr/>
          </p:nvSpPr>
          <p:spPr bwMode="auto">
            <a:xfrm>
              <a:off x="4303" y="3412"/>
              <a:ext cx="190" cy="80"/>
            </a:xfrm>
            <a:custGeom>
              <a:avLst/>
              <a:gdLst>
                <a:gd name="T0" fmla="*/ 3 w 380"/>
                <a:gd name="T1" fmla="*/ 1 h 160"/>
                <a:gd name="T2" fmla="*/ 2 w 380"/>
                <a:gd name="T3" fmla="*/ 1 h 160"/>
                <a:gd name="T4" fmla="*/ 0 w 380"/>
                <a:gd name="T5" fmla="*/ 2 h 160"/>
                <a:gd name="T6" fmla="*/ 2 w 380"/>
                <a:gd name="T7" fmla="*/ 1 h 160"/>
                <a:gd name="T8" fmla="*/ 1 w 380"/>
                <a:gd name="T9" fmla="*/ 1 h 160"/>
                <a:gd name="T10" fmla="*/ 2 w 380"/>
                <a:gd name="T11" fmla="*/ 0 h 160"/>
                <a:gd name="T12" fmla="*/ 3 w 380"/>
                <a:gd name="T13" fmla="*/ 1 h 160"/>
                <a:gd name="T14" fmla="*/ 3 w 380"/>
                <a:gd name="T15" fmla="*/ 1 h 160"/>
                <a:gd name="T16" fmla="*/ 3 w 380"/>
                <a:gd name="T17" fmla="*/ 1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0"/>
                <a:gd name="T28" fmla="*/ 0 h 160"/>
                <a:gd name="T29" fmla="*/ 380 w 380"/>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0" h="160">
                  <a:moveTo>
                    <a:pt x="380" y="125"/>
                  </a:moveTo>
                  <a:lnTo>
                    <a:pt x="175" y="110"/>
                  </a:lnTo>
                  <a:lnTo>
                    <a:pt x="0" y="160"/>
                  </a:lnTo>
                  <a:lnTo>
                    <a:pt x="130" y="50"/>
                  </a:lnTo>
                  <a:lnTo>
                    <a:pt x="100" y="10"/>
                  </a:lnTo>
                  <a:lnTo>
                    <a:pt x="180" y="0"/>
                  </a:lnTo>
                  <a:lnTo>
                    <a:pt x="330" y="55"/>
                  </a:lnTo>
                  <a:lnTo>
                    <a:pt x="380" y="12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81" name="Freeform 89"/>
            <p:cNvSpPr>
              <a:spLocks/>
            </p:cNvSpPr>
            <p:nvPr/>
          </p:nvSpPr>
          <p:spPr bwMode="auto">
            <a:xfrm>
              <a:off x="4453" y="3492"/>
              <a:ext cx="218" cy="143"/>
            </a:xfrm>
            <a:custGeom>
              <a:avLst/>
              <a:gdLst>
                <a:gd name="T0" fmla="*/ 0 w 436"/>
                <a:gd name="T1" fmla="*/ 0 h 286"/>
                <a:gd name="T2" fmla="*/ 2 w 436"/>
                <a:gd name="T3" fmla="*/ 1 h 286"/>
                <a:gd name="T4" fmla="*/ 3 w 436"/>
                <a:gd name="T5" fmla="*/ 2 h 286"/>
                <a:gd name="T6" fmla="*/ 4 w 436"/>
                <a:gd name="T7" fmla="*/ 3 h 286"/>
                <a:gd name="T8" fmla="*/ 3 w 436"/>
                <a:gd name="T9" fmla="*/ 2 h 286"/>
                <a:gd name="T10" fmla="*/ 2 w 436"/>
                <a:gd name="T11" fmla="*/ 2 h 286"/>
                <a:gd name="T12" fmla="*/ 2 w 436"/>
                <a:gd name="T13" fmla="*/ 2 h 286"/>
                <a:gd name="T14" fmla="*/ 1 w 436"/>
                <a:gd name="T15" fmla="*/ 1 h 286"/>
                <a:gd name="T16" fmla="*/ 0 w 436"/>
                <a:gd name="T17" fmla="*/ 0 h 286"/>
                <a:gd name="T18" fmla="*/ 0 w 436"/>
                <a:gd name="T19" fmla="*/ 0 h 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6"/>
                <a:gd name="T31" fmla="*/ 0 h 286"/>
                <a:gd name="T32" fmla="*/ 436 w 436"/>
                <a:gd name="T33" fmla="*/ 286 h 2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6" h="286">
                  <a:moveTo>
                    <a:pt x="0" y="0"/>
                  </a:moveTo>
                  <a:lnTo>
                    <a:pt x="130" y="35"/>
                  </a:lnTo>
                  <a:lnTo>
                    <a:pt x="376" y="160"/>
                  </a:lnTo>
                  <a:lnTo>
                    <a:pt x="436" y="286"/>
                  </a:lnTo>
                  <a:lnTo>
                    <a:pt x="306" y="241"/>
                  </a:lnTo>
                  <a:lnTo>
                    <a:pt x="181" y="246"/>
                  </a:lnTo>
                  <a:lnTo>
                    <a:pt x="171" y="180"/>
                  </a:lnTo>
                  <a:lnTo>
                    <a:pt x="30" y="80"/>
                  </a:lnTo>
                  <a:lnTo>
                    <a:pt x="0" y="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82" name="Freeform 90"/>
            <p:cNvSpPr>
              <a:spLocks/>
            </p:cNvSpPr>
            <p:nvPr/>
          </p:nvSpPr>
          <p:spPr bwMode="auto">
            <a:xfrm>
              <a:off x="4018" y="3454"/>
              <a:ext cx="347" cy="700"/>
            </a:xfrm>
            <a:custGeom>
              <a:avLst/>
              <a:gdLst>
                <a:gd name="T0" fmla="*/ 3 w 695"/>
                <a:gd name="T1" fmla="*/ 2 h 1400"/>
                <a:gd name="T2" fmla="*/ 2 w 695"/>
                <a:gd name="T3" fmla="*/ 4 h 1400"/>
                <a:gd name="T4" fmla="*/ 2 w 695"/>
                <a:gd name="T5" fmla="*/ 6 h 1400"/>
                <a:gd name="T6" fmla="*/ 4 w 695"/>
                <a:gd name="T7" fmla="*/ 6 h 1400"/>
                <a:gd name="T8" fmla="*/ 5 w 695"/>
                <a:gd name="T9" fmla="*/ 6 h 1400"/>
                <a:gd name="T10" fmla="*/ 5 w 695"/>
                <a:gd name="T11" fmla="*/ 7 h 1400"/>
                <a:gd name="T12" fmla="*/ 3 w 695"/>
                <a:gd name="T13" fmla="*/ 7 h 1400"/>
                <a:gd name="T14" fmla="*/ 1 w 695"/>
                <a:gd name="T15" fmla="*/ 6 h 1400"/>
                <a:gd name="T16" fmla="*/ 0 w 695"/>
                <a:gd name="T17" fmla="*/ 6 h 1400"/>
                <a:gd name="T18" fmla="*/ 0 w 695"/>
                <a:gd name="T19" fmla="*/ 7 h 1400"/>
                <a:gd name="T20" fmla="*/ 0 w 695"/>
                <a:gd name="T21" fmla="*/ 7 h 1400"/>
                <a:gd name="T22" fmla="*/ 0 w 695"/>
                <a:gd name="T23" fmla="*/ 8 h 1400"/>
                <a:gd name="T24" fmla="*/ 0 w 695"/>
                <a:gd name="T25" fmla="*/ 8 h 1400"/>
                <a:gd name="T26" fmla="*/ 0 w 695"/>
                <a:gd name="T27" fmla="*/ 9 h 1400"/>
                <a:gd name="T28" fmla="*/ 1 w 695"/>
                <a:gd name="T29" fmla="*/ 9 h 1400"/>
                <a:gd name="T30" fmla="*/ 1 w 695"/>
                <a:gd name="T31" fmla="*/ 10 h 1400"/>
                <a:gd name="T32" fmla="*/ 3 w 695"/>
                <a:gd name="T33" fmla="*/ 10 h 1400"/>
                <a:gd name="T34" fmla="*/ 5 w 695"/>
                <a:gd name="T35" fmla="*/ 9 h 1400"/>
                <a:gd name="T36" fmla="*/ 5 w 695"/>
                <a:gd name="T37" fmla="*/ 9 h 1400"/>
                <a:gd name="T38" fmla="*/ 3 w 695"/>
                <a:gd name="T39" fmla="*/ 10 h 1400"/>
                <a:gd name="T40" fmla="*/ 2 w 695"/>
                <a:gd name="T41" fmla="*/ 10 h 1400"/>
                <a:gd name="T42" fmla="*/ 2 w 695"/>
                <a:gd name="T43" fmla="*/ 11 h 1400"/>
                <a:gd name="T44" fmla="*/ 2 w 695"/>
                <a:gd name="T45" fmla="*/ 11 h 1400"/>
                <a:gd name="T46" fmla="*/ 2 w 695"/>
                <a:gd name="T47" fmla="*/ 10 h 1400"/>
                <a:gd name="T48" fmla="*/ 1 w 695"/>
                <a:gd name="T49" fmla="*/ 10 h 1400"/>
                <a:gd name="T50" fmla="*/ 0 w 695"/>
                <a:gd name="T51" fmla="*/ 9 h 1400"/>
                <a:gd name="T52" fmla="*/ 0 w 695"/>
                <a:gd name="T53" fmla="*/ 7 h 1400"/>
                <a:gd name="T54" fmla="*/ 0 w 695"/>
                <a:gd name="T55" fmla="*/ 6 h 1400"/>
                <a:gd name="T56" fmla="*/ 1 w 695"/>
                <a:gd name="T57" fmla="*/ 5 h 1400"/>
                <a:gd name="T58" fmla="*/ 2 w 695"/>
                <a:gd name="T59" fmla="*/ 6 h 1400"/>
                <a:gd name="T60" fmla="*/ 2 w 695"/>
                <a:gd name="T61" fmla="*/ 4 h 1400"/>
                <a:gd name="T62" fmla="*/ 2 w 695"/>
                <a:gd name="T63" fmla="*/ 4 h 1400"/>
                <a:gd name="T64" fmla="*/ 2 w 695"/>
                <a:gd name="T65" fmla="*/ 2 h 1400"/>
                <a:gd name="T66" fmla="*/ 2 w 695"/>
                <a:gd name="T67" fmla="*/ 2 h 1400"/>
                <a:gd name="T68" fmla="*/ 2 w 695"/>
                <a:gd name="T69" fmla="*/ 0 h 1400"/>
                <a:gd name="T70" fmla="*/ 2 w 695"/>
                <a:gd name="T71" fmla="*/ 1 h 1400"/>
                <a:gd name="T72" fmla="*/ 3 w 695"/>
                <a:gd name="T73" fmla="*/ 2 h 1400"/>
                <a:gd name="T74" fmla="*/ 3 w 695"/>
                <a:gd name="T75" fmla="*/ 2 h 1400"/>
                <a:gd name="T76" fmla="*/ 3 w 695"/>
                <a:gd name="T77" fmla="*/ 2 h 1400"/>
                <a:gd name="T78" fmla="*/ 3 w 695"/>
                <a:gd name="T79" fmla="*/ 2 h 14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5"/>
                <a:gd name="T121" fmla="*/ 0 h 1400"/>
                <a:gd name="T122" fmla="*/ 695 w 695"/>
                <a:gd name="T123" fmla="*/ 1400 h 14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5" h="1400">
                  <a:moveTo>
                    <a:pt x="404" y="250"/>
                  </a:moveTo>
                  <a:lnTo>
                    <a:pt x="334" y="466"/>
                  </a:lnTo>
                  <a:lnTo>
                    <a:pt x="379" y="686"/>
                  </a:lnTo>
                  <a:lnTo>
                    <a:pt x="529" y="767"/>
                  </a:lnTo>
                  <a:lnTo>
                    <a:pt x="675" y="757"/>
                  </a:lnTo>
                  <a:lnTo>
                    <a:pt x="655" y="817"/>
                  </a:lnTo>
                  <a:lnTo>
                    <a:pt x="439" y="797"/>
                  </a:lnTo>
                  <a:lnTo>
                    <a:pt x="229" y="641"/>
                  </a:lnTo>
                  <a:lnTo>
                    <a:pt x="94" y="701"/>
                  </a:lnTo>
                  <a:lnTo>
                    <a:pt x="84" y="797"/>
                  </a:lnTo>
                  <a:lnTo>
                    <a:pt x="28" y="867"/>
                  </a:lnTo>
                  <a:lnTo>
                    <a:pt x="33" y="937"/>
                  </a:lnTo>
                  <a:lnTo>
                    <a:pt x="73" y="1012"/>
                  </a:lnTo>
                  <a:lnTo>
                    <a:pt x="99" y="1087"/>
                  </a:lnTo>
                  <a:lnTo>
                    <a:pt x="159" y="1142"/>
                  </a:lnTo>
                  <a:lnTo>
                    <a:pt x="224" y="1162"/>
                  </a:lnTo>
                  <a:lnTo>
                    <a:pt x="434" y="1162"/>
                  </a:lnTo>
                  <a:lnTo>
                    <a:pt x="670" y="1119"/>
                  </a:lnTo>
                  <a:lnTo>
                    <a:pt x="695" y="1152"/>
                  </a:lnTo>
                  <a:lnTo>
                    <a:pt x="459" y="1194"/>
                  </a:lnTo>
                  <a:lnTo>
                    <a:pt x="379" y="1199"/>
                  </a:lnTo>
                  <a:lnTo>
                    <a:pt x="354" y="1400"/>
                  </a:lnTo>
                  <a:lnTo>
                    <a:pt x="299" y="1400"/>
                  </a:lnTo>
                  <a:lnTo>
                    <a:pt x="324" y="1202"/>
                  </a:lnTo>
                  <a:lnTo>
                    <a:pt x="179" y="1179"/>
                  </a:lnTo>
                  <a:lnTo>
                    <a:pt x="58" y="1102"/>
                  </a:lnTo>
                  <a:lnTo>
                    <a:pt x="0" y="892"/>
                  </a:lnTo>
                  <a:lnTo>
                    <a:pt x="63" y="666"/>
                  </a:lnTo>
                  <a:lnTo>
                    <a:pt x="219" y="616"/>
                  </a:lnTo>
                  <a:lnTo>
                    <a:pt x="309" y="641"/>
                  </a:lnTo>
                  <a:lnTo>
                    <a:pt x="279" y="501"/>
                  </a:lnTo>
                  <a:lnTo>
                    <a:pt x="294" y="391"/>
                  </a:lnTo>
                  <a:lnTo>
                    <a:pt x="359" y="235"/>
                  </a:lnTo>
                  <a:lnTo>
                    <a:pt x="299" y="145"/>
                  </a:lnTo>
                  <a:lnTo>
                    <a:pt x="354" y="0"/>
                  </a:lnTo>
                  <a:lnTo>
                    <a:pt x="349" y="110"/>
                  </a:lnTo>
                  <a:lnTo>
                    <a:pt x="414" y="130"/>
                  </a:lnTo>
                  <a:lnTo>
                    <a:pt x="444" y="175"/>
                  </a:lnTo>
                  <a:lnTo>
                    <a:pt x="404" y="250"/>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83" name="Freeform 91"/>
            <p:cNvSpPr>
              <a:spLocks/>
            </p:cNvSpPr>
            <p:nvPr/>
          </p:nvSpPr>
          <p:spPr bwMode="auto">
            <a:xfrm>
              <a:off x="4210" y="3417"/>
              <a:ext cx="140" cy="73"/>
            </a:xfrm>
            <a:custGeom>
              <a:avLst/>
              <a:gdLst>
                <a:gd name="T0" fmla="*/ 0 w 281"/>
                <a:gd name="T1" fmla="*/ 2 h 145"/>
                <a:gd name="T2" fmla="*/ 1 w 281"/>
                <a:gd name="T3" fmla="*/ 1 h 145"/>
                <a:gd name="T4" fmla="*/ 2 w 281"/>
                <a:gd name="T5" fmla="*/ 0 h 145"/>
                <a:gd name="T6" fmla="*/ 0 w 281"/>
                <a:gd name="T7" fmla="*/ 1 h 145"/>
                <a:gd name="T8" fmla="*/ 0 w 281"/>
                <a:gd name="T9" fmla="*/ 1 h 145"/>
                <a:gd name="T10" fmla="*/ 0 w 281"/>
                <a:gd name="T11" fmla="*/ 1 h 145"/>
                <a:gd name="T12" fmla="*/ 0 w 281"/>
                <a:gd name="T13" fmla="*/ 2 h 145"/>
                <a:gd name="T14" fmla="*/ 0 w 281"/>
                <a:gd name="T15" fmla="*/ 2 h 145"/>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145"/>
                <a:gd name="T26" fmla="*/ 281 w 281"/>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145">
                  <a:moveTo>
                    <a:pt x="15" y="145"/>
                  </a:moveTo>
                  <a:lnTo>
                    <a:pt x="206" y="35"/>
                  </a:lnTo>
                  <a:lnTo>
                    <a:pt x="281" y="0"/>
                  </a:lnTo>
                  <a:lnTo>
                    <a:pt x="105" y="70"/>
                  </a:lnTo>
                  <a:lnTo>
                    <a:pt x="40" y="65"/>
                  </a:lnTo>
                  <a:lnTo>
                    <a:pt x="0" y="115"/>
                  </a:lnTo>
                  <a:lnTo>
                    <a:pt x="15" y="145"/>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84" name="Freeform 92"/>
            <p:cNvSpPr>
              <a:spLocks/>
            </p:cNvSpPr>
            <p:nvPr/>
          </p:nvSpPr>
          <p:spPr bwMode="auto">
            <a:xfrm>
              <a:off x="5227" y="3943"/>
              <a:ext cx="434" cy="216"/>
            </a:xfrm>
            <a:custGeom>
              <a:avLst/>
              <a:gdLst>
                <a:gd name="T0" fmla="*/ 0 w 867"/>
                <a:gd name="T1" fmla="*/ 3 h 433"/>
                <a:gd name="T2" fmla="*/ 2 w 867"/>
                <a:gd name="T3" fmla="*/ 1 h 433"/>
                <a:gd name="T4" fmla="*/ 2 w 867"/>
                <a:gd name="T5" fmla="*/ 2 h 433"/>
                <a:gd name="T6" fmla="*/ 4 w 867"/>
                <a:gd name="T7" fmla="*/ 1 h 433"/>
                <a:gd name="T8" fmla="*/ 6 w 867"/>
                <a:gd name="T9" fmla="*/ 0 h 433"/>
                <a:gd name="T10" fmla="*/ 7 w 867"/>
                <a:gd name="T11" fmla="*/ 0 h 433"/>
                <a:gd name="T12" fmla="*/ 6 w 867"/>
                <a:gd name="T13" fmla="*/ 0 h 433"/>
                <a:gd name="T14" fmla="*/ 6 w 867"/>
                <a:gd name="T15" fmla="*/ 1 h 433"/>
                <a:gd name="T16" fmla="*/ 7 w 867"/>
                <a:gd name="T17" fmla="*/ 1 h 433"/>
                <a:gd name="T18" fmla="*/ 7 w 867"/>
                <a:gd name="T19" fmla="*/ 2 h 433"/>
                <a:gd name="T20" fmla="*/ 7 w 867"/>
                <a:gd name="T21" fmla="*/ 1 h 433"/>
                <a:gd name="T22" fmla="*/ 6 w 867"/>
                <a:gd name="T23" fmla="*/ 1 h 433"/>
                <a:gd name="T24" fmla="*/ 6 w 867"/>
                <a:gd name="T25" fmla="*/ 1 h 433"/>
                <a:gd name="T26" fmla="*/ 6 w 867"/>
                <a:gd name="T27" fmla="*/ 3 h 433"/>
                <a:gd name="T28" fmla="*/ 0 w 867"/>
                <a:gd name="T29" fmla="*/ 3 h 433"/>
                <a:gd name="T30" fmla="*/ 0 w 867"/>
                <a:gd name="T31" fmla="*/ 3 h 4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7"/>
                <a:gd name="T49" fmla="*/ 0 h 433"/>
                <a:gd name="T50" fmla="*/ 867 w 867"/>
                <a:gd name="T51" fmla="*/ 433 h 4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7" h="433">
                  <a:moveTo>
                    <a:pt x="0" y="428"/>
                  </a:moveTo>
                  <a:lnTo>
                    <a:pt x="141" y="182"/>
                  </a:lnTo>
                  <a:lnTo>
                    <a:pt x="141" y="276"/>
                  </a:lnTo>
                  <a:lnTo>
                    <a:pt x="391" y="190"/>
                  </a:lnTo>
                  <a:lnTo>
                    <a:pt x="687" y="25"/>
                  </a:lnTo>
                  <a:lnTo>
                    <a:pt x="777" y="0"/>
                  </a:lnTo>
                  <a:lnTo>
                    <a:pt x="657" y="85"/>
                  </a:lnTo>
                  <a:lnTo>
                    <a:pt x="762" y="165"/>
                  </a:lnTo>
                  <a:lnTo>
                    <a:pt x="857" y="195"/>
                  </a:lnTo>
                  <a:lnTo>
                    <a:pt x="867" y="257"/>
                  </a:lnTo>
                  <a:lnTo>
                    <a:pt x="832" y="222"/>
                  </a:lnTo>
                  <a:lnTo>
                    <a:pt x="757" y="222"/>
                  </a:lnTo>
                  <a:lnTo>
                    <a:pt x="717" y="185"/>
                  </a:lnTo>
                  <a:lnTo>
                    <a:pt x="747" y="433"/>
                  </a:lnTo>
                  <a:lnTo>
                    <a:pt x="0" y="428"/>
                  </a:lnTo>
                  <a:close/>
                </a:path>
              </a:pathLst>
            </a:custGeom>
            <a:solidFill>
              <a:srgbClr val="000000"/>
            </a:solidFill>
            <a:ln w="9525">
              <a:noFill/>
              <a:round/>
              <a:headEnd/>
              <a:tailEnd/>
            </a:ln>
          </p:spPr>
          <p:txBody>
            <a:bodyPr/>
            <a:lstStyle/>
            <a:p>
              <a:pPr algn="ctr"/>
              <a:endParaRPr lang="en-US">
                <a:latin typeface="Tahoma" pitchFamily="1" charset="0"/>
              </a:endParaRPr>
            </a:p>
          </p:txBody>
        </p:sp>
        <p:sp>
          <p:nvSpPr>
            <p:cNvPr id="33885" name="Freeform 93"/>
            <p:cNvSpPr>
              <a:spLocks/>
            </p:cNvSpPr>
            <p:nvPr/>
          </p:nvSpPr>
          <p:spPr bwMode="auto">
            <a:xfrm>
              <a:off x="4327" y="2545"/>
              <a:ext cx="56" cy="237"/>
            </a:xfrm>
            <a:custGeom>
              <a:avLst/>
              <a:gdLst>
                <a:gd name="T0" fmla="*/ 1 w 112"/>
                <a:gd name="T1" fmla="*/ 1 h 474"/>
                <a:gd name="T2" fmla="*/ 1 w 112"/>
                <a:gd name="T3" fmla="*/ 2 h 474"/>
                <a:gd name="T4" fmla="*/ 1 w 112"/>
                <a:gd name="T5" fmla="*/ 3 h 474"/>
                <a:gd name="T6" fmla="*/ 1 w 112"/>
                <a:gd name="T7" fmla="*/ 3 h 474"/>
                <a:gd name="T8" fmla="*/ 0 w 112"/>
                <a:gd name="T9" fmla="*/ 3 h 474"/>
                <a:gd name="T10" fmla="*/ 1 w 112"/>
                <a:gd name="T11" fmla="*/ 4 h 474"/>
                <a:gd name="T12" fmla="*/ 1 w 112"/>
                <a:gd name="T13" fmla="*/ 4 h 474"/>
                <a:gd name="T14" fmla="*/ 1 w 112"/>
                <a:gd name="T15" fmla="*/ 4 h 474"/>
                <a:gd name="T16" fmla="*/ 1 w 112"/>
                <a:gd name="T17" fmla="*/ 4 h 474"/>
                <a:gd name="T18" fmla="*/ 1 w 112"/>
                <a:gd name="T19" fmla="*/ 4 h 474"/>
                <a:gd name="T20" fmla="*/ 1 w 112"/>
                <a:gd name="T21" fmla="*/ 4 h 474"/>
                <a:gd name="T22" fmla="*/ 1 w 112"/>
                <a:gd name="T23" fmla="*/ 4 h 474"/>
                <a:gd name="T24" fmla="*/ 1 w 112"/>
                <a:gd name="T25" fmla="*/ 4 h 474"/>
                <a:gd name="T26" fmla="*/ 1 w 112"/>
                <a:gd name="T27" fmla="*/ 3 h 474"/>
                <a:gd name="T28" fmla="*/ 1 w 112"/>
                <a:gd name="T29" fmla="*/ 3 h 474"/>
                <a:gd name="T30" fmla="*/ 1 w 112"/>
                <a:gd name="T31" fmla="*/ 2 h 474"/>
                <a:gd name="T32" fmla="*/ 1 w 112"/>
                <a:gd name="T33" fmla="*/ 1 h 474"/>
                <a:gd name="T34" fmla="*/ 1 w 112"/>
                <a:gd name="T35" fmla="*/ 0 h 474"/>
                <a:gd name="T36" fmla="*/ 1 w 112"/>
                <a:gd name="T37" fmla="*/ 1 h 474"/>
                <a:gd name="T38" fmla="*/ 1 w 112"/>
                <a:gd name="T39" fmla="*/ 1 h 4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474"/>
                <a:gd name="T62" fmla="*/ 112 w 112"/>
                <a:gd name="T63" fmla="*/ 474 h 4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474">
                  <a:moveTo>
                    <a:pt x="13" y="7"/>
                  </a:moveTo>
                  <a:lnTo>
                    <a:pt x="23" y="179"/>
                  </a:lnTo>
                  <a:lnTo>
                    <a:pt x="23" y="260"/>
                  </a:lnTo>
                  <a:lnTo>
                    <a:pt x="2" y="314"/>
                  </a:lnTo>
                  <a:lnTo>
                    <a:pt x="0" y="347"/>
                  </a:lnTo>
                  <a:lnTo>
                    <a:pt x="18" y="401"/>
                  </a:lnTo>
                  <a:lnTo>
                    <a:pt x="13" y="463"/>
                  </a:lnTo>
                  <a:lnTo>
                    <a:pt x="38" y="434"/>
                  </a:lnTo>
                  <a:lnTo>
                    <a:pt x="48" y="474"/>
                  </a:lnTo>
                  <a:lnTo>
                    <a:pt x="73" y="468"/>
                  </a:lnTo>
                  <a:lnTo>
                    <a:pt x="77" y="439"/>
                  </a:lnTo>
                  <a:lnTo>
                    <a:pt x="93" y="463"/>
                  </a:lnTo>
                  <a:lnTo>
                    <a:pt x="112" y="441"/>
                  </a:lnTo>
                  <a:lnTo>
                    <a:pt x="105" y="381"/>
                  </a:lnTo>
                  <a:lnTo>
                    <a:pt x="105" y="294"/>
                  </a:lnTo>
                  <a:lnTo>
                    <a:pt x="60" y="232"/>
                  </a:lnTo>
                  <a:lnTo>
                    <a:pt x="50" y="98"/>
                  </a:lnTo>
                  <a:lnTo>
                    <a:pt x="50" y="0"/>
                  </a:lnTo>
                  <a:lnTo>
                    <a:pt x="13" y="7"/>
                  </a:lnTo>
                  <a:close/>
                </a:path>
              </a:pathLst>
            </a:custGeom>
            <a:solidFill>
              <a:srgbClr val="000000"/>
            </a:solidFill>
            <a:ln w="9525">
              <a:noFill/>
              <a:round/>
              <a:headEnd/>
              <a:tailEnd/>
            </a:ln>
          </p:spPr>
          <p:txBody>
            <a:bodyPr/>
            <a:lstStyle/>
            <a:p>
              <a:pPr algn="ctr"/>
              <a:endParaRPr lang="en-US">
                <a:latin typeface="Tahoma" pitchFamily="1"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373187"/>
          </a:xfrm>
        </p:spPr>
        <p:txBody>
          <a:bodyPr/>
          <a:lstStyle/>
          <a:p>
            <a:pPr algn="ctr" eaLnBrk="1" hangingPunct="1"/>
            <a:r>
              <a:rPr lang="en-US" sz="5400" smtClean="0">
                <a:solidFill>
                  <a:srgbClr val="FF0000"/>
                </a:solidFill>
                <a:effectLst>
                  <a:outerShdw blurRad="38100" dist="38100" dir="2700000" algn="tl">
                    <a:srgbClr val="C0C0C0"/>
                  </a:outerShdw>
                </a:effectLst>
                <a:ea typeface="ＭＳ Ｐゴシック" pitchFamily="1" charset="-128"/>
              </a:rPr>
              <a:t>Principles of a College Culture</a:t>
            </a:r>
            <a:endParaRPr lang="en-US" smtClean="0">
              <a:effectLst>
                <a:outerShdw blurRad="38100" dist="38100" dir="2700000" algn="tl">
                  <a:srgbClr val="C0C0C0"/>
                </a:outerShdw>
              </a:effectLst>
              <a:ea typeface="ＭＳ Ｐゴシック" pitchFamily="1" charset="-128"/>
            </a:endParaRPr>
          </a:p>
        </p:txBody>
      </p:sp>
      <p:sp>
        <p:nvSpPr>
          <p:cNvPr id="29699" name="Content Placeholder 2"/>
          <p:cNvSpPr>
            <a:spLocks noGrp="1"/>
          </p:cNvSpPr>
          <p:nvPr>
            <p:ph idx="1"/>
          </p:nvPr>
        </p:nvSpPr>
        <p:spPr>
          <a:xfrm>
            <a:off x="658813" y="2286000"/>
            <a:ext cx="2846387" cy="4114800"/>
          </a:xfrm>
        </p:spPr>
        <p:txBody>
          <a:bodyPr>
            <a:normAutofit/>
          </a:bodyPr>
          <a:lstStyle/>
          <a:p>
            <a:pPr eaLnBrk="1" hangingPunct="1">
              <a:lnSpc>
                <a:spcPct val="80000"/>
              </a:lnSpc>
            </a:pPr>
            <a:r>
              <a:rPr lang="en-US" sz="2400" dirty="0" smtClean="0">
                <a:ea typeface="ＭＳ Ｐゴシック" pitchFamily="1" charset="-128"/>
                <a:cs typeface="Times" pitchFamily="1" charset="0"/>
              </a:rPr>
              <a:t>College Talk</a:t>
            </a:r>
          </a:p>
          <a:p>
            <a:pPr eaLnBrk="1" hangingPunct="1">
              <a:lnSpc>
                <a:spcPct val="80000"/>
              </a:lnSpc>
            </a:pPr>
            <a:r>
              <a:rPr lang="en-US" sz="2400" dirty="0" smtClean="0">
                <a:ea typeface="ＭＳ Ｐゴシック" pitchFamily="1" charset="-128"/>
                <a:cs typeface="Times" pitchFamily="1" charset="0"/>
              </a:rPr>
              <a:t>Clear Expectations</a:t>
            </a:r>
          </a:p>
          <a:p>
            <a:pPr eaLnBrk="1" hangingPunct="1">
              <a:lnSpc>
                <a:spcPct val="80000"/>
              </a:lnSpc>
            </a:pPr>
            <a:r>
              <a:rPr lang="en-US" sz="2400" dirty="0" smtClean="0">
                <a:ea typeface="ＭＳ Ｐゴシック" pitchFamily="1" charset="-128"/>
                <a:cs typeface="Times" pitchFamily="1" charset="0"/>
              </a:rPr>
              <a:t>Information &amp; Resources</a:t>
            </a:r>
          </a:p>
          <a:p>
            <a:pPr eaLnBrk="1" hangingPunct="1">
              <a:lnSpc>
                <a:spcPct val="80000"/>
              </a:lnSpc>
            </a:pPr>
            <a:r>
              <a:rPr lang="en-US" sz="2400" dirty="0" smtClean="0">
                <a:ea typeface="ＭＳ Ｐゴシック" pitchFamily="1" charset="-128"/>
                <a:cs typeface="Times" pitchFamily="1" charset="0"/>
              </a:rPr>
              <a:t>Comprehensive Counseling Model</a:t>
            </a:r>
          </a:p>
          <a:p>
            <a:pPr eaLnBrk="1" hangingPunct="1">
              <a:lnSpc>
                <a:spcPct val="80000"/>
              </a:lnSpc>
            </a:pPr>
            <a:r>
              <a:rPr lang="en-US" sz="2400" dirty="0" smtClean="0">
                <a:ea typeface="ＭＳ Ｐゴシック" pitchFamily="1" charset="-128"/>
                <a:cs typeface="Times" pitchFamily="1" charset="0"/>
              </a:rPr>
              <a:t>Testing &amp; Curriculum </a:t>
            </a:r>
          </a:p>
          <a:p>
            <a:pPr eaLnBrk="1" hangingPunct="1">
              <a:spcAft>
                <a:spcPct val="25000"/>
              </a:spcAft>
              <a:buFont typeface="Wingdings" pitchFamily="1" charset="2"/>
              <a:buNone/>
            </a:pPr>
            <a:endParaRPr lang="en-US" sz="2600" dirty="0" smtClean="0">
              <a:ea typeface="ＭＳ Ｐゴシック" pitchFamily="1" charset="-128"/>
            </a:endParaRPr>
          </a:p>
        </p:txBody>
      </p:sp>
      <p:sp>
        <p:nvSpPr>
          <p:cNvPr id="4" name="Rectangle 4"/>
          <p:cNvSpPr txBox="1">
            <a:spLocks noChangeArrowheads="1"/>
          </p:cNvSpPr>
          <p:nvPr/>
        </p:nvSpPr>
        <p:spPr>
          <a:xfrm>
            <a:off x="5943600" y="2286000"/>
            <a:ext cx="2895600" cy="3962400"/>
          </a:xfrm>
          <a:prstGeom prst="rect">
            <a:avLst/>
          </a:prstGeom>
        </p:spPr>
        <p:txBody>
          <a:bodyPr>
            <a:normAutofit/>
          </a:bodyPr>
          <a:lstStyle/>
          <a:p>
            <a:pPr marL="282575" indent="-282575" defTabSz="914400">
              <a:lnSpc>
                <a:spcPct val="90000"/>
              </a:lnSpc>
              <a:spcBef>
                <a:spcPts val="1800"/>
              </a:spcBef>
              <a:buClr>
                <a:schemeClr val="accent1"/>
              </a:buClr>
              <a:buSzPct val="75000"/>
              <a:buFont typeface="Wingdings" pitchFamily="1" charset="2"/>
              <a:buChar char="n"/>
            </a:pPr>
            <a:r>
              <a:rPr lang="en-US" sz="2400" dirty="0">
                <a:solidFill>
                  <a:srgbClr val="262626"/>
                </a:solidFill>
                <a:latin typeface="Calisto MT" pitchFamily="1" charset="0"/>
                <a:cs typeface="Times" pitchFamily="1" charset="0"/>
              </a:rPr>
              <a:t>Faculty Involvement</a:t>
            </a:r>
          </a:p>
          <a:p>
            <a:pPr marL="282575" indent="-282575" defTabSz="914400">
              <a:lnSpc>
                <a:spcPct val="90000"/>
              </a:lnSpc>
              <a:spcBef>
                <a:spcPts val="1800"/>
              </a:spcBef>
              <a:buClr>
                <a:schemeClr val="accent1"/>
              </a:buClr>
              <a:buSzPct val="75000"/>
              <a:buFont typeface="Wingdings" pitchFamily="1" charset="2"/>
              <a:buChar char="n"/>
            </a:pPr>
            <a:r>
              <a:rPr lang="en-US" sz="2400" dirty="0">
                <a:solidFill>
                  <a:srgbClr val="262626"/>
                </a:solidFill>
                <a:latin typeface="Calisto MT" pitchFamily="1" charset="0"/>
                <a:cs typeface="Times" pitchFamily="1" charset="0"/>
              </a:rPr>
              <a:t>Family   Involvement</a:t>
            </a:r>
          </a:p>
          <a:p>
            <a:pPr marL="282575" indent="-282575" defTabSz="914400">
              <a:lnSpc>
                <a:spcPct val="90000"/>
              </a:lnSpc>
              <a:spcBef>
                <a:spcPts val="1800"/>
              </a:spcBef>
              <a:buClr>
                <a:schemeClr val="accent1"/>
              </a:buClr>
              <a:buSzPct val="75000"/>
              <a:buFont typeface="Wingdings" pitchFamily="1" charset="2"/>
              <a:buChar char="n"/>
            </a:pPr>
            <a:r>
              <a:rPr lang="en-US" sz="2400" dirty="0">
                <a:solidFill>
                  <a:srgbClr val="262626"/>
                </a:solidFill>
                <a:latin typeface="Calisto MT" pitchFamily="1" charset="0"/>
                <a:cs typeface="Times" pitchFamily="1" charset="0"/>
              </a:rPr>
              <a:t>College Partnerships</a:t>
            </a:r>
          </a:p>
          <a:p>
            <a:pPr marL="282575" indent="-282575" defTabSz="914400">
              <a:lnSpc>
                <a:spcPct val="90000"/>
              </a:lnSpc>
              <a:spcBef>
                <a:spcPts val="1800"/>
              </a:spcBef>
              <a:buClr>
                <a:schemeClr val="accent1"/>
              </a:buClr>
              <a:buSzPct val="75000"/>
              <a:buFont typeface="Wingdings" pitchFamily="1" charset="2"/>
              <a:buChar char="n"/>
            </a:pPr>
            <a:r>
              <a:rPr lang="en-US" sz="2400" dirty="0">
                <a:solidFill>
                  <a:srgbClr val="262626"/>
                </a:solidFill>
                <a:latin typeface="Calisto MT" pitchFamily="1" charset="0"/>
                <a:cs typeface="Times" pitchFamily="1" charset="0"/>
              </a:rPr>
              <a:t>Articulation</a:t>
            </a:r>
            <a:endParaRPr lang="en-US" sz="2400" dirty="0">
              <a:solidFill>
                <a:srgbClr val="262626"/>
              </a:solidFill>
              <a:latin typeface="Calisto MT" pitchFamily="1" charset="0"/>
            </a:endParaRPr>
          </a:p>
        </p:txBody>
      </p:sp>
      <p:grpSp>
        <p:nvGrpSpPr>
          <p:cNvPr id="35845" name="Group 5"/>
          <p:cNvGrpSpPr>
            <a:grpSpLocks/>
          </p:cNvGrpSpPr>
          <p:nvPr/>
        </p:nvGrpSpPr>
        <p:grpSpPr bwMode="auto">
          <a:xfrm>
            <a:off x="3521075" y="4268788"/>
            <a:ext cx="2057400" cy="1752600"/>
            <a:chOff x="2064" y="2880"/>
            <a:chExt cx="1680" cy="1440"/>
          </a:xfrm>
        </p:grpSpPr>
        <p:sp>
          <p:nvSpPr>
            <p:cNvPr id="35846" name="Freeform 6"/>
            <p:cNvSpPr>
              <a:spLocks/>
            </p:cNvSpPr>
            <p:nvPr/>
          </p:nvSpPr>
          <p:spPr bwMode="auto">
            <a:xfrm>
              <a:off x="2064" y="3167"/>
              <a:ext cx="629" cy="1153"/>
            </a:xfrm>
            <a:custGeom>
              <a:avLst/>
              <a:gdLst>
                <a:gd name="T0" fmla="*/ 0 w 5263"/>
                <a:gd name="T1" fmla="*/ 0 h 9220"/>
                <a:gd name="T2" fmla="*/ 0 w 5263"/>
                <a:gd name="T3" fmla="*/ 0 h 9220"/>
                <a:gd name="T4" fmla="*/ 0 w 5263"/>
                <a:gd name="T5" fmla="*/ 0 h 9220"/>
                <a:gd name="T6" fmla="*/ 0 w 5263"/>
                <a:gd name="T7" fmla="*/ 0 h 9220"/>
                <a:gd name="T8" fmla="*/ 0 w 5263"/>
                <a:gd name="T9" fmla="*/ 0 h 9220"/>
                <a:gd name="T10" fmla="*/ 0 w 5263"/>
                <a:gd name="T11" fmla="*/ 0 h 9220"/>
                <a:gd name="T12" fmla="*/ 0 w 5263"/>
                <a:gd name="T13" fmla="*/ 0 h 9220"/>
                <a:gd name="T14" fmla="*/ 0 w 5263"/>
                <a:gd name="T15" fmla="*/ 0 h 9220"/>
                <a:gd name="T16" fmla="*/ 0 w 5263"/>
                <a:gd name="T17" fmla="*/ 0 h 9220"/>
                <a:gd name="T18" fmla="*/ 0 w 5263"/>
                <a:gd name="T19" fmla="*/ 0 h 9220"/>
                <a:gd name="T20" fmla="*/ 0 w 5263"/>
                <a:gd name="T21" fmla="*/ 0 h 9220"/>
                <a:gd name="T22" fmla="*/ 0 w 5263"/>
                <a:gd name="T23" fmla="*/ 0 h 9220"/>
                <a:gd name="T24" fmla="*/ 0 w 5263"/>
                <a:gd name="T25" fmla="*/ 0 h 9220"/>
                <a:gd name="T26" fmla="*/ 0 w 5263"/>
                <a:gd name="T27" fmla="*/ 0 h 9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63"/>
                <a:gd name="T43" fmla="*/ 0 h 9220"/>
                <a:gd name="T44" fmla="*/ 5263 w 5263"/>
                <a:gd name="T45" fmla="*/ 9220 h 92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63" h="9220">
                  <a:moveTo>
                    <a:pt x="1719" y="0"/>
                  </a:moveTo>
                  <a:lnTo>
                    <a:pt x="2103" y="105"/>
                  </a:lnTo>
                  <a:lnTo>
                    <a:pt x="2354" y="273"/>
                  </a:lnTo>
                  <a:lnTo>
                    <a:pt x="3272" y="1204"/>
                  </a:lnTo>
                  <a:lnTo>
                    <a:pt x="3970" y="2938"/>
                  </a:lnTo>
                  <a:lnTo>
                    <a:pt x="4776" y="4841"/>
                  </a:lnTo>
                  <a:lnTo>
                    <a:pt x="5263" y="5140"/>
                  </a:lnTo>
                  <a:lnTo>
                    <a:pt x="3161" y="9220"/>
                  </a:lnTo>
                  <a:lnTo>
                    <a:pt x="0" y="9220"/>
                  </a:lnTo>
                  <a:lnTo>
                    <a:pt x="0" y="3782"/>
                  </a:lnTo>
                  <a:lnTo>
                    <a:pt x="637" y="1520"/>
                  </a:lnTo>
                  <a:lnTo>
                    <a:pt x="1123" y="697"/>
                  </a:lnTo>
                  <a:lnTo>
                    <a:pt x="1611" y="320"/>
                  </a:lnTo>
                  <a:lnTo>
                    <a:pt x="1719" y="0"/>
                  </a:lnTo>
                  <a:close/>
                </a:path>
              </a:pathLst>
            </a:custGeom>
            <a:solidFill>
              <a:srgbClr val="515151"/>
            </a:solidFill>
            <a:ln w="0">
              <a:solidFill>
                <a:srgbClr val="515151"/>
              </a:solidFill>
              <a:round/>
              <a:headEnd/>
              <a:tailEnd/>
            </a:ln>
          </p:spPr>
          <p:txBody>
            <a:bodyPr/>
            <a:lstStyle/>
            <a:p>
              <a:pPr algn="ctr"/>
              <a:endParaRPr lang="en-US">
                <a:latin typeface="Tahoma" pitchFamily="1" charset="0"/>
              </a:endParaRPr>
            </a:p>
          </p:txBody>
        </p:sp>
        <p:sp>
          <p:nvSpPr>
            <p:cNvPr id="35847" name="Freeform 7"/>
            <p:cNvSpPr>
              <a:spLocks/>
            </p:cNvSpPr>
            <p:nvPr/>
          </p:nvSpPr>
          <p:spPr bwMode="auto">
            <a:xfrm>
              <a:off x="2277" y="3149"/>
              <a:ext cx="178" cy="191"/>
            </a:xfrm>
            <a:custGeom>
              <a:avLst/>
              <a:gdLst>
                <a:gd name="T0" fmla="*/ 0 w 1485"/>
                <a:gd name="T1" fmla="*/ 0 h 1529"/>
                <a:gd name="T2" fmla="*/ 0 w 1485"/>
                <a:gd name="T3" fmla="*/ 0 h 1529"/>
                <a:gd name="T4" fmla="*/ 0 w 1485"/>
                <a:gd name="T5" fmla="*/ 0 h 1529"/>
                <a:gd name="T6" fmla="*/ 0 w 1485"/>
                <a:gd name="T7" fmla="*/ 0 h 1529"/>
                <a:gd name="T8" fmla="*/ 0 w 1485"/>
                <a:gd name="T9" fmla="*/ 0 h 1529"/>
                <a:gd name="T10" fmla="*/ 0 w 1485"/>
                <a:gd name="T11" fmla="*/ 0 h 1529"/>
                <a:gd name="T12" fmla="*/ 0 w 1485"/>
                <a:gd name="T13" fmla="*/ 0 h 1529"/>
                <a:gd name="T14" fmla="*/ 0 w 1485"/>
                <a:gd name="T15" fmla="*/ 0 h 1529"/>
                <a:gd name="T16" fmla="*/ 0 w 1485"/>
                <a:gd name="T17" fmla="*/ 0 h 1529"/>
                <a:gd name="T18" fmla="*/ 0 w 1485"/>
                <a:gd name="T19" fmla="*/ 0 h 1529"/>
                <a:gd name="T20" fmla="*/ 0 w 1485"/>
                <a:gd name="T21" fmla="*/ 0 h 1529"/>
                <a:gd name="T22" fmla="*/ 0 w 1485"/>
                <a:gd name="T23" fmla="*/ 0 h 1529"/>
                <a:gd name="T24" fmla="*/ 0 w 1485"/>
                <a:gd name="T25" fmla="*/ 0 h 1529"/>
                <a:gd name="T26" fmla="*/ 0 w 1485"/>
                <a:gd name="T27" fmla="*/ 0 h 1529"/>
                <a:gd name="T28" fmla="*/ 0 w 1485"/>
                <a:gd name="T29" fmla="*/ 0 h 1529"/>
                <a:gd name="T30" fmla="*/ 0 w 1485"/>
                <a:gd name="T31" fmla="*/ 0 h 15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85"/>
                <a:gd name="T49" fmla="*/ 0 h 1529"/>
                <a:gd name="T50" fmla="*/ 1485 w 1485"/>
                <a:gd name="T51" fmla="*/ 1529 h 15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85" h="1529">
                  <a:moveTo>
                    <a:pt x="47" y="0"/>
                  </a:moveTo>
                  <a:lnTo>
                    <a:pt x="0" y="158"/>
                  </a:lnTo>
                  <a:lnTo>
                    <a:pt x="280" y="265"/>
                  </a:lnTo>
                  <a:lnTo>
                    <a:pt x="459" y="385"/>
                  </a:lnTo>
                  <a:lnTo>
                    <a:pt x="626" y="554"/>
                  </a:lnTo>
                  <a:lnTo>
                    <a:pt x="888" y="814"/>
                  </a:lnTo>
                  <a:lnTo>
                    <a:pt x="1109" y="1079"/>
                  </a:lnTo>
                  <a:lnTo>
                    <a:pt x="1234" y="1249"/>
                  </a:lnTo>
                  <a:lnTo>
                    <a:pt x="1367" y="1411"/>
                  </a:lnTo>
                  <a:lnTo>
                    <a:pt x="1434" y="1529"/>
                  </a:lnTo>
                  <a:lnTo>
                    <a:pt x="1478" y="1306"/>
                  </a:lnTo>
                  <a:lnTo>
                    <a:pt x="1485" y="1122"/>
                  </a:lnTo>
                  <a:lnTo>
                    <a:pt x="797" y="316"/>
                  </a:lnTo>
                  <a:lnTo>
                    <a:pt x="389" y="55"/>
                  </a:lnTo>
                  <a:lnTo>
                    <a:pt x="221" y="0"/>
                  </a:lnTo>
                  <a:lnTo>
                    <a:pt x="47" y="0"/>
                  </a:lnTo>
                  <a:close/>
                </a:path>
              </a:pathLst>
            </a:custGeom>
            <a:solidFill>
              <a:srgbClr val="FFFFFF"/>
            </a:solidFill>
            <a:ln w="0">
              <a:solidFill>
                <a:srgbClr val="FFFFFF"/>
              </a:solidFill>
              <a:round/>
              <a:headEnd/>
              <a:tailEnd/>
            </a:ln>
          </p:spPr>
          <p:txBody>
            <a:bodyPr/>
            <a:lstStyle/>
            <a:p>
              <a:pPr algn="ctr"/>
              <a:endParaRPr lang="en-US">
                <a:latin typeface="Tahoma" pitchFamily="1" charset="0"/>
              </a:endParaRPr>
            </a:p>
          </p:txBody>
        </p:sp>
        <p:sp>
          <p:nvSpPr>
            <p:cNvPr id="35848" name="Freeform 8"/>
            <p:cNvSpPr>
              <a:spLocks/>
            </p:cNvSpPr>
            <p:nvPr/>
          </p:nvSpPr>
          <p:spPr bwMode="auto">
            <a:xfrm>
              <a:off x="2449" y="3307"/>
              <a:ext cx="118" cy="340"/>
            </a:xfrm>
            <a:custGeom>
              <a:avLst/>
              <a:gdLst>
                <a:gd name="T0" fmla="*/ 0 w 987"/>
                <a:gd name="T1" fmla="*/ 0 h 2711"/>
                <a:gd name="T2" fmla="*/ 0 w 987"/>
                <a:gd name="T3" fmla="*/ 0 h 2711"/>
                <a:gd name="T4" fmla="*/ 0 w 987"/>
                <a:gd name="T5" fmla="*/ 0 h 2711"/>
                <a:gd name="T6" fmla="*/ 0 w 987"/>
                <a:gd name="T7" fmla="*/ 0 h 2711"/>
                <a:gd name="T8" fmla="*/ 0 w 987"/>
                <a:gd name="T9" fmla="*/ 0 h 2711"/>
                <a:gd name="T10" fmla="*/ 0 w 987"/>
                <a:gd name="T11" fmla="*/ 0 h 2711"/>
                <a:gd name="T12" fmla="*/ 0 w 987"/>
                <a:gd name="T13" fmla="*/ 0 h 2711"/>
                <a:gd name="T14" fmla="*/ 0 w 987"/>
                <a:gd name="T15" fmla="*/ 0 h 2711"/>
                <a:gd name="T16" fmla="*/ 0 w 987"/>
                <a:gd name="T17" fmla="*/ 0 h 2711"/>
                <a:gd name="T18" fmla="*/ 0 w 987"/>
                <a:gd name="T19" fmla="*/ 0 h 2711"/>
                <a:gd name="T20" fmla="*/ 0 w 987"/>
                <a:gd name="T21" fmla="*/ 0 h 2711"/>
                <a:gd name="T22" fmla="*/ 0 w 987"/>
                <a:gd name="T23" fmla="*/ 0 h 2711"/>
                <a:gd name="T24" fmla="*/ 0 w 987"/>
                <a:gd name="T25" fmla="*/ 0 h 2711"/>
                <a:gd name="T26" fmla="*/ 0 w 987"/>
                <a:gd name="T27" fmla="*/ 0 h 27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7"/>
                <a:gd name="T43" fmla="*/ 0 h 2711"/>
                <a:gd name="T44" fmla="*/ 987 w 987"/>
                <a:gd name="T45" fmla="*/ 2711 h 27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7" h="2711">
                  <a:moveTo>
                    <a:pt x="58" y="0"/>
                  </a:moveTo>
                  <a:lnTo>
                    <a:pt x="58" y="59"/>
                  </a:lnTo>
                  <a:lnTo>
                    <a:pt x="0" y="247"/>
                  </a:lnTo>
                  <a:lnTo>
                    <a:pt x="80" y="496"/>
                  </a:lnTo>
                  <a:lnTo>
                    <a:pt x="150" y="645"/>
                  </a:lnTo>
                  <a:lnTo>
                    <a:pt x="428" y="1319"/>
                  </a:lnTo>
                  <a:lnTo>
                    <a:pt x="987" y="2711"/>
                  </a:lnTo>
                  <a:lnTo>
                    <a:pt x="987" y="2263"/>
                  </a:lnTo>
                  <a:lnTo>
                    <a:pt x="829" y="1735"/>
                  </a:lnTo>
                  <a:lnTo>
                    <a:pt x="250" y="365"/>
                  </a:lnTo>
                  <a:lnTo>
                    <a:pt x="180" y="294"/>
                  </a:lnTo>
                  <a:lnTo>
                    <a:pt x="180" y="158"/>
                  </a:lnTo>
                  <a:lnTo>
                    <a:pt x="129" y="59"/>
                  </a:lnTo>
                  <a:lnTo>
                    <a:pt x="58" y="0"/>
                  </a:lnTo>
                  <a:close/>
                </a:path>
              </a:pathLst>
            </a:custGeom>
            <a:solidFill>
              <a:srgbClr val="FF0000"/>
            </a:solidFill>
            <a:ln w="0">
              <a:solidFill>
                <a:srgbClr val="FF0000"/>
              </a:solidFill>
              <a:round/>
              <a:headEnd/>
              <a:tailEnd/>
            </a:ln>
          </p:spPr>
          <p:txBody>
            <a:bodyPr/>
            <a:lstStyle/>
            <a:p>
              <a:pPr algn="ctr"/>
              <a:endParaRPr lang="en-US">
                <a:latin typeface="Tahoma" pitchFamily="1" charset="0"/>
              </a:endParaRPr>
            </a:p>
          </p:txBody>
        </p:sp>
        <p:sp>
          <p:nvSpPr>
            <p:cNvPr id="35849" name="Freeform 9"/>
            <p:cNvSpPr>
              <a:spLocks/>
            </p:cNvSpPr>
            <p:nvPr/>
          </p:nvSpPr>
          <p:spPr bwMode="auto">
            <a:xfrm>
              <a:off x="2965" y="3668"/>
              <a:ext cx="466" cy="368"/>
            </a:xfrm>
            <a:custGeom>
              <a:avLst/>
              <a:gdLst>
                <a:gd name="T0" fmla="*/ 0 w 3902"/>
                <a:gd name="T1" fmla="*/ 0 h 2945"/>
                <a:gd name="T2" fmla="*/ 0 w 3902"/>
                <a:gd name="T3" fmla="*/ 0 h 2945"/>
                <a:gd name="T4" fmla="*/ 0 w 3902"/>
                <a:gd name="T5" fmla="*/ 0 h 2945"/>
                <a:gd name="T6" fmla="*/ 0 w 3902"/>
                <a:gd name="T7" fmla="*/ 0 h 2945"/>
                <a:gd name="T8" fmla="*/ 0 w 3902"/>
                <a:gd name="T9" fmla="*/ 0 h 2945"/>
                <a:gd name="T10" fmla="*/ 0 w 3902"/>
                <a:gd name="T11" fmla="*/ 0 h 2945"/>
                <a:gd name="T12" fmla="*/ 0 w 3902"/>
                <a:gd name="T13" fmla="*/ 0 h 2945"/>
                <a:gd name="T14" fmla="*/ 0 w 3902"/>
                <a:gd name="T15" fmla="*/ 0 h 2945"/>
                <a:gd name="T16" fmla="*/ 0 w 3902"/>
                <a:gd name="T17" fmla="*/ 0 h 2945"/>
                <a:gd name="T18" fmla="*/ 0 w 3902"/>
                <a:gd name="T19" fmla="*/ 0 h 2945"/>
                <a:gd name="T20" fmla="*/ 0 w 3902"/>
                <a:gd name="T21" fmla="*/ 0 h 29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02"/>
                <a:gd name="T34" fmla="*/ 0 h 2945"/>
                <a:gd name="T35" fmla="*/ 3902 w 3902"/>
                <a:gd name="T36" fmla="*/ 2945 h 29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02" h="2945">
                  <a:moveTo>
                    <a:pt x="0" y="346"/>
                  </a:moveTo>
                  <a:lnTo>
                    <a:pt x="0" y="295"/>
                  </a:lnTo>
                  <a:lnTo>
                    <a:pt x="24" y="202"/>
                  </a:lnTo>
                  <a:lnTo>
                    <a:pt x="60" y="144"/>
                  </a:lnTo>
                  <a:lnTo>
                    <a:pt x="289" y="0"/>
                  </a:lnTo>
                  <a:lnTo>
                    <a:pt x="414" y="37"/>
                  </a:lnTo>
                  <a:lnTo>
                    <a:pt x="3902" y="2451"/>
                  </a:lnTo>
                  <a:lnTo>
                    <a:pt x="3843" y="2669"/>
                  </a:lnTo>
                  <a:lnTo>
                    <a:pt x="3650" y="2905"/>
                  </a:lnTo>
                  <a:lnTo>
                    <a:pt x="3541" y="2945"/>
                  </a:lnTo>
                  <a:lnTo>
                    <a:pt x="0" y="346"/>
                  </a:lnTo>
                  <a:close/>
                </a:path>
              </a:pathLst>
            </a:custGeom>
            <a:solidFill>
              <a:srgbClr val="FFFFFF"/>
            </a:solidFill>
            <a:ln w="0">
              <a:solidFill>
                <a:srgbClr val="FFFFFF"/>
              </a:solidFill>
              <a:round/>
              <a:headEnd/>
              <a:tailEnd/>
            </a:ln>
          </p:spPr>
          <p:txBody>
            <a:bodyPr/>
            <a:lstStyle/>
            <a:p>
              <a:pPr algn="ctr"/>
              <a:endParaRPr lang="en-US">
                <a:latin typeface="Tahoma" pitchFamily="1" charset="0"/>
              </a:endParaRPr>
            </a:p>
          </p:txBody>
        </p:sp>
        <p:sp>
          <p:nvSpPr>
            <p:cNvPr id="35850" name="Freeform 10"/>
            <p:cNvSpPr>
              <a:spLocks/>
            </p:cNvSpPr>
            <p:nvPr/>
          </p:nvSpPr>
          <p:spPr bwMode="auto">
            <a:xfrm>
              <a:off x="2960" y="3691"/>
              <a:ext cx="464" cy="354"/>
            </a:xfrm>
            <a:custGeom>
              <a:avLst/>
              <a:gdLst>
                <a:gd name="T0" fmla="*/ 0 w 3882"/>
                <a:gd name="T1" fmla="*/ 0 h 2837"/>
                <a:gd name="T2" fmla="*/ 0 w 3882"/>
                <a:gd name="T3" fmla="*/ 0 h 2837"/>
                <a:gd name="T4" fmla="*/ 0 w 3882"/>
                <a:gd name="T5" fmla="*/ 0 h 2837"/>
                <a:gd name="T6" fmla="*/ 0 w 3882"/>
                <a:gd name="T7" fmla="*/ 0 h 2837"/>
                <a:gd name="T8" fmla="*/ 0 w 3882"/>
                <a:gd name="T9" fmla="*/ 0 h 2837"/>
                <a:gd name="T10" fmla="*/ 0 w 3882"/>
                <a:gd name="T11" fmla="*/ 0 h 2837"/>
                <a:gd name="T12" fmla="*/ 0 w 3882"/>
                <a:gd name="T13" fmla="*/ 0 h 2837"/>
                <a:gd name="T14" fmla="*/ 0 w 3882"/>
                <a:gd name="T15" fmla="*/ 0 h 2837"/>
                <a:gd name="T16" fmla="*/ 0 w 3882"/>
                <a:gd name="T17" fmla="*/ 0 h 2837"/>
                <a:gd name="T18" fmla="*/ 0 w 3882"/>
                <a:gd name="T19" fmla="*/ 0 h 28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82"/>
                <a:gd name="T31" fmla="*/ 0 h 2837"/>
                <a:gd name="T32" fmla="*/ 3882 w 3882"/>
                <a:gd name="T33" fmla="*/ 2837 h 28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82" h="2837">
                  <a:moveTo>
                    <a:pt x="85" y="0"/>
                  </a:moveTo>
                  <a:lnTo>
                    <a:pt x="31" y="60"/>
                  </a:lnTo>
                  <a:lnTo>
                    <a:pt x="0" y="175"/>
                  </a:lnTo>
                  <a:lnTo>
                    <a:pt x="3595" y="2837"/>
                  </a:lnTo>
                  <a:lnTo>
                    <a:pt x="3740" y="2724"/>
                  </a:lnTo>
                  <a:lnTo>
                    <a:pt x="3882" y="2294"/>
                  </a:lnTo>
                  <a:lnTo>
                    <a:pt x="3854" y="2294"/>
                  </a:lnTo>
                  <a:lnTo>
                    <a:pt x="3680" y="2439"/>
                  </a:lnTo>
                  <a:lnTo>
                    <a:pt x="3620" y="2553"/>
                  </a:lnTo>
                  <a:lnTo>
                    <a:pt x="85" y="0"/>
                  </a:lnTo>
                  <a:close/>
                </a:path>
              </a:pathLst>
            </a:custGeom>
            <a:solidFill>
              <a:srgbClr val="B5B5B5"/>
            </a:solidFill>
            <a:ln w="0">
              <a:solidFill>
                <a:srgbClr val="B5B5B5"/>
              </a:solidFill>
              <a:round/>
              <a:headEnd/>
              <a:tailEnd/>
            </a:ln>
          </p:spPr>
          <p:txBody>
            <a:bodyPr/>
            <a:lstStyle/>
            <a:p>
              <a:pPr algn="ctr"/>
              <a:endParaRPr lang="en-US">
                <a:latin typeface="Tahoma" pitchFamily="1" charset="0"/>
              </a:endParaRPr>
            </a:p>
          </p:txBody>
        </p:sp>
        <p:sp>
          <p:nvSpPr>
            <p:cNvPr id="35851" name="Freeform 11"/>
            <p:cNvSpPr>
              <a:spLocks/>
            </p:cNvSpPr>
            <p:nvPr/>
          </p:nvSpPr>
          <p:spPr bwMode="auto">
            <a:xfrm>
              <a:off x="3121" y="3794"/>
              <a:ext cx="130" cy="60"/>
            </a:xfrm>
            <a:custGeom>
              <a:avLst/>
              <a:gdLst>
                <a:gd name="T0" fmla="*/ 0 w 1095"/>
                <a:gd name="T1" fmla="*/ 0 h 481"/>
                <a:gd name="T2" fmla="*/ 0 w 1095"/>
                <a:gd name="T3" fmla="*/ 0 h 481"/>
                <a:gd name="T4" fmla="*/ 0 w 1095"/>
                <a:gd name="T5" fmla="*/ 0 h 481"/>
                <a:gd name="T6" fmla="*/ 0 w 1095"/>
                <a:gd name="T7" fmla="*/ 0 h 481"/>
                <a:gd name="T8" fmla="*/ 0 w 1095"/>
                <a:gd name="T9" fmla="*/ 0 h 481"/>
                <a:gd name="T10" fmla="*/ 0 w 1095"/>
                <a:gd name="T11" fmla="*/ 0 h 481"/>
                <a:gd name="T12" fmla="*/ 0 w 1095"/>
                <a:gd name="T13" fmla="*/ 0 h 481"/>
                <a:gd name="T14" fmla="*/ 0 w 1095"/>
                <a:gd name="T15" fmla="*/ 0 h 481"/>
                <a:gd name="T16" fmla="*/ 0 w 1095"/>
                <a:gd name="T17" fmla="*/ 0 h 481"/>
                <a:gd name="T18" fmla="*/ 0 w 1095"/>
                <a:gd name="T19" fmla="*/ 0 h 481"/>
                <a:gd name="T20" fmla="*/ 0 w 1095"/>
                <a:gd name="T21" fmla="*/ 0 h 481"/>
                <a:gd name="T22" fmla="*/ 0 w 1095"/>
                <a:gd name="T23" fmla="*/ 0 h 481"/>
                <a:gd name="T24" fmla="*/ 0 w 1095"/>
                <a:gd name="T25" fmla="*/ 0 h 481"/>
                <a:gd name="T26" fmla="*/ 0 w 1095"/>
                <a:gd name="T27" fmla="*/ 0 h 481"/>
                <a:gd name="T28" fmla="*/ 0 w 1095"/>
                <a:gd name="T29" fmla="*/ 0 h 481"/>
                <a:gd name="T30" fmla="*/ 0 w 1095"/>
                <a:gd name="T31" fmla="*/ 0 h 481"/>
                <a:gd name="T32" fmla="*/ 0 w 1095"/>
                <a:gd name="T33" fmla="*/ 0 h 481"/>
                <a:gd name="T34" fmla="*/ 0 w 1095"/>
                <a:gd name="T35" fmla="*/ 0 h 481"/>
                <a:gd name="T36" fmla="*/ 0 w 1095"/>
                <a:gd name="T37" fmla="*/ 0 h 481"/>
                <a:gd name="T38" fmla="*/ 0 w 1095"/>
                <a:gd name="T39" fmla="*/ 0 h 481"/>
                <a:gd name="T40" fmla="*/ 0 w 1095"/>
                <a:gd name="T41" fmla="*/ 0 h 481"/>
                <a:gd name="T42" fmla="*/ 0 w 1095"/>
                <a:gd name="T43" fmla="*/ 0 h 481"/>
                <a:gd name="T44" fmla="*/ 0 w 1095"/>
                <a:gd name="T45" fmla="*/ 0 h 481"/>
                <a:gd name="T46" fmla="*/ 0 w 1095"/>
                <a:gd name="T47" fmla="*/ 0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95"/>
                <a:gd name="T73" fmla="*/ 0 h 481"/>
                <a:gd name="T74" fmla="*/ 1095 w 1095"/>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95" h="481">
                  <a:moveTo>
                    <a:pt x="0" y="200"/>
                  </a:moveTo>
                  <a:lnTo>
                    <a:pt x="105" y="231"/>
                  </a:lnTo>
                  <a:lnTo>
                    <a:pt x="218" y="231"/>
                  </a:lnTo>
                  <a:lnTo>
                    <a:pt x="303" y="187"/>
                  </a:lnTo>
                  <a:lnTo>
                    <a:pt x="365" y="176"/>
                  </a:lnTo>
                  <a:lnTo>
                    <a:pt x="365" y="93"/>
                  </a:lnTo>
                  <a:lnTo>
                    <a:pt x="379" y="58"/>
                  </a:lnTo>
                  <a:lnTo>
                    <a:pt x="488" y="0"/>
                  </a:lnTo>
                  <a:lnTo>
                    <a:pt x="553" y="106"/>
                  </a:lnTo>
                  <a:lnTo>
                    <a:pt x="446" y="176"/>
                  </a:lnTo>
                  <a:lnTo>
                    <a:pt x="454" y="247"/>
                  </a:lnTo>
                  <a:lnTo>
                    <a:pt x="553" y="305"/>
                  </a:lnTo>
                  <a:lnTo>
                    <a:pt x="639" y="340"/>
                  </a:lnTo>
                  <a:lnTo>
                    <a:pt x="845" y="344"/>
                  </a:lnTo>
                  <a:lnTo>
                    <a:pt x="1095" y="327"/>
                  </a:lnTo>
                  <a:lnTo>
                    <a:pt x="1059" y="435"/>
                  </a:lnTo>
                  <a:lnTo>
                    <a:pt x="934" y="478"/>
                  </a:lnTo>
                  <a:lnTo>
                    <a:pt x="793" y="481"/>
                  </a:lnTo>
                  <a:lnTo>
                    <a:pt x="575" y="452"/>
                  </a:lnTo>
                  <a:lnTo>
                    <a:pt x="288" y="287"/>
                  </a:lnTo>
                  <a:lnTo>
                    <a:pt x="199" y="361"/>
                  </a:lnTo>
                  <a:lnTo>
                    <a:pt x="93" y="378"/>
                  </a:lnTo>
                  <a:lnTo>
                    <a:pt x="12" y="298"/>
                  </a:lnTo>
                  <a:lnTo>
                    <a:pt x="0" y="200"/>
                  </a:lnTo>
                  <a:close/>
                </a:path>
              </a:pathLst>
            </a:custGeom>
            <a:solidFill>
              <a:srgbClr val="FF0000"/>
            </a:solidFill>
            <a:ln w="0">
              <a:solidFill>
                <a:srgbClr val="FF0000"/>
              </a:solidFill>
              <a:round/>
              <a:headEnd/>
              <a:tailEnd/>
            </a:ln>
          </p:spPr>
          <p:txBody>
            <a:bodyPr/>
            <a:lstStyle/>
            <a:p>
              <a:pPr algn="ctr"/>
              <a:endParaRPr lang="en-US">
                <a:latin typeface="Tahoma" pitchFamily="1" charset="0"/>
              </a:endParaRPr>
            </a:p>
          </p:txBody>
        </p:sp>
        <p:sp>
          <p:nvSpPr>
            <p:cNvPr id="35852" name="Freeform 12"/>
            <p:cNvSpPr>
              <a:spLocks/>
            </p:cNvSpPr>
            <p:nvPr/>
          </p:nvSpPr>
          <p:spPr bwMode="auto">
            <a:xfrm>
              <a:off x="3124" y="3003"/>
              <a:ext cx="96" cy="89"/>
            </a:xfrm>
            <a:custGeom>
              <a:avLst/>
              <a:gdLst>
                <a:gd name="T0" fmla="*/ 0 w 802"/>
                <a:gd name="T1" fmla="*/ 0 h 715"/>
                <a:gd name="T2" fmla="*/ 0 w 802"/>
                <a:gd name="T3" fmla="*/ 0 h 715"/>
                <a:gd name="T4" fmla="*/ 0 w 802"/>
                <a:gd name="T5" fmla="*/ 0 h 715"/>
                <a:gd name="T6" fmla="*/ 0 w 802"/>
                <a:gd name="T7" fmla="*/ 0 h 715"/>
                <a:gd name="T8" fmla="*/ 0 w 802"/>
                <a:gd name="T9" fmla="*/ 0 h 715"/>
                <a:gd name="T10" fmla="*/ 0 w 802"/>
                <a:gd name="T11" fmla="*/ 0 h 715"/>
                <a:gd name="T12" fmla="*/ 0 w 802"/>
                <a:gd name="T13" fmla="*/ 0 h 715"/>
                <a:gd name="T14" fmla="*/ 0 w 802"/>
                <a:gd name="T15" fmla="*/ 0 h 715"/>
                <a:gd name="T16" fmla="*/ 0 w 802"/>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2"/>
                <a:gd name="T28" fmla="*/ 0 h 715"/>
                <a:gd name="T29" fmla="*/ 802 w 802"/>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2" h="715">
                  <a:moveTo>
                    <a:pt x="707" y="0"/>
                  </a:moveTo>
                  <a:lnTo>
                    <a:pt x="488" y="118"/>
                  </a:lnTo>
                  <a:lnTo>
                    <a:pt x="249" y="301"/>
                  </a:lnTo>
                  <a:lnTo>
                    <a:pt x="64" y="528"/>
                  </a:lnTo>
                  <a:lnTo>
                    <a:pt x="0" y="672"/>
                  </a:lnTo>
                  <a:lnTo>
                    <a:pt x="312" y="715"/>
                  </a:lnTo>
                  <a:lnTo>
                    <a:pt x="543" y="307"/>
                  </a:lnTo>
                  <a:lnTo>
                    <a:pt x="802" y="31"/>
                  </a:lnTo>
                  <a:lnTo>
                    <a:pt x="707" y="0"/>
                  </a:lnTo>
                  <a:close/>
                </a:path>
              </a:pathLst>
            </a:custGeom>
            <a:solidFill>
              <a:srgbClr val="00235B"/>
            </a:solidFill>
            <a:ln w="0">
              <a:solidFill>
                <a:srgbClr val="00235B"/>
              </a:solidFill>
              <a:round/>
              <a:headEnd/>
              <a:tailEnd/>
            </a:ln>
          </p:spPr>
          <p:txBody>
            <a:bodyPr/>
            <a:lstStyle/>
            <a:p>
              <a:pPr algn="ctr"/>
              <a:endParaRPr lang="en-US">
                <a:latin typeface="Tahoma" pitchFamily="1" charset="0"/>
              </a:endParaRPr>
            </a:p>
          </p:txBody>
        </p:sp>
        <p:sp>
          <p:nvSpPr>
            <p:cNvPr id="35853" name="Freeform 13"/>
            <p:cNvSpPr>
              <a:spLocks/>
            </p:cNvSpPr>
            <p:nvPr/>
          </p:nvSpPr>
          <p:spPr bwMode="auto">
            <a:xfrm>
              <a:off x="3195" y="3311"/>
              <a:ext cx="225" cy="500"/>
            </a:xfrm>
            <a:custGeom>
              <a:avLst/>
              <a:gdLst>
                <a:gd name="T0" fmla="*/ 0 w 1877"/>
                <a:gd name="T1" fmla="*/ 0 h 4006"/>
                <a:gd name="T2" fmla="*/ 0 w 1877"/>
                <a:gd name="T3" fmla="*/ 0 h 4006"/>
                <a:gd name="T4" fmla="*/ 0 w 1877"/>
                <a:gd name="T5" fmla="*/ 0 h 4006"/>
                <a:gd name="T6" fmla="*/ 0 w 1877"/>
                <a:gd name="T7" fmla="*/ 0 h 4006"/>
                <a:gd name="T8" fmla="*/ 0 w 1877"/>
                <a:gd name="T9" fmla="*/ 0 h 4006"/>
                <a:gd name="T10" fmla="*/ 0 w 1877"/>
                <a:gd name="T11" fmla="*/ 0 h 4006"/>
                <a:gd name="T12" fmla="*/ 0 w 1877"/>
                <a:gd name="T13" fmla="*/ 0 h 4006"/>
                <a:gd name="T14" fmla="*/ 0 w 1877"/>
                <a:gd name="T15" fmla="*/ 0 h 4006"/>
                <a:gd name="T16" fmla="*/ 0 w 1877"/>
                <a:gd name="T17" fmla="*/ 0 h 4006"/>
                <a:gd name="T18" fmla="*/ 0 w 1877"/>
                <a:gd name="T19" fmla="*/ 0 h 40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7"/>
                <a:gd name="T31" fmla="*/ 0 h 4006"/>
                <a:gd name="T32" fmla="*/ 1877 w 1877"/>
                <a:gd name="T33" fmla="*/ 4006 h 40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7" h="4006">
                  <a:moveTo>
                    <a:pt x="276" y="594"/>
                  </a:moveTo>
                  <a:lnTo>
                    <a:pt x="161" y="749"/>
                  </a:lnTo>
                  <a:lnTo>
                    <a:pt x="27" y="1110"/>
                  </a:lnTo>
                  <a:lnTo>
                    <a:pt x="0" y="2497"/>
                  </a:lnTo>
                  <a:lnTo>
                    <a:pt x="641" y="4006"/>
                  </a:lnTo>
                  <a:lnTo>
                    <a:pt x="1503" y="2149"/>
                  </a:lnTo>
                  <a:lnTo>
                    <a:pt x="1573" y="843"/>
                  </a:lnTo>
                  <a:lnTo>
                    <a:pt x="1877" y="326"/>
                  </a:lnTo>
                  <a:lnTo>
                    <a:pt x="1543" y="0"/>
                  </a:lnTo>
                  <a:lnTo>
                    <a:pt x="276" y="594"/>
                  </a:lnTo>
                  <a:close/>
                </a:path>
              </a:pathLst>
            </a:custGeom>
            <a:solidFill>
              <a:srgbClr val="FFFFFF"/>
            </a:solidFill>
            <a:ln w="0">
              <a:solidFill>
                <a:srgbClr val="FFFFFF"/>
              </a:solidFill>
              <a:round/>
              <a:headEnd/>
              <a:tailEnd/>
            </a:ln>
          </p:spPr>
          <p:txBody>
            <a:bodyPr/>
            <a:lstStyle/>
            <a:p>
              <a:pPr algn="ctr"/>
              <a:endParaRPr lang="en-US">
                <a:latin typeface="Tahoma" pitchFamily="1" charset="0"/>
              </a:endParaRPr>
            </a:p>
          </p:txBody>
        </p:sp>
        <p:sp>
          <p:nvSpPr>
            <p:cNvPr id="35854" name="Freeform 14"/>
            <p:cNvSpPr>
              <a:spLocks/>
            </p:cNvSpPr>
            <p:nvPr/>
          </p:nvSpPr>
          <p:spPr bwMode="auto">
            <a:xfrm>
              <a:off x="3244" y="3417"/>
              <a:ext cx="82" cy="414"/>
            </a:xfrm>
            <a:custGeom>
              <a:avLst/>
              <a:gdLst>
                <a:gd name="T0" fmla="*/ 0 w 686"/>
                <a:gd name="T1" fmla="*/ 0 h 3314"/>
                <a:gd name="T2" fmla="*/ 0 w 686"/>
                <a:gd name="T3" fmla="*/ 0 h 3314"/>
                <a:gd name="T4" fmla="*/ 0 w 686"/>
                <a:gd name="T5" fmla="*/ 0 h 3314"/>
                <a:gd name="T6" fmla="*/ 0 w 686"/>
                <a:gd name="T7" fmla="*/ 0 h 3314"/>
                <a:gd name="T8" fmla="*/ 0 w 686"/>
                <a:gd name="T9" fmla="*/ 0 h 3314"/>
                <a:gd name="T10" fmla="*/ 0 w 686"/>
                <a:gd name="T11" fmla="*/ 0 h 3314"/>
                <a:gd name="T12" fmla="*/ 0 w 686"/>
                <a:gd name="T13" fmla="*/ 0 h 3314"/>
                <a:gd name="T14" fmla="*/ 0 w 686"/>
                <a:gd name="T15" fmla="*/ 0 h 3314"/>
                <a:gd name="T16" fmla="*/ 0 w 686"/>
                <a:gd name="T17" fmla="*/ 0 h 3314"/>
                <a:gd name="T18" fmla="*/ 0 w 686"/>
                <a:gd name="T19" fmla="*/ 0 h 3314"/>
                <a:gd name="T20" fmla="*/ 0 w 686"/>
                <a:gd name="T21" fmla="*/ 0 h 3314"/>
                <a:gd name="T22" fmla="*/ 0 w 686"/>
                <a:gd name="T23" fmla="*/ 0 h 3314"/>
                <a:gd name="T24" fmla="*/ 0 w 686"/>
                <a:gd name="T25" fmla="*/ 0 h 3314"/>
                <a:gd name="T26" fmla="*/ 0 w 686"/>
                <a:gd name="T27" fmla="*/ 0 h 3314"/>
                <a:gd name="T28" fmla="*/ 0 w 686"/>
                <a:gd name="T29" fmla="*/ 0 h 3314"/>
                <a:gd name="T30" fmla="*/ 0 w 686"/>
                <a:gd name="T31" fmla="*/ 0 h 3314"/>
                <a:gd name="T32" fmla="*/ 0 w 686"/>
                <a:gd name="T33" fmla="*/ 0 h 3314"/>
                <a:gd name="T34" fmla="*/ 0 w 686"/>
                <a:gd name="T35" fmla="*/ 0 h 3314"/>
                <a:gd name="T36" fmla="*/ 0 w 686"/>
                <a:gd name="T37" fmla="*/ 0 h 3314"/>
                <a:gd name="T38" fmla="*/ 0 w 686"/>
                <a:gd name="T39" fmla="*/ 0 h 3314"/>
                <a:gd name="T40" fmla="*/ 0 w 686"/>
                <a:gd name="T41" fmla="*/ 0 h 3314"/>
                <a:gd name="T42" fmla="*/ 0 w 686"/>
                <a:gd name="T43" fmla="*/ 0 h 3314"/>
                <a:gd name="T44" fmla="*/ 0 w 686"/>
                <a:gd name="T45" fmla="*/ 0 h 3314"/>
                <a:gd name="T46" fmla="*/ 0 w 686"/>
                <a:gd name="T47" fmla="*/ 0 h 3314"/>
                <a:gd name="T48" fmla="*/ 0 w 686"/>
                <a:gd name="T49" fmla="*/ 0 h 3314"/>
                <a:gd name="T50" fmla="*/ 0 w 686"/>
                <a:gd name="T51" fmla="*/ 0 h 33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6"/>
                <a:gd name="T79" fmla="*/ 0 h 3314"/>
                <a:gd name="T80" fmla="*/ 686 w 686"/>
                <a:gd name="T81" fmla="*/ 3314 h 33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6" h="3314">
                  <a:moveTo>
                    <a:pt x="379" y="0"/>
                  </a:moveTo>
                  <a:lnTo>
                    <a:pt x="206" y="125"/>
                  </a:lnTo>
                  <a:lnTo>
                    <a:pt x="199" y="303"/>
                  </a:lnTo>
                  <a:lnTo>
                    <a:pt x="266" y="432"/>
                  </a:lnTo>
                  <a:lnTo>
                    <a:pt x="276" y="552"/>
                  </a:lnTo>
                  <a:lnTo>
                    <a:pt x="170" y="772"/>
                  </a:lnTo>
                  <a:lnTo>
                    <a:pt x="94" y="895"/>
                  </a:lnTo>
                  <a:lnTo>
                    <a:pt x="41" y="1135"/>
                  </a:lnTo>
                  <a:lnTo>
                    <a:pt x="34" y="1324"/>
                  </a:lnTo>
                  <a:lnTo>
                    <a:pt x="34" y="1776"/>
                  </a:lnTo>
                  <a:lnTo>
                    <a:pt x="51" y="2175"/>
                  </a:lnTo>
                  <a:lnTo>
                    <a:pt x="28" y="2297"/>
                  </a:lnTo>
                  <a:lnTo>
                    <a:pt x="0" y="2442"/>
                  </a:lnTo>
                  <a:lnTo>
                    <a:pt x="76" y="3314"/>
                  </a:lnTo>
                  <a:lnTo>
                    <a:pt x="455" y="2270"/>
                  </a:lnTo>
                  <a:lnTo>
                    <a:pt x="686" y="1687"/>
                  </a:lnTo>
                  <a:lnTo>
                    <a:pt x="575" y="1294"/>
                  </a:lnTo>
                  <a:lnTo>
                    <a:pt x="567" y="1099"/>
                  </a:lnTo>
                  <a:lnTo>
                    <a:pt x="591" y="808"/>
                  </a:lnTo>
                  <a:lnTo>
                    <a:pt x="586" y="619"/>
                  </a:lnTo>
                  <a:lnTo>
                    <a:pt x="550" y="474"/>
                  </a:lnTo>
                  <a:lnTo>
                    <a:pt x="484" y="373"/>
                  </a:lnTo>
                  <a:lnTo>
                    <a:pt x="437" y="339"/>
                  </a:lnTo>
                  <a:lnTo>
                    <a:pt x="491" y="260"/>
                  </a:lnTo>
                  <a:lnTo>
                    <a:pt x="491" y="191"/>
                  </a:lnTo>
                  <a:lnTo>
                    <a:pt x="379" y="0"/>
                  </a:lnTo>
                  <a:close/>
                </a:path>
              </a:pathLst>
            </a:custGeom>
            <a:solidFill>
              <a:srgbClr val="FFEA00"/>
            </a:solidFill>
            <a:ln w="0">
              <a:solidFill>
                <a:srgbClr val="FFEA00"/>
              </a:solidFill>
              <a:round/>
              <a:headEnd/>
              <a:tailEnd/>
            </a:ln>
          </p:spPr>
          <p:txBody>
            <a:bodyPr/>
            <a:lstStyle/>
            <a:p>
              <a:pPr algn="ctr"/>
              <a:endParaRPr lang="en-US">
                <a:latin typeface="Tahoma" pitchFamily="1" charset="0"/>
              </a:endParaRPr>
            </a:p>
          </p:txBody>
        </p:sp>
        <p:sp>
          <p:nvSpPr>
            <p:cNvPr id="35855" name="Freeform 15"/>
            <p:cNvSpPr>
              <a:spLocks/>
            </p:cNvSpPr>
            <p:nvPr/>
          </p:nvSpPr>
          <p:spPr bwMode="auto">
            <a:xfrm>
              <a:off x="3120" y="3072"/>
              <a:ext cx="258" cy="339"/>
            </a:xfrm>
            <a:custGeom>
              <a:avLst/>
              <a:gdLst>
                <a:gd name="T0" fmla="*/ 0 w 2156"/>
                <a:gd name="T1" fmla="*/ 0 h 2719"/>
                <a:gd name="T2" fmla="*/ 0 w 2156"/>
                <a:gd name="T3" fmla="*/ 0 h 2719"/>
                <a:gd name="T4" fmla="*/ 0 w 2156"/>
                <a:gd name="T5" fmla="*/ 0 h 2719"/>
                <a:gd name="T6" fmla="*/ 0 w 2156"/>
                <a:gd name="T7" fmla="*/ 0 h 2719"/>
                <a:gd name="T8" fmla="*/ 0 w 2156"/>
                <a:gd name="T9" fmla="*/ 0 h 2719"/>
                <a:gd name="T10" fmla="*/ 0 w 2156"/>
                <a:gd name="T11" fmla="*/ 0 h 2719"/>
                <a:gd name="T12" fmla="*/ 0 w 2156"/>
                <a:gd name="T13" fmla="*/ 0 h 2719"/>
                <a:gd name="T14" fmla="*/ 0 w 2156"/>
                <a:gd name="T15" fmla="*/ 0 h 2719"/>
                <a:gd name="T16" fmla="*/ 0 w 2156"/>
                <a:gd name="T17" fmla="*/ 0 h 2719"/>
                <a:gd name="T18" fmla="*/ 0 w 2156"/>
                <a:gd name="T19" fmla="*/ 0 h 2719"/>
                <a:gd name="T20" fmla="*/ 0 w 2156"/>
                <a:gd name="T21" fmla="*/ 0 h 2719"/>
                <a:gd name="T22" fmla="*/ 0 w 2156"/>
                <a:gd name="T23" fmla="*/ 0 h 2719"/>
                <a:gd name="T24" fmla="*/ 0 w 2156"/>
                <a:gd name="T25" fmla="*/ 0 h 2719"/>
                <a:gd name="T26" fmla="*/ 0 w 2156"/>
                <a:gd name="T27" fmla="*/ 0 h 2719"/>
                <a:gd name="T28" fmla="*/ 0 w 2156"/>
                <a:gd name="T29" fmla="*/ 0 h 2719"/>
                <a:gd name="T30" fmla="*/ 0 w 2156"/>
                <a:gd name="T31" fmla="*/ 0 h 2719"/>
                <a:gd name="T32" fmla="*/ 0 w 2156"/>
                <a:gd name="T33" fmla="*/ 0 h 2719"/>
                <a:gd name="T34" fmla="*/ 0 w 2156"/>
                <a:gd name="T35" fmla="*/ 0 h 2719"/>
                <a:gd name="T36" fmla="*/ 0 w 2156"/>
                <a:gd name="T37" fmla="*/ 0 h 2719"/>
                <a:gd name="T38" fmla="*/ 0 w 2156"/>
                <a:gd name="T39" fmla="*/ 0 h 2719"/>
                <a:gd name="T40" fmla="*/ 0 w 2156"/>
                <a:gd name="T41" fmla="*/ 0 h 27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56"/>
                <a:gd name="T64" fmla="*/ 0 h 2719"/>
                <a:gd name="T65" fmla="*/ 2156 w 2156"/>
                <a:gd name="T66" fmla="*/ 2719 h 27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56" h="2719">
                  <a:moveTo>
                    <a:pt x="29" y="376"/>
                  </a:moveTo>
                  <a:lnTo>
                    <a:pt x="0" y="783"/>
                  </a:lnTo>
                  <a:lnTo>
                    <a:pt x="148" y="1021"/>
                  </a:lnTo>
                  <a:lnTo>
                    <a:pt x="42" y="1290"/>
                  </a:lnTo>
                  <a:lnTo>
                    <a:pt x="42" y="1335"/>
                  </a:lnTo>
                  <a:lnTo>
                    <a:pt x="67" y="1375"/>
                  </a:lnTo>
                  <a:lnTo>
                    <a:pt x="89" y="1409"/>
                  </a:lnTo>
                  <a:lnTo>
                    <a:pt x="229" y="1876"/>
                  </a:lnTo>
                  <a:lnTo>
                    <a:pt x="229" y="1936"/>
                  </a:lnTo>
                  <a:lnTo>
                    <a:pt x="234" y="2050"/>
                  </a:lnTo>
                  <a:lnTo>
                    <a:pt x="279" y="2165"/>
                  </a:lnTo>
                  <a:lnTo>
                    <a:pt x="368" y="2205"/>
                  </a:lnTo>
                  <a:lnTo>
                    <a:pt x="929" y="2165"/>
                  </a:lnTo>
                  <a:lnTo>
                    <a:pt x="1370" y="2695"/>
                  </a:lnTo>
                  <a:lnTo>
                    <a:pt x="1464" y="2719"/>
                  </a:lnTo>
                  <a:lnTo>
                    <a:pt x="1637" y="2464"/>
                  </a:lnTo>
                  <a:lnTo>
                    <a:pt x="2031" y="2165"/>
                  </a:lnTo>
                  <a:lnTo>
                    <a:pt x="2156" y="2016"/>
                  </a:lnTo>
                  <a:lnTo>
                    <a:pt x="2156" y="1589"/>
                  </a:lnTo>
                  <a:lnTo>
                    <a:pt x="1003" y="0"/>
                  </a:lnTo>
                  <a:lnTo>
                    <a:pt x="29" y="376"/>
                  </a:lnTo>
                  <a:close/>
                </a:path>
              </a:pathLst>
            </a:custGeom>
            <a:solidFill>
              <a:srgbClr val="FF7835"/>
            </a:solidFill>
            <a:ln w="0">
              <a:solidFill>
                <a:srgbClr val="FFC98E"/>
              </a:solidFill>
              <a:round/>
              <a:headEnd/>
              <a:tailEnd/>
            </a:ln>
          </p:spPr>
          <p:txBody>
            <a:bodyPr/>
            <a:lstStyle/>
            <a:p>
              <a:pPr algn="ctr"/>
              <a:endParaRPr lang="en-US">
                <a:latin typeface="Tahoma" pitchFamily="1" charset="0"/>
              </a:endParaRPr>
            </a:p>
          </p:txBody>
        </p:sp>
        <p:sp>
          <p:nvSpPr>
            <p:cNvPr id="35856" name="Freeform 16"/>
            <p:cNvSpPr>
              <a:spLocks/>
            </p:cNvSpPr>
            <p:nvPr/>
          </p:nvSpPr>
          <p:spPr bwMode="auto">
            <a:xfrm>
              <a:off x="3170" y="3179"/>
              <a:ext cx="23" cy="11"/>
            </a:xfrm>
            <a:custGeom>
              <a:avLst/>
              <a:gdLst>
                <a:gd name="T0" fmla="*/ 0 w 197"/>
                <a:gd name="T1" fmla="*/ 0 h 89"/>
                <a:gd name="T2" fmla="*/ 0 w 197"/>
                <a:gd name="T3" fmla="*/ 0 h 89"/>
                <a:gd name="T4" fmla="*/ 0 w 197"/>
                <a:gd name="T5" fmla="*/ 0 h 89"/>
                <a:gd name="T6" fmla="*/ 0 w 197"/>
                <a:gd name="T7" fmla="*/ 0 h 89"/>
                <a:gd name="T8" fmla="*/ 0 w 197"/>
                <a:gd name="T9" fmla="*/ 0 h 89"/>
                <a:gd name="T10" fmla="*/ 0 60000 65536"/>
                <a:gd name="T11" fmla="*/ 0 60000 65536"/>
                <a:gd name="T12" fmla="*/ 0 60000 65536"/>
                <a:gd name="T13" fmla="*/ 0 60000 65536"/>
                <a:gd name="T14" fmla="*/ 0 60000 65536"/>
                <a:gd name="T15" fmla="*/ 0 w 197"/>
                <a:gd name="T16" fmla="*/ 0 h 89"/>
                <a:gd name="T17" fmla="*/ 197 w 197"/>
                <a:gd name="T18" fmla="*/ 89 h 89"/>
              </a:gdLst>
              <a:ahLst/>
              <a:cxnLst>
                <a:cxn ang="T10">
                  <a:pos x="T0" y="T1"/>
                </a:cxn>
                <a:cxn ang="T11">
                  <a:pos x="T2" y="T3"/>
                </a:cxn>
                <a:cxn ang="T12">
                  <a:pos x="T4" y="T5"/>
                </a:cxn>
                <a:cxn ang="T13">
                  <a:pos x="T6" y="T7"/>
                </a:cxn>
                <a:cxn ang="T14">
                  <a:pos x="T8" y="T9"/>
                </a:cxn>
              </a:cxnLst>
              <a:rect l="T15" t="T16" r="T17" b="T18"/>
              <a:pathLst>
                <a:path w="197" h="89">
                  <a:moveTo>
                    <a:pt x="197" y="38"/>
                  </a:moveTo>
                  <a:lnTo>
                    <a:pt x="155" y="67"/>
                  </a:lnTo>
                  <a:lnTo>
                    <a:pt x="21" y="89"/>
                  </a:lnTo>
                  <a:lnTo>
                    <a:pt x="0" y="0"/>
                  </a:lnTo>
                  <a:lnTo>
                    <a:pt x="197" y="38"/>
                  </a:lnTo>
                  <a:close/>
                </a:path>
              </a:pathLst>
            </a:custGeom>
            <a:solidFill>
              <a:srgbClr val="FFFFFF"/>
            </a:solidFill>
            <a:ln w="0">
              <a:solidFill>
                <a:srgbClr val="FFFFFF"/>
              </a:solidFill>
              <a:round/>
              <a:headEnd/>
              <a:tailEnd/>
            </a:ln>
          </p:spPr>
          <p:txBody>
            <a:bodyPr/>
            <a:lstStyle/>
            <a:p>
              <a:pPr algn="ctr"/>
              <a:endParaRPr lang="en-US">
                <a:latin typeface="Tahoma" pitchFamily="1" charset="0"/>
              </a:endParaRPr>
            </a:p>
          </p:txBody>
        </p:sp>
        <p:sp>
          <p:nvSpPr>
            <p:cNvPr id="35857" name="Freeform 17"/>
            <p:cNvSpPr>
              <a:spLocks/>
            </p:cNvSpPr>
            <p:nvPr/>
          </p:nvSpPr>
          <p:spPr bwMode="auto">
            <a:xfrm>
              <a:off x="3135" y="3268"/>
              <a:ext cx="54" cy="19"/>
            </a:xfrm>
            <a:custGeom>
              <a:avLst/>
              <a:gdLst>
                <a:gd name="T0" fmla="*/ 0 w 448"/>
                <a:gd name="T1" fmla="*/ 0 h 151"/>
                <a:gd name="T2" fmla="*/ 0 w 448"/>
                <a:gd name="T3" fmla="*/ 0 h 151"/>
                <a:gd name="T4" fmla="*/ 0 w 448"/>
                <a:gd name="T5" fmla="*/ 0 h 151"/>
                <a:gd name="T6" fmla="*/ 0 w 448"/>
                <a:gd name="T7" fmla="*/ 0 h 151"/>
                <a:gd name="T8" fmla="*/ 0 w 448"/>
                <a:gd name="T9" fmla="*/ 0 h 151"/>
                <a:gd name="T10" fmla="*/ 0 w 448"/>
                <a:gd name="T11" fmla="*/ 0 h 151"/>
                <a:gd name="T12" fmla="*/ 0 w 448"/>
                <a:gd name="T13" fmla="*/ 0 h 151"/>
                <a:gd name="T14" fmla="*/ 0 w 448"/>
                <a:gd name="T15" fmla="*/ 0 h 151"/>
                <a:gd name="T16" fmla="*/ 0 w 448"/>
                <a:gd name="T17" fmla="*/ 0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8"/>
                <a:gd name="T28" fmla="*/ 0 h 151"/>
                <a:gd name="T29" fmla="*/ 448 w 448"/>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8" h="151">
                  <a:moveTo>
                    <a:pt x="0" y="59"/>
                  </a:moveTo>
                  <a:lnTo>
                    <a:pt x="47" y="151"/>
                  </a:lnTo>
                  <a:lnTo>
                    <a:pt x="183" y="151"/>
                  </a:lnTo>
                  <a:lnTo>
                    <a:pt x="270" y="140"/>
                  </a:lnTo>
                  <a:lnTo>
                    <a:pt x="383" y="100"/>
                  </a:lnTo>
                  <a:lnTo>
                    <a:pt x="448" y="80"/>
                  </a:lnTo>
                  <a:lnTo>
                    <a:pt x="308" y="0"/>
                  </a:lnTo>
                  <a:lnTo>
                    <a:pt x="7" y="31"/>
                  </a:lnTo>
                  <a:lnTo>
                    <a:pt x="0" y="59"/>
                  </a:lnTo>
                  <a:close/>
                </a:path>
              </a:pathLst>
            </a:custGeom>
            <a:solidFill>
              <a:srgbClr val="FFFFFF"/>
            </a:solidFill>
            <a:ln w="0">
              <a:solidFill>
                <a:srgbClr val="FFFFFF"/>
              </a:solidFill>
              <a:round/>
              <a:headEnd/>
              <a:tailEnd/>
            </a:ln>
          </p:spPr>
          <p:txBody>
            <a:bodyPr/>
            <a:lstStyle/>
            <a:p>
              <a:pPr algn="ctr"/>
              <a:endParaRPr lang="en-US">
                <a:latin typeface="Tahoma" pitchFamily="1" charset="0"/>
              </a:endParaRPr>
            </a:p>
          </p:txBody>
        </p:sp>
        <p:sp>
          <p:nvSpPr>
            <p:cNvPr id="35858" name="Freeform 18"/>
            <p:cNvSpPr>
              <a:spLocks/>
            </p:cNvSpPr>
            <p:nvPr/>
          </p:nvSpPr>
          <p:spPr bwMode="auto">
            <a:xfrm>
              <a:off x="3201" y="3842"/>
              <a:ext cx="205" cy="149"/>
            </a:xfrm>
            <a:custGeom>
              <a:avLst/>
              <a:gdLst>
                <a:gd name="T0" fmla="*/ 0 w 1711"/>
                <a:gd name="T1" fmla="*/ 0 h 1190"/>
                <a:gd name="T2" fmla="*/ 0 w 1711"/>
                <a:gd name="T3" fmla="*/ 0 h 1190"/>
                <a:gd name="T4" fmla="*/ 0 w 1711"/>
                <a:gd name="T5" fmla="*/ 0 h 1190"/>
                <a:gd name="T6" fmla="*/ 0 w 1711"/>
                <a:gd name="T7" fmla="*/ 0 h 1190"/>
                <a:gd name="T8" fmla="*/ 0 w 1711"/>
                <a:gd name="T9" fmla="*/ 0 h 1190"/>
                <a:gd name="T10" fmla="*/ 0 w 1711"/>
                <a:gd name="T11" fmla="*/ 0 h 1190"/>
                <a:gd name="T12" fmla="*/ 0 w 1711"/>
                <a:gd name="T13" fmla="*/ 0 h 1190"/>
                <a:gd name="T14" fmla="*/ 0 w 1711"/>
                <a:gd name="T15" fmla="*/ 0 h 1190"/>
                <a:gd name="T16" fmla="*/ 0 w 1711"/>
                <a:gd name="T17" fmla="*/ 0 h 1190"/>
                <a:gd name="T18" fmla="*/ 0 w 1711"/>
                <a:gd name="T19" fmla="*/ 0 h 1190"/>
                <a:gd name="T20" fmla="*/ 0 w 1711"/>
                <a:gd name="T21" fmla="*/ 0 h 1190"/>
                <a:gd name="T22" fmla="*/ 0 w 1711"/>
                <a:gd name="T23" fmla="*/ 0 h 1190"/>
                <a:gd name="T24" fmla="*/ 0 w 1711"/>
                <a:gd name="T25" fmla="*/ 0 h 1190"/>
                <a:gd name="T26" fmla="*/ 0 w 1711"/>
                <a:gd name="T27" fmla="*/ 0 h 1190"/>
                <a:gd name="T28" fmla="*/ 0 w 1711"/>
                <a:gd name="T29" fmla="*/ 0 h 1190"/>
                <a:gd name="T30" fmla="*/ 0 w 1711"/>
                <a:gd name="T31" fmla="*/ 0 h 1190"/>
                <a:gd name="T32" fmla="*/ 0 w 1711"/>
                <a:gd name="T33" fmla="*/ 0 h 1190"/>
                <a:gd name="T34" fmla="*/ 0 w 1711"/>
                <a:gd name="T35" fmla="*/ 0 h 1190"/>
                <a:gd name="T36" fmla="*/ 0 w 1711"/>
                <a:gd name="T37" fmla="*/ 0 h 1190"/>
                <a:gd name="T38" fmla="*/ 0 w 1711"/>
                <a:gd name="T39" fmla="*/ 0 h 1190"/>
                <a:gd name="T40" fmla="*/ 0 w 1711"/>
                <a:gd name="T41" fmla="*/ 0 h 1190"/>
                <a:gd name="T42" fmla="*/ 0 w 1711"/>
                <a:gd name="T43" fmla="*/ 0 h 1190"/>
                <a:gd name="T44" fmla="*/ 0 w 1711"/>
                <a:gd name="T45" fmla="*/ 0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11"/>
                <a:gd name="T70" fmla="*/ 0 h 1190"/>
                <a:gd name="T71" fmla="*/ 1711 w 1711"/>
                <a:gd name="T72" fmla="*/ 1190 h 11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11" h="1190">
                  <a:moveTo>
                    <a:pt x="1520" y="0"/>
                  </a:moveTo>
                  <a:lnTo>
                    <a:pt x="584" y="134"/>
                  </a:lnTo>
                  <a:lnTo>
                    <a:pt x="27" y="426"/>
                  </a:lnTo>
                  <a:lnTo>
                    <a:pt x="0" y="471"/>
                  </a:lnTo>
                  <a:lnTo>
                    <a:pt x="0" y="546"/>
                  </a:lnTo>
                  <a:lnTo>
                    <a:pt x="53" y="624"/>
                  </a:lnTo>
                  <a:lnTo>
                    <a:pt x="136" y="635"/>
                  </a:lnTo>
                  <a:lnTo>
                    <a:pt x="486" y="446"/>
                  </a:lnTo>
                  <a:lnTo>
                    <a:pt x="490" y="461"/>
                  </a:lnTo>
                  <a:lnTo>
                    <a:pt x="323" y="687"/>
                  </a:lnTo>
                  <a:lnTo>
                    <a:pt x="234" y="817"/>
                  </a:lnTo>
                  <a:lnTo>
                    <a:pt x="234" y="880"/>
                  </a:lnTo>
                  <a:lnTo>
                    <a:pt x="517" y="1123"/>
                  </a:lnTo>
                  <a:lnTo>
                    <a:pt x="809" y="1190"/>
                  </a:lnTo>
                  <a:lnTo>
                    <a:pt x="932" y="1131"/>
                  </a:lnTo>
                  <a:lnTo>
                    <a:pt x="1065" y="976"/>
                  </a:lnTo>
                  <a:lnTo>
                    <a:pt x="1203" y="951"/>
                  </a:lnTo>
                  <a:lnTo>
                    <a:pt x="1564" y="806"/>
                  </a:lnTo>
                  <a:lnTo>
                    <a:pt x="1673" y="689"/>
                  </a:lnTo>
                  <a:lnTo>
                    <a:pt x="1711" y="546"/>
                  </a:lnTo>
                  <a:lnTo>
                    <a:pt x="1711" y="331"/>
                  </a:lnTo>
                  <a:lnTo>
                    <a:pt x="1647" y="96"/>
                  </a:lnTo>
                  <a:lnTo>
                    <a:pt x="1520" y="0"/>
                  </a:lnTo>
                  <a:close/>
                </a:path>
              </a:pathLst>
            </a:custGeom>
            <a:solidFill>
              <a:srgbClr val="FF7835"/>
            </a:solidFill>
            <a:ln w="0">
              <a:solidFill>
                <a:srgbClr val="FFC98E"/>
              </a:solidFill>
              <a:round/>
              <a:headEnd/>
              <a:tailEnd/>
            </a:ln>
          </p:spPr>
          <p:txBody>
            <a:bodyPr/>
            <a:lstStyle/>
            <a:p>
              <a:pPr algn="ctr"/>
              <a:endParaRPr lang="en-US">
                <a:latin typeface="Tahoma" pitchFamily="1" charset="0"/>
              </a:endParaRPr>
            </a:p>
          </p:txBody>
        </p:sp>
        <p:sp>
          <p:nvSpPr>
            <p:cNvPr id="35859" name="Freeform 19"/>
            <p:cNvSpPr>
              <a:spLocks/>
            </p:cNvSpPr>
            <p:nvPr/>
          </p:nvSpPr>
          <p:spPr bwMode="auto">
            <a:xfrm>
              <a:off x="2852" y="3916"/>
              <a:ext cx="139" cy="150"/>
            </a:xfrm>
            <a:custGeom>
              <a:avLst/>
              <a:gdLst>
                <a:gd name="T0" fmla="*/ 0 w 1164"/>
                <a:gd name="T1" fmla="*/ 0 h 1209"/>
                <a:gd name="T2" fmla="*/ 0 w 1164"/>
                <a:gd name="T3" fmla="*/ 0 h 1209"/>
                <a:gd name="T4" fmla="*/ 0 w 1164"/>
                <a:gd name="T5" fmla="*/ 0 h 1209"/>
                <a:gd name="T6" fmla="*/ 0 w 1164"/>
                <a:gd name="T7" fmla="*/ 0 h 1209"/>
                <a:gd name="T8" fmla="*/ 0 w 1164"/>
                <a:gd name="T9" fmla="*/ 0 h 1209"/>
                <a:gd name="T10" fmla="*/ 0 w 1164"/>
                <a:gd name="T11" fmla="*/ 0 h 1209"/>
                <a:gd name="T12" fmla="*/ 0 w 1164"/>
                <a:gd name="T13" fmla="*/ 0 h 1209"/>
                <a:gd name="T14" fmla="*/ 0 w 1164"/>
                <a:gd name="T15" fmla="*/ 0 h 1209"/>
                <a:gd name="T16" fmla="*/ 0 w 1164"/>
                <a:gd name="T17" fmla="*/ 0 h 1209"/>
                <a:gd name="T18" fmla="*/ 0 w 1164"/>
                <a:gd name="T19" fmla="*/ 0 h 1209"/>
                <a:gd name="T20" fmla="*/ 0 w 1164"/>
                <a:gd name="T21" fmla="*/ 0 h 1209"/>
                <a:gd name="T22" fmla="*/ 0 w 1164"/>
                <a:gd name="T23" fmla="*/ 0 h 1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4"/>
                <a:gd name="T37" fmla="*/ 0 h 1209"/>
                <a:gd name="T38" fmla="*/ 1164 w 1164"/>
                <a:gd name="T39" fmla="*/ 1209 h 12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4" h="1209">
                  <a:moveTo>
                    <a:pt x="1164" y="1111"/>
                  </a:moveTo>
                  <a:lnTo>
                    <a:pt x="1115" y="815"/>
                  </a:lnTo>
                  <a:lnTo>
                    <a:pt x="955" y="483"/>
                  </a:lnTo>
                  <a:lnTo>
                    <a:pt x="529" y="103"/>
                  </a:lnTo>
                  <a:lnTo>
                    <a:pt x="208" y="0"/>
                  </a:lnTo>
                  <a:lnTo>
                    <a:pt x="166" y="0"/>
                  </a:lnTo>
                  <a:lnTo>
                    <a:pt x="0" y="957"/>
                  </a:lnTo>
                  <a:lnTo>
                    <a:pt x="127" y="1075"/>
                  </a:lnTo>
                  <a:lnTo>
                    <a:pt x="354" y="1164"/>
                  </a:lnTo>
                  <a:lnTo>
                    <a:pt x="558" y="1209"/>
                  </a:lnTo>
                  <a:lnTo>
                    <a:pt x="908" y="1200"/>
                  </a:lnTo>
                  <a:lnTo>
                    <a:pt x="1164" y="1111"/>
                  </a:lnTo>
                  <a:close/>
                </a:path>
              </a:pathLst>
            </a:custGeom>
            <a:solidFill>
              <a:srgbClr val="FFFFFF"/>
            </a:solidFill>
            <a:ln w="0">
              <a:solidFill>
                <a:srgbClr val="FFFFFF"/>
              </a:solidFill>
              <a:round/>
              <a:headEnd/>
              <a:tailEnd/>
            </a:ln>
          </p:spPr>
          <p:txBody>
            <a:bodyPr/>
            <a:lstStyle/>
            <a:p>
              <a:pPr algn="ctr"/>
              <a:endParaRPr lang="en-US">
                <a:latin typeface="Tahoma" pitchFamily="1" charset="0"/>
              </a:endParaRPr>
            </a:p>
          </p:txBody>
        </p:sp>
        <p:sp>
          <p:nvSpPr>
            <p:cNvPr id="35860" name="Freeform 20"/>
            <p:cNvSpPr>
              <a:spLocks/>
            </p:cNvSpPr>
            <p:nvPr/>
          </p:nvSpPr>
          <p:spPr bwMode="auto">
            <a:xfrm>
              <a:off x="2739" y="3853"/>
              <a:ext cx="149" cy="200"/>
            </a:xfrm>
            <a:custGeom>
              <a:avLst/>
              <a:gdLst>
                <a:gd name="T0" fmla="*/ 0 w 1247"/>
                <a:gd name="T1" fmla="*/ 0 h 1594"/>
                <a:gd name="T2" fmla="*/ 0 w 1247"/>
                <a:gd name="T3" fmla="*/ 0 h 1594"/>
                <a:gd name="T4" fmla="*/ 0 w 1247"/>
                <a:gd name="T5" fmla="*/ 0 h 1594"/>
                <a:gd name="T6" fmla="*/ 0 w 1247"/>
                <a:gd name="T7" fmla="*/ 0 h 1594"/>
                <a:gd name="T8" fmla="*/ 0 w 1247"/>
                <a:gd name="T9" fmla="*/ 0 h 1594"/>
                <a:gd name="T10" fmla="*/ 0 w 1247"/>
                <a:gd name="T11" fmla="*/ 0 h 1594"/>
                <a:gd name="T12" fmla="*/ 0 w 1247"/>
                <a:gd name="T13" fmla="*/ 0 h 1594"/>
                <a:gd name="T14" fmla="*/ 0 w 1247"/>
                <a:gd name="T15" fmla="*/ 0 h 1594"/>
                <a:gd name="T16" fmla="*/ 0 w 1247"/>
                <a:gd name="T17" fmla="*/ 0 h 1594"/>
                <a:gd name="T18" fmla="*/ 0 w 1247"/>
                <a:gd name="T19" fmla="*/ 0 h 1594"/>
                <a:gd name="T20" fmla="*/ 0 w 1247"/>
                <a:gd name="T21" fmla="*/ 0 h 1594"/>
                <a:gd name="T22" fmla="*/ 0 w 1247"/>
                <a:gd name="T23" fmla="*/ 0 h 1594"/>
                <a:gd name="T24" fmla="*/ 0 w 1247"/>
                <a:gd name="T25" fmla="*/ 0 h 1594"/>
                <a:gd name="T26" fmla="*/ 0 w 1247"/>
                <a:gd name="T27" fmla="*/ 0 h 1594"/>
                <a:gd name="T28" fmla="*/ 0 w 1247"/>
                <a:gd name="T29" fmla="*/ 0 h 1594"/>
                <a:gd name="T30" fmla="*/ 0 w 1247"/>
                <a:gd name="T31" fmla="*/ 0 h 1594"/>
                <a:gd name="T32" fmla="*/ 0 w 1247"/>
                <a:gd name="T33" fmla="*/ 0 h 1594"/>
                <a:gd name="T34" fmla="*/ 0 w 1247"/>
                <a:gd name="T35" fmla="*/ 0 h 1594"/>
                <a:gd name="T36" fmla="*/ 0 w 1247"/>
                <a:gd name="T37" fmla="*/ 0 h 1594"/>
                <a:gd name="T38" fmla="*/ 0 w 1247"/>
                <a:gd name="T39" fmla="*/ 0 h 1594"/>
                <a:gd name="T40" fmla="*/ 0 w 1247"/>
                <a:gd name="T41" fmla="*/ 0 h 1594"/>
                <a:gd name="T42" fmla="*/ 0 w 1247"/>
                <a:gd name="T43" fmla="*/ 0 h 1594"/>
                <a:gd name="T44" fmla="*/ 0 w 1247"/>
                <a:gd name="T45" fmla="*/ 0 h 1594"/>
                <a:gd name="T46" fmla="*/ 0 w 1247"/>
                <a:gd name="T47" fmla="*/ 0 h 1594"/>
                <a:gd name="T48" fmla="*/ 0 w 1247"/>
                <a:gd name="T49" fmla="*/ 0 h 1594"/>
                <a:gd name="T50" fmla="*/ 0 w 1247"/>
                <a:gd name="T51" fmla="*/ 0 h 1594"/>
                <a:gd name="T52" fmla="*/ 0 w 1247"/>
                <a:gd name="T53" fmla="*/ 0 h 1594"/>
                <a:gd name="T54" fmla="*/ 0 w 1247"/>
                <a:gd name="T55" fmla="*/ 0 h 1594"/>
                <a:gd name="T56" fmla="*/ 0 w 1247"/>
                <a:gd name="T57" fmla="*/ 0 h 1594"/>
                <a:gd name="T58" fmla="*/ 0 w 1247"/>
                <a:gd name="T59" fmla="*/ 0 h 1594"/>
                <a:gd name="T60" fmla="*/ 0 w 1247"/>
                <a:gd name="T61" fmla="*/ 0 h 1594"/>
                <a:gd name="T62" fmla="*/ 0 w 1247"/>
                <a:gd name="T63" fmla="*/ 0 h 1594"/>
                <a:gd name="T64" fmla="*/ 0 w 1247"/>
                <a:gd name="T65" fmla="*/ 0 h 1594"/>
                <a:gd name="T66" fmla="*/ 0 w 1247"/>
                <a:gd name="T67" fmla="*/ 0 h 1594"/>
                <a:gd name="T68" fmla="*/ 0 w 1247"/>
                <a:gd name="T69" fmla="*/ 0 h 1594"/>
                <a:gd name="T70" fmla="*/ 0 w 1247"/>
                <a:gd name="T71" fmla="*/ 0 h 1594"/>
                <a:gd name="T72" fmla="*/ 0 w 1247"/>
                <a:gd name="T73" fmla="*/ 0 h 15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7"/>
                <a:gd name="T112" fmla="*/ 0 h 1594"/>
                <a:gd name="T113" fmla="*/ 1247 w 1247"/>
                <a:gd name="T114" fmla="*/ 1594 h 15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7" h="1594">
                  <a:moveTo>
                    <a:pt x="329" y="0"/>
                  </a:moveTo>
                  <a:lnTo>
                    <a:pt x="561" y="27"/>
                  </a:lnTo>
                  <a:lnTo>
                    <a:pt x="671" y="63"/>
                  </a:lnTo>
                  <a:lnTo>
                    <a:pt x="730" y="122"/>
                  </a:lnTo>
                  <a:lnTo>
                    <a:pt x="750" y="158"/>
                  </a:lnTo>
                  <a:lnTo>
                    <a:pt x="875" y="48"/>
                  </a:lnTo>
                  <a:lnTo>
                    <a:pt x="913" y="31"/>
                  </a:lnTo>
                  <a:lnTo>
                    <a:pt x="947" y="27"/>
                  </a:lnTo>
                  <a:lnTo>
                    <a:pt x="1015" y="48"/>
                  </a:lnTo>
                  <a:lnTo>
                    <a:pt x="1049" y="78"/>
                  </a:lnTo>
                  <a:lnTo>
                    <a:pt x="1049" y="107"/>
                  </a:lnTo>
                  <a:lnTo>
                    <a:pt x="1049" y="370"/>
                  </a:lnTo>
                  <a:lnTo>
                    <a:pt x="1100" y="483"/>
                  </a:lnTo>
                  <a:lnTo>
                    <a:pt x="1155" y="617"/>
                  </a:lnTo>
                  <a:lnTo>
                    <a:pt x="1200" y="697"/>
                  </a:lnTo>
                  <a:lnTo>
                    <a:pt x="1240" y="795"/>
                  </a:lnTo>
                  <a:lnTo>
                    <a:pt x="1247" y="880"/>
                  </a:lnTo>
                  <a:lnTo>
                    <a:pt x="1247" y="1049"/>
                  </a:lnTo>
                  <a:lnTo>
                    <a:pt x="1218" y="1293"/>
                  </a:lnTo>
                  <a:lnTo>
                    <a:pt x="1136" y="1389"/>
                  </a:lnTo>
                  <a:lnTo>
                    <a:pt x="1115" y="1459"/>
                  </a:lnTo>
                  <a:lnTo>
                    <a:pt x="1074" y="1489"/>
                  </a:lnTo>
                  <a:lnTo>
                    <a:pt x="968" y="1482"/>
                  </a:lnTo>
                  <a:lnTo>
                    <a:pt x="855" y="1554"/>
                  </a:lnTo>
                  <a:lnTo>
                    <a:pt x="775" y="1580"/>
                  </a:lnTo>
                  <a:lnTo>
                    <a:pt x="565" y="1594"/>
                  </a:lnTo>
                  <a:lnTo>
                    <a:pt x="499" y="1542"/>
                  </a:lnTo>
                  <a:lnTo>
                    <a:pt x="456" y="1493"/>
                  </a:lnTo>
                  <a:lnTo>
                    <a:pt x="389" y="1463"/>
                  </a:lnTo>
                  <a:lnTo>
                    <a:pt x="329" y="1334"/>
                  </a:lnTo>
                  <a:lnTo>
                    <a:pt x="214" y="1262"/>
                  </a:lnTo>
                  <a:lnTo>
                    <a:pt x="165" y="1117"/>
                  </a:lnTo>
                  <a:lnTo>
                    <a:pt x="89" y="1117"/>
                  </a:lnTo>
                  <a:lnTo>
                    <a:pt x="34" y="1049"/>
                  </a:lnTo>
                  <a:lnTo>
                    <a:pt x="0" y="928"/>
                  </a:lnTo>
                  <a:lnTo>
                    <a:pt x="24" y="763"/>
                  </a:lnTo>
                  <a:lnTo>
                    <a:pt x="329" y="0"/>
                  </a:lnTo>
                  <a:close/>
                </a:path>
              </a:pathLst>
            </a:custGeom>
            <a:solidFill>
              <a:srgbClr val="FF7835"/>
            </a:solidFill>
            <a:ln w="0">
              <a:solidFill>
                <a:srgbClr val="FFC98E"/>
              </a:solidFill>
              <a:round/>
              <a:headEnd/>
              <a:tailEnd/>
            </a:ln>
          </p:spPr>
          <p:txBody>
            <a:bodyPr/>
            <a:lstStyle/>
            <a:p>
              <a:pPr algn="ctr"/>
              <a:endParaRPr lang="en-US">
                <a:latin typeface="Tahoma" pitchFamily="1" charset="0"/>
              </a:endParaRPr>
            </a:p>
          </p:txBody>
        </p:sp>
        <p:sp>
          <p:nvSpPr>
            <p:cNvPr id="35861" name="Freeform 21"/>
            <p:cNvSpPr>
              <a:spLocks/>
            </p:cNvSpPr>
            <p:nvPr/>
          </p:nvSpPr>
          <p:spPr bwMode="auto">
            <a:xfrm>
              <a:off x="2291" y="2883"/>
              <a:ext cx="318" cy="368"/>
            </a:xfrm>
            <a:custGeom>
              <a:avLst/>
              <a:gdLst>
                <a:gd name="T0" fmla="*/ 0 w 2666"/>
                <a:gd name="T1" fmla="*/ 0 h 2945"/>
                <a:gd name="T2" fmla="*/ 0 w 2666"/>
                <a:gd name="T3" fmla="*/ 0 h 2945"/>
                <a:gd name="T4" fmla="*/ 0 w 2666"/>
                <a:gd name="T5" fmla="*/ 0 h 2945"/>
                <a:gd name="T6" fmla="*/ 0 w 2666"/>
                <a:gd name="T7" fmla="*/ 0 h 2945"/>
                <a:gd name="T8" fmla="*/ 0 w 2666"/>
                <a:gd name="T9" fmla="*/ 0 h 2945"/>
                <a:gd name="T10" fmla="*/ 0 w 2666"/>
                <a:gd name="T11" fmla="*/ 0 h 2945"/>
                <a:gd name="T12" fmla="*/ 0 w 2666"/>
                <a:gd name="T13" fmla="*/ 0 h 2945"/>
                <a:gd name="T14" fmla="*/ 0 w 2666"/>
                <a:gd name="T15" fmla="*/ 0 h 2945"/>
                <a:gd name="T16" fmla="*/ 0 w 2666"/>
                <a:gd name="T17" fmla="*/ 0 h 2945"/>
                <a:gd name="T18" fmla="*/ 0 w 2666"/>
                <a:gd name="T19" fmla="*/ 0 h 2945"/>
                <a:gd name="T20" fmla="*/ 0 w 2666"/>
                <a:gd name="T21" fmla="*/ 0 h 2945"/>
                <a:gd name="T22" fmla="*/ 0 w 2666"/>
                <a:gd name="T23" fmla="*/ 0 h 2945"/>
                <a:gd name="T24" fmla="*/ 0 w 2666"/>
                <a:gd name="T25" fmla="*/ 0 h 2945"/>
                <a:gd name="T26" fmla="*/ 0 w 2666"/>
                <a:gd name="T27" fmla="*/ 0 h 2945"/>
                <a:gd name="T28" fmla="*/ 0 w 2666"/>
                <a:gd name="T29" fmla="*/ 0 h 2945"/>
                <a:gd name="T30" fmla="*/ 0 w 2666"/>
                <a:gd name="T31" fmla="*/ 0 h 2945"/>
                <a:gd name="T32" fmla="*/ 0 w 2666"/>
                <a:gd name="T33" fmla="*/ 0 h 2945"/>
                <a:gd name="T34" fmla="*/ 0 w 2666"/>
                <a:gd name="T35" fmla="*/ 0 h 2945"/>
                <a:gd name="T36" fmla="*/ 0 w 2666"/>
                <a:gd name="T37" fmla="*/ 0 h 2945"/>
                <a:gd name="T38" fmla="*/ 0 w 2666"/>
                <a:gd name="T39" fmla="*/ 0 h 2945"/>
                <a:gd name="T40" fmla="*/ 0 w 2666"/>
                <a:gd name="T41" fmla="*/ 0 h 2945"/>
                <a:gd name="T42" fmla="*/ 0 w 2666"/>
                <a:gd name="T43" fmla="*/ 0 h 2945"/>
                <a:gd name="T44" fmla="*/ 0 w 2666"/>
                <a:gd name="T45" fmla="*/ 0 h 2945"/>
                <a:gd name="T46" fmla="*/ 0 w 2666"/>
                <a:gd name="T47" fmla="*/ 0 h 2945"/>
                <a:gd name="T48" fmla="*/ 0 w 2666"/>
                <a:gd name="T49" fmla="*/ 0 h 2945"/>
                <a:gd name="T50" fmla="*/ 0 w 2666"/>
                <a:gd name="T51" fmla="*/ 0 h 29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66"/>
                <a:gd name="T79" fmla="*/ 0 h 2945"/>
                <a:gd name="T80" fmla="*/ 2666 w 2666"/>
                <a:gd name="T81" fmla="*/ 2945 h 29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66" h="2945">
                  <a:moveTo>
                    <a:pt x="733" y="89"/>
                  </a:moveTo>
                  <a:lnTo>
                    <a:pt x="81" y="1743"/>
                  </a:lnTo>
                  <a:lnTo>
                    <a:pt x="0" y="2090"/>
                  </a:lnTo>
                  <a:lnTo>
                    <a:pt x="246" y="2170"/>
                  </a:lnTo>
                  <a:lnTo>
                    <a:pt x="593" y="2404"/>
                  </a:lnTo>
                  <a:lnTo>
                    <a:pt x="1047" y="2805"/>
                  </a:lnTo>
                  <a:lnTo>
                    <a:pt x="1878" y="2945"/>
                  </a:lnTo>
                  <a:lnTo>
                    <a:pt x="2108" y="2849"/>
                  </a:lnTo>
                  <a:lnTo>
                    <a:pt x="2108" y="2633"/>
                  </a:lnTo>
                  <a:lnTo>
                    <a:pt x="2178" y="2386"/>
                  </a:lnTo>
                  <a:lnTo>
                    <a:pt x="2323" y="2270"/>
                  </a:lnTo>
                  <a:lnTo>
                    <a:pt x="2393" y="2037"/>
                  </a:lnTo>
                  <a:lnTo>
                    <a:pt x="2564" y="2057"/>
                  </a:lnTo>
                  <a:lnTo>
                    <a:pt x="2653" y="2030"/>
                  </a:lnTo>
                  <a:lnTo>
                    <a:pt x="2666" y="1973"/>
                  </a:lnTo>
                  <a:lnTo>
                    <a:pt x="2495" y="1580"/>
                  </a:lnTo>
                  <a:lnTo>
                    <a:pt x="2590" y="1328"/>
                  </a:lnTo>
                  <a:lnTo>
                    <a:pt x="2605" y="1164"/>
                  </a:lnTo>
                  <a:lnTo>
                    <a:pt x="2477" y="634"/>
                  </a:lnTo>
                  <a:lnTo>
                    <a:pt x="2306" y="358"/>
                  </a:lnTo>
                  <a:lnTo>
                    <a:pt x="2114" y="193"/>
                  </a:lnTo>
                  <a:lnTo>
                    <a:pt x="1983" y="114"/>
                  </a:lnTo>
                  <a:lnTo>
                    <a:pt x="1809" y="59"/>
                  </a:lnTo>
                  <a:lnTo>
                    <a:pt x="1284" y="0"/>
                  </a:lnTo>
                  <a:lnTo>
                    <a:pt x="951" y="27"/>
                  </a:lnTo>
                  <a:lnTo>
                    <a:pt x="733" y="89"/>
                  </a:lnTo>
                  <a:close/>
                </a:path>
              </a:pathLst>
            </a:custGeom>
            <a:solidFill>
              <a:srgbClr val="E1A263"/>
            </a:solidFill>
            <a:ln w="0">
              <a:solidFill>
                <a:srgbClr val="FFC98E"/>
              </a:solidFill>
              <a:round/>
              <a:headEnd/>
              <a:tailEnd/>
            </a:ln>
          </p:spPr>
          <p:txBody>
            <a:bodyPr/>
            <a:lstStyle/>
            <a:p>
              <a:pPr algn="ctr"/>
              <a:endParaRPr lang="en-US">
                <a:latin typeface="Tahoma" pitchFamily="1" charset="0"/>
              </a:endParaRPr>
            </a:p>
          </p:txBody>
        </p:sp>
        <p:sp>
          <p:nvSpPr>
            <p:cNvPr id="35862" name="Freeform 22"/>
            <p:cNvSpPr>
              <a:spLocks/>
            </p:cNvSpPr>
            <p:nvPr/>
          </p:nvSpPr>
          <p:spPr bwMode="auto">
            <a:xfrm>
              <a:off x="2534" y="3164"/>
              <a:ext cx="19" cy="17"/>
            </a:xfrm>
            <a:custGeom>
              <a:avLst/>
              <a:gdLst>
                <a:gd name="T0" fmla="*/ 0 w 165"/>
                <a:gd name="T1" fmla="*/ 0 h 140"/>
                <a:gd name="T2" fmla="*/ 0 w 165"/>
                <a:gd name="T3" fmla="*/ 0 h 140"/>
                <a:gd name="T4" fmla="*/ 0 w 165"/>
                <a:gd name="T5" fmla="*/ 0 h 140"/>
                <a:gd name="T6" fmla="*/ 0 w 165"/>
                <a:gd name="T7" fmla="*/ 0 h 140"/>
                <a:gd name="T8" fmla="*/ 0 w 165"/>
                <a:gd name="T9" fmla="*/ 0 h 140"/>
                <a:gd name="T10" fmla="*/ 0 w 165"/>
                <a:gd name="T11" fmla="*/ 0 h 140"/>
                <a:gd name="T12" fmla="*/ 0 60000 65536"/>
                <a:gd name="T13" fmla="*/ 0 60000 65536"/>
                <a:gd name="T14" fmla="*/ 0 60000 65536"/>
                <a:gd name="T15" fmla="*/ 0 60000 65536"/>
                <a:gd name="T16" fmla="*/ 0 60000 65536"/>
                <a:gd name="T17" fmla="*/ 0 60000 65536"/>
                <a:gd name="T18" fmla="*/ 0 w 165"/>
                <a:gd name="T19" fmla="*/ 0 h 140"/>
                <a:gd name="T20" fmla="*/ 165 w 165"/>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65" h="140">
                  <a:moveTo>
                    <a:pt x="0" y="0"/>
                  </a:moveTo>
                  <a:lnTo>
                    <a:pt x="102" y="24"/>
                  </a:lnTo>
                  <a:lnTo>
                    <a:pt x="165" y="77"/>
                  </a:lnTo>
                  <a:lnTo>
                    <a:pt x="153" y="140"/>
                  </a:lnTo>
                  <a:lnTo>
                    <a:pt x="38" y="77"/>
                  </a:lnTo>
                  <a:lnTo>
                    <a:pt x="0" y="0"/>
                  </a:lnTo>
                  <a:close/>
                </a:path>
              </a:pathLst>
            </a:custGeom>
            <a:solidFill>
              <a:srgbClr val="FFFFFF"/>
            </a:solidFill>
            <a:ln w="0">
              <a:solidFill>
                <a:srgbClr val="FFFFFF"/>
              </a:solidFill>
              <a:round/>
              <a:headEnd/>
              <a:tailEnd/>
            </a:ln>
          </p:spPr>
          <p:txBody>
            <a:bodyPr/>
            <a:lstStyle/>
            <a:p>
              <a:pPr algn="ctr"/>
              <a:endParaRPr lang="en-US">
                <a:latin typeface="Tahoma" pitchFamily="1" charset="0"/>
              </a:endParaRPr>
            </a:p>
          </p:txBody>
        </p:sp>
        <p:sp>
          <p:nvSpPr>
            <p:cNvPr id="35863" name="Freeform 23"/>
            <p:cNvSpPr>
              <a:spLocks/>
            </p:cNvSpPr>
            <p:nvPr/>
          </p:nvSpPr>
          <p:spPr bwMode="auto">
            <a:xfrm>
              <a:off x="2278" y="2894"/>
              <a:ext cx="184" cy="137"/>
            </a:xfrm>
            <a:custGeom>
              <a:avLst/>
              <a:gdLst>
                <a:gd name="T0" fmla="*/ 0 w 1542"/>
                <a:gd name="T1" fmla="*/ 0 h 1099"/>
                <a:gd name="T2" fmla="*/ 0 w 1542"/>
                <a:gd name="T3" fmla="*/ 0 h 1099"/>
                <a:gd name="T4" fmla="*/ 0 w 1542"/>
                <a:gd name="T5" fmla="*/ 0 h 1099"/>
                <a:gd name="T6" fmla="*/ 0 w 1542"/>
                <a:gd name="T7" fmla="*/ 0 h 1099"/>
                <a:gd name="T8" fmla="*/ 0 w 1542"/>
                <a:gd name="T9" fmla="*/ 0 h 1099"/>
                <a:gd name="T10" fmla="*/ 0 w 1542"/>
                <a:gd name="T11" fmla="*/ 0 h 1099"/>
                <a:gd name="T12" fmla="*/ 0 w 1542"/>
                <a:gd name="T13" fmla="*/ 0 h 1099"/>
                <a:gd name="T14" fmla="*/ 0 w 1542"/>
                <a:gd name="T15" fmla="*/ 0 h 1099"/>
                <a:gd name="T16" fmla="*/ 0 w 1542"/>
                <a:gd name="T17" fmla="*/ 0 h 1099"/>
                <a:gd name="T18" fmla="*/ 0 w 1542"/>
                <a:gd name="T19" fmla="*/ 0 h 1099"/>
                <a:gd name="T20" fmla="*/ 0 w 1542"/>
                <a:gd name="T21" fmla="*/ 0 h 1099"/>
                <a:gd name="T22" fmla="*/ 0 w 1542"/>
                <a:gd name="T23" fmla="*/ 0 h 1099"/>
                <a:gd name="T24" fmla="*/ 0 w 1542"/>
                <a:gd name="T25" fmla="*/ 0 h 1099"/>
                <a:gd name="T26" fmla="*/ 0 w 1542"/>
                <a:gd name="T27" fmla="*/ 0 h 10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42"/>
                <a:gd name="T43" fmla="*/ 0 h 1099"/>
                <a:gd name="T44" fmla="*/ 1542 w 1542"/>
                <a:gd name="T45" fmla="*/ 1099 h 10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42" h="1099">
                  <a:moveTo>
                    <a:pt x="1463" y="254"/>
                  </a:moveTo>
                  <a:lnTo>
                    <a:pt x="1355" y="144"/>
                  </a:lnTo>
                  <a:lnTo>
                    <a:pt x="927" y="0"/>
                  </a:lnTo>
                  <a:lnTo>
                    <a:pt x="702" y="25"/>
                  </a:lnTo>
                  <a:lnTo>
                    <a:pt x="450" y="129"/>
                  </a:lnTo>
                  <a:lnTo>
                    <a:pt x="306" y="236"/>
                  </a:lnTo>
                  <a:lnTo>
                    <a:pt x="119" y="496"/>
                  </a:lnTo>
                  <a:lnTo>
                    <a:pt x="0" y="825"/>
                  </a:lnTo>
                  <a:lnTo>
                    <a:pt x="24" y="1099"/>
                  </a:lnTo>
                  <a:lnTo>
                    <a:pt x="627" y="906"/>
                  </a:lnTo>
                  <a:lnTo>
                    <a:pt x="1210" y="840"/>
                  </a:lnTo>
                  <a:lnTo>
                    <a:pt x="1542" y="590"/>
                  </a:lnTo>
                  <a:lnTo>
                    <a:pt x="1527" y="363"/>
                  </a:lnTo>
                  <a:lnTo>
                    <a:pt x="1463" y="254"/>
                  </a:lnTo>
                  <a:close/>
                </a:path>
              </a:pathLst>
            </a:custGeom>
            <a:solidFill>
              <a:srgbClr val="495361"/>
            </a:solidFill>
            <a:ln w="0">
              <a:solidFill>
                <a:srgbClr val="B5B5B5"/>
              </a:solidFill>
              <a:round/>
              <a:headEnd/>
              <a:tailEnd/>
            </a:ln>
          </p:spPr>
          <p:txBody>
            <a:bodyPr/>
            <a:lstStyle/>
            <a:p>
              <a:pPr algn="ctr"/>
              <a:endParaRPr lang="en-US">
                <a:latin typeface="Tahoma" pitchFamily="1" charset="0"/>
              </a:endParaRPr>
            </a:p>
          </p:txBody>
        </p:sp>
        <p:sp>
          <p:nvSpPr>
            <p:cNvPr id="35864" name="Freeform 24"/>
            <p:cNvSpPr>
              <a:spLocks/>
            </p:cNvSpPr>
            <p:nvPr/>
          </p:nvSpPr>
          <p:spPr bwMode="auto">
            <a:xfrm>
              <a:off x="2269" y="2925"/>
              <a:ext cx="209" cy="160"/>
            </a:xfrm>
            <a:custGeom>
              <a:avLst/>
              <a:gdLst>
                <a:gd name="T0" fmla="*/ 0 w 1753"/>
                <a:gd name="T1" fmla="*/ 0 h 1286"/>
                <a:gd name="T2" fmla="*/ 0 w 1753"/>
                <a:gd name="T3" fmla="*/ 0 h 1286"/>
                <a:gd name="T4" fmla="*/ 0 w 1753"/>
                <a:gd name="T5" fmla="*/ 0 h 1286"/>
                <a:gd name="T6" fmla="*/ 0 w 1753"/>
                <a:gd name="T7" fmla="*/ 0 h 1286"/>
                <a:gd name="T8" fmla="*/ 0 w 1753"/>
                <a:gd name="T9" fmla="*/ 0 h 1286"/>
                <a:gd name="T10" fmla="*/ 0 w 1753"/>
                <a:gd name="T11" fmla="*/ 0 h 1286"/>
                <a:gd name="T12" fmla="*/ 0 w 1753"/>
                <a:gd name="T13" fmla="*/ 0 h 1286"/>
                <a:gd name="T14" fmla="*/ 0 w 1753"/>
                <a:gd name="T15" fmla="*/ 0 h 1286"/>
                <a:gd name="T16" fmla="*/ 0 w 1753"/>
                <a:gd name="T17" fmla="*/ 0 h 1286"/>
                <a:gd name="T18" fmla="*/ 0 w 1753"/>
                <a:gd name="T19" fmla="*/ 0 h 1286"/>
                <a:gd name="T20" fmla="*/ 0 w 1753"/>
                <a:gd name="T21" fmla="*/ 0 h 1286"/>
                <a:gd name="T22" fmla="*/ 0 w 1753"/>
                <a:gd name="T23" fmla="*/ 0 h 1286"/>
                <a:gd name="T24" fmla="*/ 0 w 1753"/>
                <a:gd name="T25" fmla="*/ 0 h 1286"/>
                <a:gd name="T26" fmla="*/ 0 w 1753"/>
                <a:gd name="T27" fmla="*/ 0 h 1286"/>
                <a:gd name="T28" fmla="*/ 0 w 1753"/>
                <a:gd name="T29" fmla="*/ 0 h 1286"/>
                <a:gd name="T30" fmla="*/ 0 w 1753"/>
                <a:gd name="T31" fmla="*/ 0 h 1286"/>
                <a:gd name="T32" fmla="*/ 0 w 1753"/>
                <a:gd name="T33" fmla="*/ 0 h 1286"/>
                <a:gd name="T34" fmla="*/ 0 w 1753"/>
                <a:gd name="T35" fmla="*/ 0 h 1286"/>
                <a:gd name="T36" fmla="*/ 0 w 1753"/>
                <a:gd name="T37" fmla="*/ 0 h 1286"/>
                <a:gd name="T38" fmla="*/ 0 w 1753"/>
                <a:gd name="T39" fmla="*/ 0 h 1286"/>
                <a:gd name="T40" fmla="*/ 0 w 1753"/>
                <a:gd name="T41" fmla="*/ 0 h 1286"/>
                <a:gd name="T42" fmla="*/ 0 w 1753"/>
                <a:gd name="T43" fmla="*/ 0 h 1286"/>
                <a:gd name="T44" fmla="*/ 0 w 1753"/>
                <a:gd name="T45" fmla="*/ 0 h 1286"/>
                <a:gd name="T46" fmla="*/ 0 w 1753"/>
                <a:gd name="T47" fmla="*/ 0 h 1286"/>
                <a:gd name="T48" fmla="*/ 0 w 1753"/>
                <a:gd name="T49" fmla="*/ 0 h 1286"/>
                <a:gd name="T50" fmla="*/ 0 w 1753"/>
                <a:gd name="T51" fmla="*/ 0 h 1286"/>
                <a:gd name="T52" fmla="*/ 0 w 1753"/>
                <a:gd name="T53" fmla="*/ 0 h 1286"/>
                <a:gd name="T54" fmla="*/ 0 w 1753"/>
                <a:gd name="T55" fmla="*/ 0 h 1286"/>
                <a:gd name="T56" fmla="*/ 0 w 1753"/>
                <a:gd name="T57" fmla="*/ 0 h 1286"/>
                <a:gd name="T58" fmla="*/ 0 w 1753"/>
                <a:gd name="T59" fmla="*/ 0 h 1286"/>
                <a:gd name="T60" fmla="*/ 0 w 1753"/>
                <a:gd name="T61" fmla="*/ 0 h 1286"/>
                <a:gd name="T62" fmla="*/ 0 w 1753"/>
                <a:gd name="T63" fmla="*/ 0 h 1286"/>
                <a:gd name="T64" fmla="*/ 0 w 1753"/>
                <a:gd name="T65" fmla="*/ 0 h 1286"/>
                <a:gd name="T66" fmla="*/ 0 w 1753"/>
                <a:gd name="T67" fmla="*/ 0 h 1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3"/>
                <a:gd name="T103" fmla="*/ 0 h 1286"/>
                <a:gd name="T104" fmla="*/ 1753 w 1753"/>
                <a:gd name="T105" fmla="*/ 1286 h 12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3" h="1286">
                  <a:moveTo>
                    <a:pt x="1526" y="0"/>
                  </a:moveTo>
                  <a:lnTo>
                    <a:pt x="1552" y="88"/>
                  </a:lnTo>
                  <a:lnTo>
                    <a:pt x="1559" y="158"/>
                  </a:lnTo>
                  <a:lnTo>
                    <a:pt x="1543" y="253"/>
                  </a:lnTo>
                  <a:lnTo>
                    <a:pt x="1505" y="347"/>
                  </a:lnTo>
                  <a:lnTo>
                    <a:pt x="1435" y="393"/>
                  </a:lnTo>
                  <a:lnTo>
                    <a:pt x="1323" y="449"/>
                  </a:lnTo>
                  <a:lnTo>
                    <a:pt x="1283" y="520"/>
                  </a:lnTo>
                  <a:lnTo>
                    <a:pt x="1140" y="576"/>
                  </a:lnTo>
                  <a:lnTo>
                    <a:pt x="904" y="550"/>
                  </a:lnTo>
                  <a:lnTo>
                    <a:pt x="646" y="590"/>
                  </a:lnTo>
                  <a:lnTo>
                    <a:pt x="671" y="456"/>
                  </a:lnTo>
                  <a:lnTo>
                    <a:pt x="497" y="456"/>
                  </a:lnTo>
                  <a:lnTo>
                    <a:pt x="334" y="543"/>
                  </a:lnTo>
                  <a:lnTo>
                    <a:pt x="125" y="707"/>
                  </a:lnTo>
                  <a:lnTo>
                    <a:pt x="125" y="550"/>
                  </a:lnTo>
                  <a:lnTo>
                    <a:pt x="246" y="189"/>
                  </a:lnTo>
                  <a:lnTo>
                    <a:pt x="134" y="309"/>
                  </a:lnTo>
                  <a:lnTo>
                    <a:pt x="11" y="667"/>
                  </a:lnTo>
                  <a:lnTo>
                    <a:pt x="0" y="881"/>
                  </a:lnTo>
                  <a:lnTo>
                    <a:pt x="176" y="1248"/>
                  </a:lnTo>
                  <a:lnTo>
                    <a:pt x="435" y="1286"/>
                  </a:lnTo>
                  <a:lnTo>
                    <a:pt x="613" y="701"/>
                  </a:lnTo>
                  <a:lnTo>
                    <a:pt x="747" y="645"/>
                  </a:lnTo>
                  <a:lnTo>
                    <a:pt x="922" y="652"/>
                  </a:lnTo>
                  <a:lnTo>
                    <a:pt x="1007" y="692"/>
                  </a:lnTo>
                  <a:lnTo>
                    <a:pt x="1070" y="792"/>
                  </a:lnTo>
                  <a:lnTo>
                    <a:pt x="1165" y="872"/>
                  </a:lnTo>
                  <a:lnTo>
                    <a:pt x="1301" y="1066"/>
                  </a:lnTo>
                  <a:lnTo>
                    <a:pt x="1495" y="1108"/>
                  </a:lnTo>
                  <a:lnTo>
                    <a:pt x="1622" y="847"/>
                  </a:lnTo>
                  <a:lnTo>
                    <a:pt x="1753" y="582"/>
                  </a:lnTo>
                  <a:lnTo>
                    <a:pt x="1702" y="309"/>
                  </a:lnTo>
                  <a:lnTo>
                    <a:pt x="1526" y="0"/>
                  </a:lnTo>
                  <a:close/>
                </a:path>
              </a:pathLst>
            </a:custGeom>
            <a:solidFill>
              <a:srgbClr val="515151"/>
            </a:solidFill>
            <a:ln w="0">
              <a:solidFill>
                <a:srgbClr val="515151"/>
              </a:solidFill>
              <a:round/>
              <a:headEnd/>
              <a:tailEnd/>
            </a:ln>
          </p:spPr>
          <p:txBody>
            <a:bodyPr/>
            <a:lstStyle/>
            <a:p>
              <a:pPr algn="ctr"/>
              <a:endParaRPr lang="en-US">
                <a:latin typeface="Tahoma" pitchFamily="1" charset="0"/>
              </a:endParaRPr>
            </a:p>
          </p:txBody>
        </p:sp>
        <p:sp>
          <p:nvSpPr>
            <p:cNvPr id="35865" name="Freeform 25"/>
            <p:cNvSpPr>
              <a:spLocks/>
            </p:cNvSpPr>
            <p:nvPr/>
          </p:nvSpPr>
          <p:spPr bwMode="auto">
            <a:xfrm>
              <a:off x="2535" y="3053"/>
              <a:ext cx="37" cy="24"/>
            </a:xfrm>
            <a:custGeom>
              <a:avLst/>
              <a:gdLst>
                <a:gd name="T0" fmla="*/ 0 w 312"/>
                <a:gd name="T1" fmla="*/ 0 h 185"/>
                <a:gd name="T2" fmla="*/ 0 w 312"/>
                <a:gd name="T3" fmla="*/ 0 h 185"/>
                <a:gd name="T4" fmla="*/ 0 w 312"/>
                <a:gd name="T5" fmla="*/ 0 h 185"/>
                <a:gd name="T6" fmla="*/ 0 w 312"/>
                <a:gd name="T7" fmla="*/ 0 h 185"/>
                <a:gd name="T8" fmla="*/ 0 w 312"/>
                <a:gd name="T9" fmla="*/ 0 h 185"/>
                <a:gd name="T10" fmla="*/ 0 w 312"/>
                <a:gd name="T11" fmla="*/ 0 h 185"/>
                <a:gd name="T12" fmla="*/ 0 w 312"/>
                <a:gd name="T13" fmla="*/ 0 h 185"/>
                <a:gd name="T14" fmla="*/ 0 w 312"/>
                <a:gd name="T15" fmla="*/ 0 h 185"/>
                <a:gd name="T16" fmla="*/ 0 w 312"/>
                <a:gd name="T17" fmla="*/ 0 h 185"/>
                <a:gd name="T18" fmla="*/ 0 w 312"/>
                <a:gd name="T19" fmla="*/ 0 h 185"/>
                <a:gd name="T20" fmla="*/ 0 w 312"/>
                <a:gd name="T21" fmla="*/ 0 h 185"/>
                <a:gd name="T22" fmla="*/ 0 w 312"/>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
                <a:gd name="T37" fmla="*/ 0 h 185"/>
                <a:gd name="T38" fmla="*/ 312 w 312"/>
                <a:gd name="T39" fmla="*/ 185 h 1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 h="185">
                  <a:moveTo>
                    <a:pt x="312" y="19"/>
                  </a:moveTo>
                  <a:lnTo>
                    <a:pt x="261" y="85"/>
                  </a:lnTo>
                  <a:lnTo>
                    <a:pt x="242" y="185"/>
                  </a:lnTo>
                  <a:lnTo>
                    <a:pt x="221" y="161"/>
                  </a:lnTo>
                  <a:lnTo>
                    <a:pt x="165" y="85"/>
                  </a:lnTo>
                  <a:lnTo>
                    <a:pt x="102" y="45"/>
                  </a:lnTo>
                  <a:lnTo>
                    <a:pt x="0" y="38"/>
                  </a:lnTo>
                  <a:lnTo>
                    <a:pt x="0" y="0"/>
                  </a:lnTo>
                  <a:lnTo>
                    <a:pt x="63" y="0"/>
                  </a:lnTo>
                  <a:lnTo>
                    <a:pt x="165" y="7"/>
                  </a:lnTo>
                  <a:lnTo>
                    <a:pt x="299" y="0"/>
                  </a:lnTo>
                  <a:lnTo>
                    <a:pt x="312" y="19"/>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66" name="Freeform 26"/>
            <p:cNvSpPr>
              <a:spLocks/>
            </p:cNvSpPr>
            <p:nvPr/>
          </p:nvSpPr>
          <p:spPr bwMode="auto">
            <a:xfrm>
              <a:off x="2546" y="2906"/>
              <a:ext cx="59" cy="147"/>
            </a:xfrm>
            <a:custGeom>
              <a:avLst/>
              <a:gdLst>
                <a:gd name="T0" fmla="*/ 0 w 494"/>
                <a:gd name="T1" fmla="*/ 0 h 1180"/>
                <a:gd name="T2" fmla="*/ 0 w 494"/>
                <a:gd name="T3" fmla="*/ 0 h 1180"/>
                <a:gd name="T4" fmla="*/ 0 w 494"/>
                <a:gd name="T5" fmla="*/ 0 h 1180"/>
                <a:gd name="T6" fmla="*/ 0 w 494"/>
                <a:gd name="T7" fmla="*/ 0 h 1180"/>
                <a:gd name="T8" fmla="*/ 0 w 494"/>
                <a:gd name="T9" fmla="*/ 0 h 1180"/>
                <a:gd name="T10" fmla="*/ 0 w 494"/>
                <a:gd name="T11" fmla="*/ 0 h 1180"/>
                <a:gd name="T12" fmla="*/ 0 w 494"/>
                <a:gd name="T13" fmla="*/ 0 h 1180"/>
                <a:gd name="T14" fmla="*/ 0 w 494"/>
                <a:gd name="T15" fmla="*/ 0 h 1180"/>
                <a:gd name="T16" fmla="*/ 0 w 494"/>
                <a:gd name="T17" fmla="*/ 0 h 1180"/>
                <a:gd name="T18" fmla="*/ 0 w 494"/>
                <a:gd name="T19" fmla="*/ 0 h 1180"/>
                <a:gd name="T20" fmla="*/ 0 w 494"/>
                <a:gd name="T21" fmla="*/ 0 h 1180"/>
                <a:gd name="T22" fmla="*/ 0 w 494"/>
                <a:gd name="T23" fmla="*/ 0 h 1180"/>
                <a:gd name="T24" fmla="*/ 0 w 494"/>
                <a:gd name="T25" fmla="*/ 0 h 1180"/>
                <a:gd name="T26" fmla="*/ 0 w 494"/>
                <a:gd name="T27" fmla="*/ 0 h 1180"/>
                <a:gd name="T28" fmla="*/ 0 w 494"/>
                <a:gd name="T29" fmla="*/ 0 h 1180"/>
                <a:gd name="T30" fmla="*/ 0 w 494"/>
                <a:gd name="T31" fmla="*/ 0 h 1180"/>
                <a:gd name="T32" fmla="*/ 0 w 494"/>
                <a:gd name="T33" fmla="*/ 0 h 1180"/>
                <a:gd name="T34" fmla="*/ 0 w 494"/>
                <a:gd name="T35" fmla="*/ 0 h 1180"/>
                <a:gd name="T36" fmla="*/ 0 w 494"/>
                <a:gd name="T37" fmla="*/ 0 h 1180"/>
                <a:gd name="T38" fmla="*/ 0 w 494"/>
                <a:gd name="T39" fmla="*/ 0 h 1180"/>
                <a:gd name="T40" fmla="*/ 0 w 494"/>
                <a:gd name="T41" fmla="*/ 0 h 11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4"/>
                <a:gd name="T64" fmla="*/ 0 h 1180"/>
                <a:gd name="T65" fmla="*/ 494 w 494"/>
                <a:gd name="T66" fmla="*/ 1180 h 11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4" h="1180">
                  <a:moveTo>
                    <a:pt x="0" y="0"/>
                  </a:moveTo>
                  <a:lnTo>
                    <a:pt x="172" y="123"/>
                  </a:lnTo>
                  <a:lnTo>
                    <a:pt x="312" y="314"/>
                  </a:lnTo>
                  <a:lnTo>
                    <a:pt x="392" y="499"/>
                  </a:lnTo>
                  <a:lnTo>
                    <a:pt x="450" y="785"/>
                  </a:lnTo>
                  <a:lnTo>
                    <a:pt x="475" y="925"/>
                  </a:lnTo>
                  <a:lnTo>
                    <a:pt x="494" y="1047"/>
                  </a:lnTo>
                  <a:lnTo>
                    <a:pt x="450" y="1180"/>
                  </a:lnTo>
                  <a:lnTo>
                    <a:pt x="450" y="1078"/>
                  </a:lnTo>
                  <a:lnTo>
                    <a:pt x="430" y="995"/>
                  </a:lnTo>
                  <a:lnTo>
                    <a:pt x="375" y="874"/>
                  </a:lnTo>
                  <a:lnTo>
                    <a:pt x="305" y="779"/>
                  </a:lnTo>
                  <a:lnTo>
                    <a:pt x="241" y="735"/>
                  </a:lnTo>
                  <a:lnTo>
                    <a:pt x="227" y="622"/>
                  </a:lnTo>
                  <a:lnTo>
                    <a:pt x="323" y="550"/>
                  </a:lnTo>
                  <a:lnTo>
                    <a:pt x="343" y="515"/>
                  </a:lnTo>
                  <a:lnTo>
                    <a:pt x="335" y="461"/>
                  </a:lnTo>
                  <a:lnTo>
                    <a:pt x="305" y="374"/>
                  </a:lnTo>
                  <a:lnTo>
                    <a:pt x="227" y="244"/>
                  </a:lnTo>
                  <a:lnTo>
                    <a:pt x="134" y="141"/>
                  </a:lnTo>
                  <a:lnTo>
                    <a:pt x="0" y="0"/>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67" name="Freeform 27"/>
            <p:cNvSpPr>
              <a:spLocks/>
            </p:cNvSpPr>
            <p:nvPr/>
          </p:nvSpPr>
          <p:spPr bwMode="auto">
            <a:xfrm>
              <a:off x="2387" y="3006"/>
              <a:ext cx="213" cy="192"/>
            </a:xfrm>
            <a:custGeom>
              <a:avLst/>
              <a:gdLst>
                <a:gd name="T0" fmla="*/ 0 w 1782"/>
                <a:gd name="T1" fmla="*/ 0 h 1528"/>
                <a:gd name="T2" fmla="*/ 0 w 1782"/>
                <a:gd name="T3" fmla="*/ 0 h 1528"/>
                <a:gd name="T4" fmla="*/ 0 w 1782"/>
                <a:gd name="T5" fmla="*/ 0 h 1528"/>
                <a:gd name="T6" fmla="*/ 0 w 1782"/>
                <a:gd name="T7" fmla="*/ 0 h 1528"/>
                <a:gd name="T8" fmla="*/ 0 w 1782"/>
                <a:gd name="T9" fmla="*/ 0 h 1528"/>
                <a:gd name="T10" fmla="*/ 0 w 1782"/>
                <a:gd name="T11" fmla="*/ 0 h 1528"/>
                <a:gd name="T12" fmla="*/ 0 w 1782"/>
                <a:gd name="T13" fmla="*/ 0 h 1528"/>
                <a:gd name="T14" fmla="*/ 0 w 1782"/>
                <a:gd name="T15" fmla="*/ 0 h 1528"/>
                <a:gd name="T16" fmla="*/ 0 w 1782"/>
                <a:gd name="T17" fmla="*/ 0 h 1528"/>
                <a:gd name="T18" fmla="*/ 0 w 1782"/>
                <a:gd name="T19" fmla="*/ 0 h 1528"/>
                <a:gd name="T20" fmla="*/ 0 w 1782"/>
                <a:gd name="T21" fmla="*/ 0 h 1528"/>
                <a:gd name="T22" fmla="*/ 0 w 1782"/>
                <a:gd name="T23" fmla="*/ 0 h 1528"/>
                <a:gd name="T24" fmla="*/ 0 w 1782"/>
                <a:gd name="T25" fmla="*/ 0 h 1528"/>
                <a:gd name="T26" fmla="*/ 0 w 1782"/>
                <a:gd name="T27" fmla="*/ 0 h 1528"/>
                <a:gd name="T28" fmla="*/ 0 w 1782"/>
                <a:gd name="T29" fmla="*/ 0 h 1528"/>
                <a:gd name="T30" fmla="*/ 0 w 1782"/>
                <a:gd name="T31" fmla="*/ 0 h 1528"/>
                <a:gd name="T32" fmla="*/ 0 w 1782"/>
                <a:gd name="T33" fmla="*/ 0 h 1528"/>
                <a:gd name="T34" fmla="*/ 0 w 1782"/>
                <a:gd name="T35" fmla="*/ 0 h 1528"/>
                <a:gd name="T36" fmla="*/ 0 w 1782"/>
                <a:gd name="T37" fmla="*/ 0 h 1528"/>
                <a:gd name="T38" fmla="*/ 0 w 1782"/>
                <a:gd name="T39" fmla="*/ 0 h 1528"/>
                <a:gd name="T40" fmla="*/ 0 w 1782"/>
                <a:gd name="T41" fmla="*/ 0 h 1528"/>
                <a:gd name="T42" fmla="*/ 0 w 1782"/>
                <a:gd name="T43" fmla="*/ 0 h 1528"/>
                <a:gd name="T44" fmla="*/ 0 w 1782"/>
                <a:gd name="T45" fmla="*/ 0 h 1528"/>
                <a:gd name="T46" fmla="*/ 0 w 1782"/>
                <a:gd name="T47" fmla="*/ 0 h 1528"/>
                <a:gd name="T48" fmla="*/ 0 w 1782"/>
                <a:gd name="T49" fmla="*/ 0 h 1528"/>
                <a:gd name="T50" fmla="*/ 0 w 1782"/>
                <a:gd name="T51" fmla="*/ 0 h 1528"/>
                <a:gd name="T52" fmla="*/ 0 w 1782"/>
                <a:gd name="T53" fmla="*/ 0 h 1528"/>
                <a:gd name="T54" fmla="*/ 0 w 1782"/>
                <a:gd name="T55" fmla="*/ 0 h 1528"/>
                <a:gd name="T56" fmla="*/ 0 w 1782"/>
                <a:gd name="T57" fmla="*/ 0 h 1528"/>
                <a:gd name="T58" fmla="*/ 0 w 1782"/>
                <a:gd name="T59" fmla="*/ 0 h 1528"/>
                <a:gd name="T60" fmla="*/ 0 w 1782"/>
                <a:gd name="T61" fmla="*/ 0 h 1528"/>
                <a:gd name="T62" fmla="*/ 0 w 1782"/>
                <a:gd name="T63" fmla="*/ 0 h 1528"/>
                <a:gd name="T64" fmla="*/ 0 w 1782"/>
                <a:gd name="T65" fmla="*/ 0 h 1528"/>
                <a:gd name="T66" fmla="*/ 0 w 1782"/>
                <a:gd name="T67" fmla="*/ 0 h 1528"/>
                <a:gd name="T68" fmla="*/ 0 w 1782"/>
                <a:gd name="T69" fmla="*/ 0 h 1528"/>
                <a:gd name="T70" fmla="*/ 0 w 1782"/>
                <a:gd name="T71" fmla="*/ 0 h 1528"/>
                <a:gd name="T72" fmla="*/ 0 w 1782"/>
                <a:gd name="T73" fmla="*/ 0 h 1528"/>
                <a:gd name="T74" fmla="*/ 0 w 1782"/>
                <a:gd name="T75" fmla="*/ 0 h 1528"/>
                <a:gd name="T76" fmla="*/ 0 w 1782"/>
                <a:gd name="T77" fmla="*/ 0 h 1528"/>
                <a:gd name="T78" fmla="*/ 0 w 1782"/>
                <a:gd name="T79" fmla="*/ 0 h 1528"/>
                <a:gd name="T80" fmla="*/ 0 w 1782"/>
                <a:gd name="T81" fmla="*/ 0 h 1528"/>
                <a:gd name="T82" fmla="*/ 0 w 1782"/>
                <a:gd name="T83" fmla="*/ 0 h 1528"/>
                <a:gd name="T84" fmla="*/ 0 w 1782"/>
                <a:gd name="T85" fmla="*/ 0 h 1528"/>
                <a:gd name="T86" fmla="*/ 0 w 1782"/>
                <a:gd name="T87" fmla="*/ 0 h 1528"/>
                <a:gd name="T88" fmla="*/ 0 w 1782"/>
                <a:gd name="T89" fmla="*/ 0 h 1528"/>
                <a:gd name="T90" fmla="*/ 0 w 1782"/>
                <a:gd name="T91" fmla="*/ 0 h 1528"/>
                <a:gd name="T92" fmla="*/ 0 w 1782"/>
                <a:gd name="T93" fmla="*/ 0 h 1528"/>
                <a:gd name="T94" fmla="*/ 0 w 1782"/>
                <a:gd name="T95" fmla="*/ 0 h 1528"/>
                <a:gd name="T96" fmla="*/ 0 w 1782"/>
                <a:gd name="T97" fmla="*/ 0 h 1528"/>
                <a:gd name="T98" fmla="*/ 0 w 1782"/>
                <a:gd name="T99" fmla="*/ 0 h 15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82"/>
                <a:gd name="T151" fmla="*/ 0 h 1528"/>
                <a:gd name="T152" fmla="*/ 1782 w 1782"/>
                <a:gd name="T153" fmla="*/ 1528 h 15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82" h="1528">
                  <a:moveTo>
                    <a:pt x="1707" y="350"/>
                  </a:moveTo>
                  <a:lnTo>
                    <a:pt x="1660" y="254"/>
                  </a:lnTo>
                  <a:lnTo>
                    <a:pt x="1597" y="205"/>
                  </a:lnTo>
                  <a:lnTo>
                    <a:pt x="1548" y="205"/>
                  </a:lnTo>
                  <a:lnTo>
                    <a:pt x="1439" y="210"/>
                  </a:lnTo>
                  <a:lnTo>
                    <a:pt x="1408" y="312"/>
                  </a:lnTo>
                  <a:lnTo>
                    <a:pt x="1381" y="461"/>
                  </a:lnTo>
                  <a:lnTo>
                    <a:pt x="1357" y="630"/>
                  </a:lnTo>
                  <a:lnTo>
                    <a:pt x="1386" y="686"/>
                  </a:lnTo>
                  <a:lnTo>
                    <a:pt x="1450" y="732"/>
                  </a:lnTo>
                  <a:lnTo>
                    <a:pt x="1504" y="751"/>
                  </a:lnTo>
                  <a:lnTo>
                    <a:pt x="1546" y="741"/>
                  </a:lnTo>
                  <a:lnTo>
                    <a:pt x="1573" y="715"/>
                  </a:lnTo>
                  <a:lnTo>
                    <a:pt x="1546" y="764"/>
                  </a:lnTo>
                  <a:lnTo>
                    <a:pt x="1488" y="781"/>
                  </a:lnTo>
                  <a:lnTo>
                    <a:pt x="1401" y="751"/>
                  </a:lnTo>
                  <a:lnTo>
                    <a:pt x="1323" y="701"/>
                  </a:lnTo>
                  <a:lnTo>
                    <a:pt x="1299" y="840"/>
                  </a:lnTo>
                  <a:lnTo>
                    <a:pt x="1221" y="962"/>
                  </a:lnTo>
                  <a:lnTo>
                    <a:pt x="1127" y="1062"/>
                  </a:lnTo>
                  <a:lnTo>
                    <a:pt x="1076" y="1202"/>
                  </a:lnTo>
                  <a:lnTo>
                    <a:pt x="1067" y="1331"/>
                  </a:lnTo>
                  <a:lnTo>
                    <a:pt x="1020" y="1452"/>
                  </a:lnTo>
                  <a:lnTo>
                    <a:pt x="962" y="1528"/>
                  </a:lnTo>
                  <a:lnTo>
                    <a:pt x="1007" y="1388"/>
                  </a:lnTo>
                  <a:lnTo>
                    <a:pt x="1002" y="1280"/>
                  </a:lnTo>
                  <a:lnTo>
                    <a:pt x="987" y="1114"/>
                  </a:lnTo>
                  <a:lnTo>
                    <a:pt x="987" y="1013"/>
                  </a:lnTo>
                  <a:lnTo>
                    <a:pt x="1032" y="951"/>
                  </a:lnTo>
                  <a:lnTo>
                    <a:pt x="1136" y="898"/>
                  </a:lnTo>
                  <a:lnTo>
                    <a:pt x="1217" y="840"/>
                  </a:lnTo>
                  <a:lnTo>
                    <a:pt x="1261" y="770"/>
                  </a:lnTo>
                  <a:lnTo>
                    <a:pt x="1287" y="694"/>
                  </a:lnTo>
                  <a:lnTo>
                    <a:pt x="1310" y="615"/>
                  </a:lnTo>
                  <a:lnTo>
                    <a:pt x="1332" y="537"/>
                  </a:lnTo>
                  <a:lnTo>
                    <a:pt x="1363" y="254"/>
                  </a:lnTo>
                  <a:lnTo>
                    <a:pt x="56" y="32"/>
                  </a:lnTo>
                  <a:lnTo>
                    <a:pt x="0" y="0"/>
                  </a:lnTo>
                  <a:lnTo>
                    <a:pt x="1395" y="191"/>
                  </a:lnTo>
                  <a:lnTo>
                    <a:pt x="1439" y="172"/>
                  </a:lnTo>
                  <a:lnTo>
                    <a:pt x="1584" y="181"/>
                  </a:lnTo>
                  <a:lnTo>
                    <a:pt x="1667" y="210"/>
                  </a:lnTo>
                  <a:lnTo>
                    <a:pt x="1737" y="287"/>
                  </a:lnTo>
                  <a:lnTo>
                    <a:pt x="1737" y="365"/>
                  </a:lnTo>
                  <a:lnTo>
                    <a:pt x="1782" y="395"/>
                  </a:lnTo>
                  <a:lnTo>
                    <a:pt x="1713" y="612"/>
                  </a:lnTo>
                  <a:lnTo>
                    <a:pt x="1660" y="571"/>
                  </a:lnTo>
                  <a:lnTo>
                    <a:pt x="1606" y="694"/>
                  </a:lnTo>
                  <a:lnTo>
                    <a:pt x="1699" y="395"/>
                  </a:lnTo>
                  <a:lnTo>
                    <a:pt x="1707" y="350"/>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68" name="Freeform 28"/>
            <p:cNvSpPr>
              <a:spLocks/>
            </p:cNvSpPr>
            <p:nvPr/>
          </p:nvSpPr>
          <p:spPr bwMode="auto">
            <a:xfrm>
              <a:off x="2396" y="2925"/>
              <a:ext cx="150" cy="165"/>
            </a:xfrm>
            <a:custGeom>
              <a:avLst/>
              <a:gdLst>
                <a:gd name="T0" fmla="*/ 0 w 1253"/>
                <a:gd name="T1" fmla="*/ 0 h 1327"/>
                <a:gd name="T2" fmla="*/ 0 w 1253"/>
                <a:gd name="T3" fmla="*/ 0 h 1327"/>
                <a:gd name="T4" fmla="*/ 0 w 1253"/>
                <a:gd name="T5" fmla="*/ 0 h 1327"/>
                <a:gd name="T6" fmla="*/ 0 w 1253"/>
                <a:gd name="T7" fmla="*/ 0 h 1327"/>
                <a:gd name="T8" fmla="*/ 0 w 1253"/>
                <a:gd name="T9" fmla="*/ 0 h 1327"/>
                <a:gd name="T10" fmla="*/ 0 w 1253"/>
                <a:gd name="T11" fmla="*/ 0 h 1327"/>
                <a:gd name="T12" fmla="*/ 0 w 1253"/>
                <a:gd name="T13" fmla="*/ 0 h 1327"/>
                <a:gd name="T14" fmla="*/ 0 w 1253"/>
                <a:gd name="T15" fmla="*/ 0 h 1327"/>
                <a:gd name="T16" fmla="*/ 0 w 1253"/>
                <a:gd name="T17" fmla="*/ 0 h 1327"/>
                <a:gd name="T18" fmla="*/ 0 w 1253"/>
                <a:gd name="T19" fmla="*/ 0 h 1327"/>
                <a:gd name="T20" fmla="*/ 0 w 1253"/>
                <a:gd name="T21" fmla="*/ 0 h 1327"/>
                <a:gd name="T22" fmla="*/ 0 w 1253"/>
                <a:gd name="T23" fmla="*/ 0 h 1327"/>
                <a:gd name="T24" fmla="*/ 0 w 1253"/>
                <a:gd name="T25" fmla="*/ 0 h 1327"/>
                <a:gd name="T26" fmla="*/ 0 w 1253"/>
                <a:gd name="T27" fmla="*/ 0 h 1327"/>
                <a:gd name="T28" fmla="*/ 0 w 1253"/>
                <a:gd name="T29" fmla="*/ 0 h 1327"/>
                <a:gd name="T30" fmla="*/ 0 w 1253"/>
                <a:gd name="T31" fmla="*/ 0 h 1327"/>
                <a:gd name="T32" fmla="*/ 0 w 1253"/>
                <a:gd name="T33" fmla="*/ 0 h 1327"/>
                <a:gd name="T34" fmla="*/ 0 w 1253"/>
                <a:gd name="T35" fmla="*/ 0 h 1327"/>
                <a:gd name="T36" fmla="*/ 0 w 1253"/>
                <a:gd name="T37" fmla="*/ 0 h 1327"/>
                <a:gd name="T38" fmla="*/ 0 w 1253"/>
                <a:gd name="T39" fmla="*/ 0 h 1327"/>
                <a:gd name="T40" fmla="*/ 0 w 1253"/>
                <a:gd name="T41" fmla="*/ 0 h 1327"/>
                <a:gd name="T42" fmla="*/ 0 w 1253"/>
                <a:gd name="T43" fmla="*/ 0 h 1327"/>
                <a:gd name="T44" fmla="*/ 0 w 1253"/>
                <a:gd name="T45" fmla="*/ 0 h 1327"/>
                <a:gd name="T46" fmla="*/ 0 w 1253"/>
                <a:gd name="T47" fmla="*/ 0 h 1327"/>
                <a:gd name="T48" fmla="*/ 0 w 1253"/>
                <a:gd name="T49" fmla="*/ 0 h 1327"/>
                <a:gd name="T50" fmla="*/ 0 w 1253"/>
                <a:gd name="T51" fmla="*/ 0 h 1327"/>
                <a:gd name="T52" fmla="*/ 0 w 1253"/>
                <a:gd name="T53" fmla="*/ 0 h 1327"/>
                <a:gd name="T54" fmla="*/ 0 w 1253"/>
                <a:gd name="T55" fmla="*/ 0 h 1327"/>
                <a:gd name="T56" fmla="*/ 0 w 1253"/>
                <a:gd name="T57" fmla="*/ 0 h 1327"/>
                <a:gd name="T58" fmla="*/ 0 w 1253"/>
                <a:gd name="T59" fmla="*/ 0 h 1327"/>
                <a:gd name="T60" fmla="*/ 0 w 1253"/>
                <a:gd name="T61" fmla="*/ 0 h 1327"/>
                <a:gd name="T62" fmla="*/ 0 w 1253"/>
                <a:gd name="T63" fmla="*/ 0 h 1327"/>
                <a:gd name="T64" fmla="*/ 0 w 1253"/>
                <a:gd name="T65" fmla="*/ 0 h 1327"/>
                <a:gd name="T66" fmla="*/ 0 w 1253"/>
                <a:gd name="T67" fmla="*/ 0 h 13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3"/>
                <a:gd name="T103" fmla="*/ 0 h 1327"/>
                <a:gd name="T104" fmla="*/ 1253 w 1253"/>
                <a:gd name="T105" fmla="*/ 1327 h 13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3" h="1327">
                  <a:moveTo>
                    <a:pt x="1215" y="1327"/>
                  </a:moveTo>
                  <a:lnTo>
                    <a:pt x="1197" y="1268"/>
                  </a:lnTo>
                  <a:lnTo>
                    <a:pt x="1138" y="1178"/>
                  </a:lnTo>
                  <a:lnTo>
                    <a:pt x="558" y="906"/>
                  </a:lnTo>
                  <a:lnTo>
                    <a:pt x="478" y="1140"/>
                  </a:lnTo>
                  <a:lnTo>
                    <a:pt x="227" y="1108"/>
                  </a:lnTo>
                  <a:lnTo>
                    <a:pt x="140" y="962"/>
                  </a:lnTo>
                  <a:lnTo>
                    <a:pt x="87" y="847"/>
                  </a:lnTo>
                  <a:lnTo>
                    <a:pt x="0" y="770"/>
                  </a:lnTo>
                  <a:lnTo>
                    <a:pt x="171" y="906"/>
                  </a:lnTo>
                  <a:lnTo>
                    <a:pt x="271" y="1032"/>
                  </a:lnTo>
                  <a:lnTo>
                    <a:pt x="431" y="1051"/>
                  </a:lnTo>
                  <a:lnTo>
                    <a:pt x="507" y="872"/>
                  </a:lnTo>
                  <a:lnTo>
                    <a:pt x="463" y="765"/>
                  </a:lnTo>
                  <a:lnTo>
                    <a:pt x="533" y="612"/>
                  </a:lnTo>
                  <a:lnTo>
                    <a:pt x="527" y="472"/>
                  </a:lnTo>
                  <a:lnTo>
                    <a:pt x="612" y="331"/>
                  </a:lnTo>
                  <a:lnTo>
                    <a:pt x="578" y="202"/>
                  </a:lnTo>
                  <a:lnTo>
                    <a:pt x="489" y="0"/>
                  </a:lnTo>
                  <a:lnTo>
                    <a:pt x="656" y="296"/>
                  </a:lnTo>
                  <a:lnTo>
                    <a:pt x="768" y="438"/>
                  </a:lnTo>
                  <a:lnTo>
                    <a:pt x="743" y="507"/>
                  </a:lnTo>
                  <a:lnTo>
                    <a:pt x="806" y="531"/>
                  </a:lnTo>
                  <a:lnTo>
                    <a:pt x="781" y="587"/>
                  </a:lnTo>
                  <a:lnTo>
                    <a:pt x="832" y="601"/>
                  </a:lnTo>
                  <a:lnTo>
                    <a:pt x="806" y="656"/>
                  </a:lnTo>
                  <a:lnTo>
                    <a:pt x="839" y="671"/>
                  </a:lnTo>
                  <a:lnTo>
                    <a:pt x="737" y="765"/>
                  </a:lnTo>
                  <a:lnTo>
                    <a:pt x="628" y="841"/>
                  </a:lnTo>
                  <a:lnTo>
                    <a:pt x="634" y="866"/>
                  </a:lnTo>
                  <a:lnTo>
                    <a:pt x="1164" y="1123"/>
                  </a:lnTo>
                  <a:lnTo>
                    <a:pt x="1220" y="1161"/>
                  </a:lnTo>
                  <a:lnTo>
                    <a:pt x="1253" y="1231"/>
                  </a:lnTo>
                  <a:lnTo>
                    <a:pt x="1215" y="1327"/>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69" name="Freeform 29"/>
            <p:cNvSpPr>
              <a:spLocks/>
            </p:cNvSpPr>
            <p:nvPr/>
          </p:nvSpPr>
          <p:spPr bwMode="auto">
            <a:xfrm>
              <a:off x="2553" y="3078"/>
              <a:ext cx="60" cy="98"/>
            </a:xfrm>
            <a:custGeom>
              <a:avLst/>
              <a:gdLst>
                <a:gd name="T0" fmla="*/ 0 w 492"/>
                <a:gd name="T1" fmla="*/ 0 h 785"/>
                <a:gd name="T2" fmla="*/ 0 w 492"/>
                <a:gd name="T3" fmla="*/ 0 h 785"/>
                <a:gd name="T4" fmla="*/ 0 w 492"/>
                <a:gd name="T5" fmla="*/ 0 h 785"/>
                <a:gd name="T6" fmla="*/ 0 w 492"/>
                <a:gd name="T7" fmla="*/ 0 h 785"/>
                <a:gd name="T8" fmla="*/ 0 w 492"/>
                <a:gd name="T9" fmla="*/ 0 h 785"/>
                <a:gd name="T10" fmla="*/ 0 w 492"/>
                <a:gd name="T11" fmla="*/ 0 h 785"/>
                <a:gd name="T12" fmla="*/ 0 w 492"/>
                <a:gd name="T13" fmla="*/ 0 h 785"/>
                <a:gd name="T14" fmla="*/ 0 w 492"/>
                <a:gd name="T15" fmla="*/ 0 h 785"/>
                <a:gd name="T16" fmla="*/ 0 w 492"/>
                <a:gd name="T17" fmla="*/ 0 h 785"/>
                <a:gd name="T18" fmla="*/ 0 w 492"/>
                <a:gd name="T19" fmla="*/ 0 h 785"/>
                <a:gd name="T20" fmla="*/ 0 w 492"/>
                <a:gd name="T21" fmla="*/ 0 h 785"/>
                <a:gd name="T22" fmla="*/ 0 w 492"/>
                <a:gd name="T23" fmla="*/ 0 h 785"/>
                <a:gd name="T24" fmla="*/ 0 w 492"/>
                <a:gd name="T25" fmla="*/ 0 h 785"/>
                <a:gd name="T26" fmla="*/ 0 w 492"/>
                <a:gd name="T27" fmla="*/ 0 h 785"/>
                <a:gd name="T28" fmla="*/ 0 w 492"/>
                <a:gd name="T29" fmla="*/ 0 h 785"/>
                <a:gd name="T30" fmla="*/ 0 w 492"/>
                <a:gd name="T31" fmla="*/ 0 h 785"/>
                <a:gd name="T32" fmla="*/ 0 w 492"/>
                <a:gd name="T33" fmla="*/ 0 h 785"/>
                <a:gd name="T34" fmla="*/ 0 w 492"/>
                <a:gd name="T35" fmla="*/ 0 h 785"/>
                <a:gd name="T36" fmla="*/ 0 w 492"/>
                <a:gd name="T37" fmla="*/ 0 h 785"/>
                <a:gd name="T38" fmla="*/ 0 w 492"/>
                <a:gd name="T39" fmla="*/ 0 h 785"/>
                <a:gd name="T40" fmla="*/ 0 w 492"/>
                <a:gd name="T41" fmla="*/ 0 h 785"/>
                <a:gd name="T42" fmla="*/ 0 w 492"/>
                <a:gd name="T43" fmla="*/ 0 h 785"/>
                <a:gd name="T44" fmla="*/ 0 w 492"/>
                <a:gd name="T45" fmla="*/ 0 h 785"/>
                <a:gd name="T46" fmla="*/ 0 w 492"/>
                <a:gd name="T47" fmla="*/ 0 h 785"/>
                <a:gd name="T48" fmla="*/ 0 w 492"/>
                <a:gd name="T49" fmla="*/ 0 h 785"/>
                <a:gd name="T50" fmla="*/ 0 w 492"/>
                <a:gd name="T51" fmla="*/ 0 h 785"/>
                <a:gd name="T52" fmla="*/ 0 w 492"/>
                <a:gd name="T53" fmla="*/ 0 h 785"/>
                <a:gd name="T54" fmla="*/ 0 w 492"/>
                <a:gd name="T55" fmla="*/ 0 h 785"/>
                <a:gd name="T56" fmla="*/ 0 w 492"/>
                <a:gd name="T57" fmla="*/ 0 h 785"/>
                <a:gd name="T58" fmla="*/ 0 w 492"/>
                <a:gd name="T59" fmla="*/ 0 h 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2"/>
                <a:gd name="T91" fmla="*/ 0 h 785"/>
                <a:gd name="T92" fmla="*/ 492 w 492"/>
                <a:gd name="T93" fmla="*/ 785 h 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2" h="785">
                  <a:moveTo>
                    <a:pt x="312" y="4"/>
                  </a:moveTo>
                  <a:lnTo>
                    <a:pt x="469" y="340"/>
                  </a:lnTo>
                  <a:lnTo>
                    <a:pt x="492" y="397"/>
                  </a:lnTo>
                  <a:lnTo>
                    <a:pt x="483" y="435"/>
                  </a:lnTo>
                  <a:lnTo>
                    <a:pt x="463" y="473"/>
                  </a:lnTo>
                  <a:lnTo>
                    <a:pt x="431" y="505"/>
                  </a:lnTo>
                  <a:lnTo>
                    <a:pt x="374" y="511"/>
                  </a:lnTo>
                  <a:lnTo>
                    <a:pt x="234" y="498"/>
                  </a:lnTo>
                  <a:lnTo>
                    <a:pt x="211" y="543"/>
                  </a:lnTo>
                  <a:lnTo>
                    <a:pt x="164" y="740"/>
                  </a:lnTo>
                  <a:lnTo>
                    <a:pt x="32" y="785"/>
                  </a:lnTo>
                  <a:lnTo>
                    <a:pt x="32" y="760"/>
                  </a:lnTo>
                  <a:lnTo>
                    <a:pt x="109" y="689"/>
                  </a:lnTo>
                  <a:lnTo>
                    <a:pt x="140" y="543"/>
                  </a:lnTo>
                  <a:lnTo>
                    <a:pt x="131" y="480"/>
                  </a:lnTo>
                  <a:lnTo>
                    <a:pt x="55" y="429"/>
                  </a:lnTo>
                  <a:lnTo>
                    <a:pt x="6" y="409"/>
                  </a:lnTo>
                  <a:lnTo>
                    <a:pt x="0" y="371"/>
                  </a:lnTo>
                  <a:lnTo>
                    <a:pt x="32" y="327"/>
                  </a:lnTo>
                  <a:lnTo>
                    <a:pt x="24" y="365"/>
                  </a:lnTo>
                  <a:lnTo>
                    <a:pt x="55" y="391"/>
                  </a:lnTo>
                  <a:lnTo>
                    <a:pt x="126" y="404"/>
                  </a:lnTo>
                  <a:lnTo>
                    <a:pt x="227" y="409"/>
                  </a:lnTo>
                  <a:lnTo>
                    <a:pt x="304" y="460"/>
                  </a:lnTo>
                  <a:lnTo>
                    <a:pt x="351" y="467"/>
                  </a:lnTo>
                  <a:lnTo>
                    <a:pt x="423" y="460"/>
                  </a:lnTo>
                  <a:lnTo>
                    <a:pt x="463" y="420"/>
                  </a:lnTo>
                  <a:lnTo>
                    <a:pt x="456" y="350"/>
                  </a:lnTo>
                  <a:lnTo>
                    <a:pt x="272" y="0"/>
                  </a:lnTo>
                  <a:lnTo>
                    <a:pt x="312" y="4"/>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70" name="Freeform 30"/>
            <p:cNvSpPr>
              <a:spLocks/>
            </p:cNvSpPr>
            <p:nvPr/>
          </p:nvSpPr>
          <p:spPr bwMode="auto">
            <a:xfrm>
              <a:off x="2546" y="3164"/>
              <a:ext cx="12" cy="18"/>
            </a:xfrm>
            <a:custGeom>
              <a:avLst/>
              <a:gdLst>
                <a:gd name="T0" fmla="*/ 0 w 101"/>
                <a:gd name="T1" fmla="*/ 0 h 141"/>
                <a:gd name="T2" fmla="*/ 0 w 101"/>
                <a:gd name="T3" fmla="*/ 0 h 141"/>
                <a:gd name="T4" fmla="*/ 0 w 101"/>
                <a:gd name="T5" fmla="*/ 0 h 141"/>
                <a:gd name="T6" fmla="*/ 0 w 101"/>
                <a:gd name="T7" fmla="*/ 0 h 141"/>
                <a:gd name="T8" fmla="*/ 0 w 101"/>
                <a:gd name="T9" fmla="*/ 0 h 141"/>
                <a:gd name="T10" fmla="*/ 0 w 101"/>
                <a:gd name="T11" fmla="*/ 0 h 141"/>
                <a:gd name="T12" fmla="*/ 0 w 101"/>
                <a:gd name="T13" fmla="*/ 0 h 141"/>
                <a:gd name="T14" fmla="*/ 0 w 101"/>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141"/>
                <a:gd name="T26" fmla="*/ 101 w 101"/>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141">
                  <a:moveTo>
                    <a:pt x="101" y="90"/>
                  </a:moveTo>
                  <a:lnTo>
                    <a:pt x="95" y="58"/>
                  </a:lnTo>
                  <a:lnTo>
                    <a:pt x="54" y="27"/>
                  </a:lnTo>
                  <a:lnTo>
                    <a:pt x="0" y="0"/>
                  </a:lnTo>
                  <a:lnTo>
                    <a:pt x="54" y="58"/>
                  </a:lnTo>
                  <a:lnTo>
                    <a:pt x="63" y="141"/>
                  </a:lnTo>
                  <a:lnTo>
                    <a:pt x="101" y="105"/>
                  </a:lnTo>
                  <a:lnTo>
                    <a:pt x="101" y="90"/>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71" name="Freeform 31"/>
            <p:cNvSpPr>
              <a:spLocks/>
            </p:cNvSpPr>
            <p:nvPr/>
          </p:nvSpPr>
          <p:spPr bwMode="auto">
            <a:xfrm>
              <a:off x="2524" y="3159"/>
              <a:ext cx="33" cy="76"/>
            </a:xfrm>
            <a:custGeom>
              <a:avLst/>
              <a:gdLst>
                <a:gd name="T0" fmla="*/ 0 w 280"/>
                <a:gd name="T1" fmla="*/ 0 h 609"/>
                <a:gd name="T2" fmla="*/ 0 w 280"/>
                <a:gd name="T3" fmla="*/ 0 h 609"/>
                <a:gd name="T4" fmla="*/ 0 w 280"/>
                <a:gd name="T5" fmla="*/ 0 h 609"/>
                <a:gd name="T6" fmla="*/ 0 w 280"/>
                <a:gd name="T7" fmla="*/ 0 h 609"/>
                <a:gd name="T8" fmla="*/ 0 w 280"/>
                <a:gd name="T9" fmla="*/ 0 h 609"/>
                <a:gd name="T10" fmla="*/ 0 w 280"/>
                <a:gd name="T11" fmla="*/ 0 h 609"/>
                <a:gd name="T12" fmla="*/ 0 w 280"/>
                <a:gd name="T13" fmla="*/ 0 h 609"/>
                <a:gd name="T14" fmla="*/ 0 w 280"/>
                <a:gd name="T15" fmla="*/ 0 h 609"/>
                <a:gd name="T16" fmla="*/ 0 w 280"/>
                <a:gd name="T17" fmla="*/ 0 h 609"/>
                <a:gd name="T18" fmla="*/ 0 w 280"/>
                <a:gd name="T19" fmla="*/ 0 h 609"/>
                <a:gd name="T20" fmla="*/ 0 w 280"/>
                <a:gd name="T21" fmla="*/ 0 h 609"/>
                <a:gd name="T22" fmla="*/ 0 w 280"/>
                <a:gd name="T23" fmla="*/ 0 h 609"/>
                <a:gd name="T24" fmla="*/ 0 w 280"/>
                <a:gd name="T25" fmla="*/ 0 h 609"/>
                <a:gd name="T26" fmla="*/ 0 w 280"/>
                <a:gd name="T27" fmla="*/ 0 h 609"/>
                <a:gd name="T28" fmla="*/ 0 w 280"/>
                <a:gd name="T29" fmla="*/ 0 h 609"/>
                <a:gd name="T30" fmla="*/ 0 w 280"/>
                <a:gd name="T31" fmla="*/ 0 h 609"/>
                <a:gd name="T32" fmla="*/ 0 w 280"/>
                <a:gd name="T33" fmla="*/ 0 h 609"/>
                <a:gd name="T34" fmla="*/ 0 w 280"/>
                <a:gd name="T35" fmla="*/ 0 h 609"/>
                <a:gd name="T36" fmla="*/ 0 w 280"/>
                <a:gd name="T37" fmla="*/ 0 h 609"/>
                <a:gd name="T38" fmla="*/ 0 w 280"/>
                <a:gd name="T39" fmla="*/ 0 h 609"/>
                <a:gd name="T40" fmla="*/ 0 w 280"/>
                <a:gd name="T41" fmla="*/ 0 h 609"/>
                <a:gd name="T42" fmla="*/ 0 w 280"/>
                <a:gd name="T43" fmla="*/ 0 h 6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0"/>
                <a:gd name="T67" fmla="*/ 0 h 609"/>
                <a:gd name="T68" fmla="*/ 280 w 280"/>
                <a:gd name="T69" fmla="*/ 609 h 6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0" h="609">
                  <a:moveTo>
                    <a:pt x="147" y="31"/>
                  </a:moveTo>
                  <a:lnTo>
                    <a:pt x="12" y="0"/>
                  </a:lnTo>
                  <a:lnTo>
                    <a:pt x="0" y="6"/>
                  </a:lnTo>
                  <a:lnTo>
                    <a:pt x="19" y="46"/>
                  </a:lnTo>
                  <a:lnTo>
                    <a:pt x="105" y="93"/>
                  </a:lnTo>
                  <a:lnTo>
                    <a:pt x="163" y="163"/>
                  </a:lnTo>
                  <a:lnTo>
                    <a:pt x="165" y="271"/>
                  </a:lnTo>
                  <a:lnTo>
                    <a:pt x="129" y="327"/>
                  </a:lnTo>
                  <a:lnTo>
                    <a:pt x="59" y="352"/>
                  </a:lnTo>
                  <a:lnTo>
                    <a:pt x="36" y="411"/>
                  </a:lnTo>
                  <a:lnTo>
                    <a:pt x="163" y="492"/>
                  </a:lnTo>
                  <a:lnTo>
                    <a:pt x="165" y="609"/>
                  </a:lnTo>
                  <a:lnTo>
                    <a:pt x="185" y="538"/>
                  </a:lnTo>
                  <a:lnTo>
                    <a:pt x="176" y="458"/>
                  </a:lnTo>
                  <a:lnTo>
                    <a:pt x="201" y="382"/>
                  </a:lnTo>
                  <a:lnTo>
                    <a:pt x="254" y="291"/>
                  </a:lnTo>
                  <a:lnTo>
                    <a:pt x="280" y="265"/>
                  </a:lnTo>
                  <a:lnTo>
                    <a:pt x="280" y="202"/>
                  </a:lnTo>
                  <a:lnTo>
                    <a:pt x="234" y="157"/>
                  </a:lnTo>
                  <a:lnTo>
                    <a:pt x="129" y="93"/>
                  </a:lnTo>
                  <a:lnTo>
                    <a:pt x="114" y="35"/>
                  </a:lnTo>
                  <a:lnTo>
                    <a:pt x="147" y="31"/>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72" name="Freeform 32"/>
            <p:cNvSpPr>
              <a:spLocks/>
            </p:cNvSpPr>
            <p:nvPr/>
          </p:nvSpPr>
          <p:spPr bwMode="auto">
            <a:xfrm>
              <a:off x="2283" y="3140"/>
              <a:ext cx="261" cy="153"/>
            </a:xfrm>
            <a:custGeom>
              <a:avLst/>
              <a:gdLst>
                <a:gd name="T0" fmla="*/ 0 w 2182"/>
                <a:gd name="T1" fmla="*/ 0 h 1222"/>
                <a:gd name="T2" fmla="*/ 0 w 2182"/>
                <a:gd name="T3" fmla="*/ 0 h 1222"/>
                <a:gd name="T4" fmla="*/ 0 w 2182"/>
                <a:gd name="T5" fmla="*/ 0 h 1222"/>
                <a:gd name="T6" fmla="*/ 0 w 2182"/>
                <a:gd name="T7" fmla="*/ 0 h 1222"/>
                <a:gd name="T8" fmla="*/ 0 w 2182"/>
                <a:gd name="T9" fmla="*/ 0 h 1222"/>
                <a:gd name="T10" fmla="*/ 0 w 2182"/>
                <a:gd name="T11" fmla="*/ 0 h 1222"/>
                <a:gd name="T12" fmla="*/ 0 w 2182"/>
                <a:gd name="T13" fmla="*/ 0 h 1222"/>
                <a:gd name="T14" fmla="*/ 0 w 2182"/>
                <a:gd name="T15" fmla="*/ 0 h 1222"/>
                <a:gd name="T16" fmla="*/ 0 w 2182"/>
                <a:gd name="T17" fmla="*/ 0 h 1222"/>
                <a:gd name="T18" fmla="*/ 0 w 2182"/>
                <a:gd name="T19" fmla="*/ 0 h 1222"/>
                <a:gd name="T20" fmla="*/ 0 w 2182"/>
                <a:gd name="T21" fmla="*/ 0 h 1222"/>
                <a:gd name="T22" fmla="*/ 0 w 2182"/>
                <a:gd name="T23" fmla="*/ 0 h 1222"/>
                <a:gd name="T24" fmla="*/ 0 w 2182"/>
                <a:gd name="T25" fmla="*/ 0 h 1222"/>
                <a:gd name="T26" fmla="*/ 0 w 2182"/>
                <a:gd name="T27" fmla="*/ 0 h 1222"/>
                <a:gd name="T28" fmla="*/ 0 w 2182"/>
                <a:gd name="T29" fmla="*/ 0 h 1222"/>
                <a:gd name="T30" fmla="*/ 0 w 2182"/>
                <a:gd name="T31" fmla="*/ 0 h 1222"/>
                <a:gd name="T32" fmla="*/ 0 w 2182"/>
                <a:gd name="T33" fmla="*/ 0 h 1222"/>
                <a:gd name="T34" fmla="*/ 0 w 2182"/>
                <a:gd name="T35" fmla="*/ 0 h 1222"/>
                <a:gd name="T36" fmla="*/ 0 w 2182"/>
                <a:gd name="T37" fmla="*/ 0 h 1222"/>
                <a:gd name="T38" fmla="*/ 0 w 2182"/>
                <a:gd name="T39" fmla="*/ 0 h 1222"/>
                <a:gd name="T40" fmla="*/ 0 w 2182"/>
                <a:gd name="T41" fmla="*/ 0 h 1222"/>
                <a:gd name="T42" fmla="*/ 0 w 2182"/>
                <a:gd name="T43" fmla="*/ 0 h 1222"/>
                <a:gd name="T44" fmla="*/ 0 w 2182"/>
                <a:gd name="T45" fmla="*/ 0 h 1222"/>
                <a:gd name="T46" fmla="*/ 0 w 2182"/>
                <a:gd name="T47" fmla="*/ 0 h 1222"/>
                <a:gd name="T48" fmla="*/ 0 w 2182"/>
                <a:gd name="T49" fmla="*/ 0 h 1222"/>
                <a:gd name="T50" fmla="*/ 0 w 2182"/>
                <a:gd name="T51" fmla="*/ 0 h 1222"/>
                <a:gd name="T52" fmla="*/ 0 w 2182"/>
                <a:gd name="T53" fmla="*/ 0 h 1222"/>
                <a:gd name="T54" fmla="*/ 0 w 2182"/>
                <a:gd name="T55" fmla="*/ 0 h 1222"/>
                <a:gd name="T56" fmla="*/ 0 w 2182"/>
                <a:gd name="T57" fmla="*/ 0 h 1222"/>
                <a:gd name="T58" fmla="*/ 0 w 2182"/>
                <a:gd name="T59" fmla="*/ 0 h 1222"/>
                <a:gd name="T60" fmla="*/ 0 w 2182"/>
                <a:gd name="T61" fmla="*/ 0 h 1222"/>
                <a:gd name="T62" fmla="*/ 0 w 2182"/>
                <a:gd name="T63" fmla="*/ 0 h 1222"/>
                <a:gd name="T64" fmla="*/ 0 w 2182"/>
                <a:gd name="T65" fmla="*/ 0 h 1222"/>
                <a:gd name="T66" fmla="*/ 0 w 2182"/>
                <a:gd name="T67" fmla="*/ 0 h 1222"/>
                <a:gd name="T68" fmla="*/ 0 w 2182"/>
                <a:gd name="T69" fmla="*/ 0 h 1222"/>
                <a:gd name="T70" fmla="*/ 0 w 2182"/>
                <a:gd name="T71" fmla="*/ 0 h 1222"/>
                <a:gd name="T72" fmla="*/ 0 w 2182"/>
                <a:gd name="T73" fmla="*/ 0 h 1222"/>
                <a:gd name="T74" fmla="*/ 0 w 2182"/>
                <a:gd name="T75" fmla="*/ 0 h 1222"/>
                <a:gd name="T76" fmla="*/ 0 w 2182"/>
                <a:gd name="T77" fmla="*/ 0 h 1222"/>
                <a:gd name="T78" fmla="*/ 0 w 2182"/>
                <a:gd name="T79" fmla="*/ 0 h 1222"/>
                <a:gd name="T80" fmla="*/ 0 w 2182"/>
                <a:gd name="T81" fmla="*/ 0 h 1222"/>
                <a:gd name="T82" fmla="*/ 0 w 2182"/>
                <a:gd name="T83" fmla="*/ 0 h 1222"/>
                <a:gd name="T84" fmla="*/ 0 w 2182"/>
                <a:gd name="T85" fmla="*/ 0 h 1222"/>
                <a:gd name="T86" fmla="*/ 0 w 2182"/>
                <a:gd name="T87" fmla="*/ 0 h 12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2"/>
                <a:gd name="T133" fmla="*/ 0 h 1222"/>
                <a:gd name="T134" fmla="*/ 2182 w 2182"/>
                <a:gd name="T135" fmla="*/ 1222 h 12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2" h="1222">
                  <a:moveTo>
                    <a:pt x="1647" y="262"/>
                  </a:moveTo>
                  <a:lnTo>
                    <a:pt x="1730" y="631"/>
                  </a:lnTo>
                  <a:lnTo>
                    <a:pt x="1806" y="759"/>
                  </a:lnTo>
                  <a:lnTo>
                    <a:pt x="1946" y="788"/>
                  </a:lnTo>
                  <a:lnTo>
                    <a:pt x="2036" y="770"/>
                  </a:lnTo>
                  <a:lnTo>
                    <a:pt x="2100" y="788"/>
                  </a:lnTo>
                  <a:lnTo>
                    <a:pt x="2182" y="777"/>
                  </a:lnTo>
                  <a:lnTo>
                    <a:pt x="2169" y="841"/>
                  </a:lnTo>
                  <a:lnTo>
                    <a:pt x="2113" y="904"/>
                  </a:lnTo>
                  <a:lnTo>
                    <a:pt x="2053" y="928"/>
                  </a:lnTo>
                  <a:lnTo>
                    <a:pt x="1959" y="951"/>
                  </a:lnTo>
                  <a:lnTo>
                    <a:pt x="1851" y="998"/>
                  </a:lnTo>
                  <a:lnTo>
                    <a:pt x="1717" y="1021"/>
                  </a:lnTo>
                  <a:lnTo>
                    <a:pt x="1616" y="1021"/>
                  </a:lnTo>
                  <a:lnTo>
                    <a:pt x="1552" y="1053"/>
                  </a:lnTo>
                  <a:lnTo>
                    <a:pt x="1514" y="1117"/>
                  </a:lnTo>
                  <a:lnTo>
                    <a:pt x="1450" y="1222"/>
                  </a:lnTo>
                  <a:lnTo>
                    <a:pt x="1331" y="1178"/>
                  </a:lnTo>
                  <a:lnTo>
                    <a:pt x="1240" y="1057"/>
                  </a:lnTo>
                  <a:lnTo>
                    <a:pt x="1095" y="873"/>
                  </a:lnTo>
                  <a:lnTo>
                    <a:pt x="949" y="648"/>
                  </a:lnTo>
                  <a:lnTo>
                    <a:pt x="815" y="497"/>
                  </a:lnTo>
                  <a:lnTo>
                    <a:pt x="612" y="327"/>
                  </a:lnTo>
                  <a:lnTo>
                    <a:pt x="416" y="187"/>
                  </a:lnTo>
                  <a:lnTo>
                    <a:pt x="200" y="77"/>
                  </a:lnTo>
                  <a:lnTo>
                    <a:pt x="70" y="51"/>
                  </a:lnTo>
                  <a:lnTo>
                    <a:pt x="0" y="51"/>
                  </a:lnTo>
                  <a:lnTo>
                    <a:pt x="64" y="0"/>
                  </a:lnTo>
                  <a:lnTo>
                    <a:pt x="222" y="22"/>
                  </a:lnTo>
                  <a:lnTo>
                    <a:pt x="445" y="147"/>
                  </a:lnTo>
                  <a:lnTo>
                    <a:pt x="665" y="296"/>
                  </a:lnTo>
                  <a:lnTo>
                    <a:pt x="847" y="452"/>
                  </a:lnTo>
                  <a:lnTo>
                    <a:pt x="777" y="225"/>
                  </a:lnTo>
                  <a:lnTo>
                    <a:pt x="1004" y="474"/>
                  </a:lnTo>
                  <a:lnTo>
                    <a:pt x="1115" y="631"/>
                  </a:lnTo>
                  <a:lnTo>
                    <a:pt x="1146" y="529"/>
                  </a:lnTo>
                  <a:lnTo>
                    <a:pt x="1106" y="319"/>
                  </a:lnTo>
                  <a:lnTo>
                    <a:pt x="1120" y="122"/>
                  </a:lnTo>
                  <a:lnTo>
                    <a:pt x="1246" y="84"/>
                  </a:lnTo>
                  <a:lnTo>
                    <a:pt x="1363" y="372"/>
                  </a:lnTo>
                  <a:lnTo>
                    <a:pt x="1439" y="578"/>
                  </a:lnTo>
                  <a:lnTo>
                    <a:pt x="1630" y="656"/>
                  </a:lnTo>
                  <a:lnTo>
                    <a:pt x="1605" y="287"/>
                  </a:lnTo>
                  <a:lnTo>
                    <a:pt x="1647" y="262"/>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73" name="Freeform 33"/>
            <p:cNvSpPr>
              <a:spLocks/>
            </p:cNvSpPr>
            <p:nvPr/>
          </p:nvSpPr>
          <p:spPr bwMode="auto">
            <a:xfrm>
              <a:off x="2267" y="2880"/>
              <a:ext cx="255" cy="264"/>
            </a:xfrm>
            <a:custGeom>
              <a:avLst/>
              <a:gdLst>
                <a:gd name="T0" fmla="*/ 0 w 2138"/>
                <a:gd name="T1" fmla="*/ 0 h 2116"/>
                <a:gd name="T2" fmla="*/ 0 w 2138"/>
                <a:gd name="T3" fmla="*/ 0 h 2116"/>
                <a:gd name="T4" fmla="*/ 0 w 2138"/>
                <a:gd name="T5" fmla="*/ 0 h 2116"/>
                <a:gd name="T6" fmla="*/ 0 w 2138"/>
                <a:gd name="T7" fmla="*/ 0 h 2116"/>
                <a:gd name="T8" fmla="*/ 0 w 2138"/>
                <a:gd name="T9" fmla="*/ 0 h 2116"/>
                <a:gd name="T10" fmla="*/ 0 w 2138"/>
                <a:gd name="T11" fmla="*/ 0 h 2116"/>
                <a:gd name="T12" fmla="*/ 0 w 2138"/>
                <a:gd name="T13" fmla="*/ 0 h 2116"/>
                <a:gd name="T14" fmla="*/ 0 w 2138"/>
                <a:gd name="T15" fmla="*/ 0 h 2116"/>
                <a:gd name="T16" fmla="*/ 0 w 2138"/>
                <a:gd name="T17" fmla="*/ 0 h 2116"/>
                <a:gd name="T18" fmla="*/ 0 w 2138"/>
                <a:gd name="T19" fmla="*/ 0 h 2116"/>
                <a:gd name="T20" fmla="*/ 0 w 2138"/>
                <a:gd name="T21" fmla="*/ 0 h 2116"/>
                <a:gd name="T22" fmla="*/ 0 w 2138"/>
                <a:gd name="T23" fmla="*/ 0 h 2116"/>
                <a:gd name="T24" fmla="*/ 0 w 2138"/>
                <a:gd name="T25" fmla="*/ 0 h 2116"/>
                <a:gd name="T26" fmla="*/ 0 w 2138"/>
                <a:gd name="T27" fmla="*/ 0 h 2116"/>
                <a:gd name="T28" fmla="*/ 0 w 2138"/>
                <a:gd name="T29" fmla="*/ 0 h 2116"/>
                <a:gd name="T30" fmla="*/ 0 w 2138"/>
                <a:gd name="T31" fmla="*/ 0 h 2116"/>
                <a:gd name="T32" fmla="*/ 0 w 2138"/>
                <a:gd name="T33" fmla="*/ 0 h 2116"/>
                <a:gd name="T34" fmla="*/ 0 w 2138"/>
                <a:gd name="T35" fmla="*/ 0 h 2116"/>
                <a:gd name="T36" fmla="*/ 0 w 2138"/>
                <a:gd name="T37" fmla="*/ 0 h 2116"/>
                <a:gd name="T38" fmla="*/ 0 w 2138"/>
                <a:gd name="T39" fmla="*/ 0 h 2116"/>
                <a:gd name="T40" fmla="*/ 0 w 2138"/>
                <a:gd name="T41" fmla="*/ 0 h 2116"/>
                <a:gd name="T42" fmla="*/ 0 w 2138"/>
                <a:gd name="T43" fmla="*/ 0 h 2116"/>
                <a:gd name="T44" fmla="*/ 0 w 2138"/>
                <a:gd name="T45" fmla="*/ 0 h 2116"/>
                <a:gd name="T46" fmla="*/ 0 w 2138"/>
                <a:gd name="T47" fmla="*/ 0 h 2116"/>
                <a:gd name="T48" fmla="*/ 0 w 2138"/>
                <a:gd name="T49" fmla="*/ 0 h 2116"/>
                <a:gd name="T50" fmla="*/ 0 w 2138"/>
                <a:gd name="T51" fmla="*/ 0 h 2116"/>
                <a:gd name="T52" fmla="*/ 0 w 2138"/>
                <a:gd name="T53" fmla="*/ 0 h 2116"/>
                <a:gd name="T54" fmla="*/ 0 w 2138"/>
                <a:gd name="T55" fmla="*/ 0 h 2116"/>
                <a:gd name="T56" fmla="*/ 0 w 2138"/>
                <a:gd name="T57" fmla="*/ 0 h 2116"/>
                <a:gd name="T58" fmla="*/ 0 w 2138"/>
                <a:gd name="T59" fmla="*/ 0 h 2116"/>
                <a:gd name="T60" fmla="*/ 0 w 2138"/>
                <a:gd name="T61" fmla="*/ 0 h 2116"/>
                <a:gd name="T62" fmla="*/ 0 w 2138"/>
                <a:gd name="T63" fmla="*/ 0 h 2116"/>
                <a:gd name="T64" fmla="*/ 0 w 2138"/>
                <a:gd name="T65" fmla="*/ 0 h 2116"/>
                <a:gd name="T66" fmla="*/ 0 w 2138"/>
                <a:gd name="T67" fmla="*/ 0 h 2116"/>
                <a:gd name="T68" fmla="*/ 0 w 2138"/>
                <a:gd name="T69" fmla="*/ 0 h 2116"/>
                <a:gd name="T70" fmla="*/ 0 w 2138"/>
                <a:gd name="T71" fmla="*/ 0 h 2116"/>
                <a:gd name="T72" fmla="*/ 0 w 2138"/>
                <a:gd name="T73" fmla="*/ 0 h 2116"/>
                <a:gd name="T74" fmla="*/ 0 w 2138"/>
                <a:gd name="T75" fmla="*/ 0 h 2116"/>
                <a:gd name="T76" fmla="*/ 0 w 2138"/>
                <a:gd name="T77" fmla="*/ 0 h 2116"/>
                <a:gd name="T78" fmla="*/ 0 w 2138"/>
                <a:gd name="T79" fmla="*/ 0 h 2116"/>
                <a:gd name="T80" fmla="*/ 0 w 2138"/>
                <a:gd name="T81" fmla="*/ 0 h 2116"/>
                <a:gd name="T82" fmla="*/ 0 w 2138"/>
                <a:gd name="T83" fmla="*/ 0 h 2116"/>
                <a:gd name="T84" fmla="*/ 0 w 2138"/>
                <a:gd name="T85" fmla="*/ 0 h 2116"/>
                <a:gd name="T86" fmla="*/ 0 w 2138"/>
                <a:gd name="T87" fmla="*/ 0 h 2116"/>
                <a:gd name="T88" fmla="*/ 0 w 2138"/>
                <a:gd name="T89" fmla="*/ 0 h 2116"/>
                <a:gd name="T90" fmla="*/ 0 w 2138"/>
                <a:gd name="T91" fmla="*/ 0 h 2116"/>
                <a:gd name="T92" fmla="*/ 0 w 2138"/>
                <a:gd name="T93" fmla="*/ 0 h 2116"/>
                <a:gd name="T94" fmla="*/ 0 w 2138"/>
                <a:gd name="T95" fmla="*/ 0 h 2116"/>
                <a:gd name="T96" fmla="*/ 0 w 2138"/>
                <a:gd name="T97" fmla="*/ 0 h 2116"/>
                <a:gd name="T98" fmla="*/ 0 w 2138"/>
                <a:gd name="T99" fmla="*/ 0 h 2116"/>
                <a:gd name="T100" fmla="*/ 0 w 2138"/>
                <a:gd name="T101" fmla="*/ 0 h 2116"/>
                <a:gd name="T102" fmla="*/ 0 w 2138"/>
                <a:gd name="T103" fmla="*/ 0 h 2116"/>
                <a:gd name="T104" fmla="*/ 0 w 2138"/>
                <a:gd name="T105" fmla="*/ 0 h 2116"/>
                <a:gd name="T106" fmla="*/ 0 w 2138"/>
                <a:gd name="T107" fmla="*/ 0 h 2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38"/>
                <a:gd name="T163" fmla="*/ 0 h 2116"/>
                <a:gd name="T164" fmla="*/ 2138 w 2138"/>
                <a:gd name="T165" fmla="*/ 2116 h 2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38" h="2116">
                  <a:moveTo>
                    <a:pt x="807" y="976"/>
                  </a:moveTo>
                  <a:lnTo>
                    <a:pt x="635" y="1014"/>
                  </a:lnTo>
                  <a:lnTo>
                    <a:pt x="548" y="1154"/>
                  </a:lnTo>
                  <a:lnTo>
                    <a:pt x="516" y="1090"/>
                  </a:lnTo>
                  <a:lnTo>
                    <a:pt x="406" y="1135"/>
                  </a:lnTo>
                  <a:lnTo>
                    <a:pt x="345" y="1379"/>
                  </a:lnTo>
                  <a:lnTo>
                    <a:pt x="242" y="1481"/>
                  </a:lnTo>
                  <a:lnTo>
                    <a:pt x="132" y="1379"/>
                  </a:lnTo>
                  <a:lnTo>
                    <a:pt x="87" y="1186"/>
                  </a:lnTo>
                  <a:lnTo>
                    <a:pt x="32" y="1199"/>
                  </a:lnTo>
                  <a:lnTo>
                    <a:pt x="38" y="1014"/>
                  </a:lnTo>
                  <a:lnTo>
                    <a:pt x="189" y="654"/>
                  </a:lnTo>
                  <a:lnTo>
                    <a:pt x="432" y="351"/>
                  </a:lnTo>
                  <a:lnTo>
                    <a:pt x="626" y="200"/>
                  </a:lnTo>
                  <a:lnTo>
                    <a:pt x="833" y="130"/>
                  </a:lnTo>
                  <a:lnTo>
                    <a:pt x="1032" y="110"/>
                  </a:lnTo>
                  <a:lnTo>
                    <a:pt x="1043" y="79"/>
                  </a:lnTo>
                  <a:lnTo>
                    <a:pt x="1259" y="40"/>
                  </a:lnTo>
                  <a:lnTo>
                    <a:pt x="1533" y="21"/>
                  </a:lnTo>
                  <a:lnTo>
                    <a:pt x="1843" y="44"/>
                  </a:lnTo>
                  <a:lnTo>
                    <a:pt x="2138" y="104"/>
                  </a:lnTo>
                  <a:lnTo>
                    <a:pt x="1862" y="30"/>
                  </a:lnTo>
                  <a:lnTo>
                    <a:pt x="1552" y="0"/>
                  </a:lnTo>
                  <a:lnTo>
                    <a:pt x="1252" y="15"/>
                  </a:lnTo>
                  <a:lnTo>
                    <a:pt x="962" y="70"/>
                  </a:lnTo>
                  <a:lnTo>
                    <a:pt x="813" y="110"/>
                  </a:lnTo>
                  <a:lnTo>
                    <a:pt x="618" y="175"/>
                  </a:lnTo>
                  <a:lnTo>
                    <a:pt x="472" y="257"/>
                  </a:lnTo>
                  <a:lnTo>
                    <a:pt x="306" y="444"/>
                  </a:lnTo>
                  <a:lnTo>
                    <a:pt x="165" y="620"/>
                  </a:lnTo>
                  <a:lnTo>
                    <a:pt x="62" y="881"/>
                  </a:lnTo>
                  <a:lnTo>
                    <a:pt x="7" y="1039"/>
                  </a:lnTo>
                  <a:lnTo>
                    <a:pt x="0" y="1239"/>
                  </a:lnTo>
                  <a:lnTo>
                    <a:pt x="49" y="1409"/>
                  </a:lnTo>
                  <a:lnTo>
                    <a:pt x="178" y="1644"/>
                  </a:lnTo>
                  <a:lnTo>
                    <a:pt x="227" y="1800"/>
                  </a:lnTo>
                  <a:lnTo>
                    <a:pt x="261" y="1854"/>
                  </a:lnTo>
                  <a:lnTo>
                    <a:pt x="202" y="2116"/>
                  </a:lnTo>
                  <a:lnTo>
                    <a:pt x="227" y="2105"/>
                  </a:lnTo>
                  <a:lnTo>
                    <a:pt x="306" y="1769"/>
                  </a:lnTo>
                  <a:lnTo>
                    <a:pt x="414" y="1784"/>
                  </a:lnTo>
                  <a:lnTo>
                    <a:pt x="612" y="1784"/>
                  </a:lnTo>
                  <a:lnTo>
                    <a:pt x="657" y="1644"/>
                  </a:lnTo>
                  <a:lnTo>
                    <a:pt x="682" y="1530"/>
                  </a:lnTo>
                  <a:lnTo>
                    <a:pt x="648" y="1350"/>
                  </a:lnTo>
                  <a:lnTo>
                    <a:pt x="635" y="1195"/>
                  </a:lnTo>
                  <a:lnTo>
                    <a:pt x="682" y="1076"/>
                  </a:lnTo>
                  <a:lnTo>
                    <a:pt x="769" y="1021"/>
                  </a:lnTo>
                  <a:lnTo>
                    <a:pt x="871" y="1006"/>
                  </a:lnTo>
                  <a:lnTo>
                    <a:pt x="979" y="1021"/>
                  </a:lnTo>
                  <a:lnTo>
                    <a:pt x="1049" y="1076"/>
                  </a:lnTo>
                  <a:lnTo>
                    <a:pt x="991" y="995"/>
                  </a:lnTo>
                  <a:lnTo>
                    <a:pt x="891" y="976"/>
                  </a:lnTo>
                  <a:lnTo>
                    <a:pt x="807" y="976"/>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74" name="Freeform 34"/>
            <p:cNvSpPr>
              <a:spLocks/>
            </p:cNvSpPr>
            <p:nvPr/>
          </p:nvSpPr>
          <p:spPr bwMode="auto">
            <a:xfrm>
              <a:off x="2598" y="3048"/>
              <a:ext cx="21" cy="63"/>
            </a:xfrm>
            <a:custGeom>
              <a:avLst/>
              <a:gdLst>
                <a:gd name="T0" fmla="*/ 0 w 178"/>
                <a:gd name="T1" fmla="*/ 0 h 499"/>
                <a:gd name="T2" fmla="*/ 0 w 178"/>
                <a:gd name="T3" fmla="*/ 0 h 499"/>
                <a:gd name="T4" fmla="*/ 0 w 178"/>
                <a:gd name="T5" fmla="*/ 0 h 499"/>
                <a:gd name="T6" fmla="*/ 0 w 178"/>
                <a:gd name="T7" fmla="*/ 0 h 499"/>
                <a:gd name="T8" fmla="*/ 0 w 178"/>
                <a:gd name="T9" fmla="*/ 0 h 499"/>
                <a:gd name="T10" fmla="*/ 0 w 178"/>
                <a:gd name="T11" fmla="*/ 0 h 499"/>
                <a:gd name="T12" fmla="*/ 0 w 178"/>
                <a:gd name="T13" fmla="*/ 0 h 499"/>
                <a:gd name="T14" fmla="*/ 0 w 178"/>
                <a:gd name="T15" fmla="*/ 0 h 499"/>
                <a:gd name="T16" fmla="*/ 0 w 178"/>
                <a:gd name="T17" fmla="*/ 0 h 499"/>
                <a:gd name="T18" fmla="*/ 0 w 178"/>
                <a:gd name="T19" fmla="*/ 0 h 499"/>
                <a:gd name="T20" fmla="*/ 0 w 178"/>
                <a:gd name="T21" fmla="*/ 0 h 499"/>
                <a:gd name="T22" fmla="*/ 0 w 178"/>
                <a:gd name="T23" fmla="*/ 0 h 4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8"/>
                <a:gd name="T37" fmla="*/ 0 h 499"/>
                <a:gd name="T38" fmla="*/ 178 w 178"/>
                <a:gd name="T39" fmla="*/ 499 h 4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8" h="499">
                  <a:moveTo>
                    <a:pt x="25" y="0"/>
                  </a:moveTo>
                  <a:lnTo>
                    <a:pt x="174" y="59"/>
                  </a:lnTo>
                  <a:lnTo>
                    <a:pt x="178" y="125"/>
                  </a:lnTo>
                  <a:lnTo>
                    <a:pt x="160" y="276"/>
                  </a:lnTo>
                  <a:lnTo>
                    <a:pt x="49" y="499"/>
                  </a:lnTo>
                  <a:lnTo>
                    <a:pt x="38" y="475"/>
                  </a:lnTo>
                  <a:lnTo>
                    <a:pt x="142" y="194"/>
                  </a:lnTo>
                  <a:lnTo>
                    <a:pt x="142" y="99"/>
                  </a:lnTo>
                  <a:lnTo>
                    <a:pt x="109" y="78"/>
                  </a:lnTo>
                  <a:lnTo>
                    <a:pt x="57" y="40"/>
                  </a:lnTo>
                  <a:lnTo>
                    <a:pt x="0" y="47"/>
                  </a:lnTo>
                  <a:lnTo>
                    <a:pt x="25" y="0"/>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75" name="Freeform 35"/>
            <p:cNvSpPr>
              <a:spLocks/>
            </p:cNvSpPr>
            <p:nvPr/>
          </p:nvSpPr>
          <p:spPr bwMode="auto">
            <a:xfrm>
              <a:off x="2364" y="3038"/>
              <a:ext cx="26" cy="41"/>
            </a:xfrm>
            <a:custGeom>
              <a:avLst/>
              <a:gdLst>
                <a:gd name="T0" fmla="*/ 0 w 214"/>
                <a:gd name="T1" fmla="*/ 0 h 325"/>
                <a:gd name="T2" fmla="*/ 0 w 214"/>
                <a:gd name="T3" fmla="*/ 0 h 325"/>
                <a:gd name="T4" fmla="*/ 0 w 214"/>
                <a:gd name="T5" fmla="*/ 0 h 325"/>
                <a:gd name="T6" fmla="*/ 0 w 214"/>
                <a:gd name="T7" fmla="*/ 0 h 325"/>
                <a:gd name="T8" fmla="*/ 0 w 214"/>
                <a:gd name="T9" fmla="*/ 0 h 325"/>
                <a:gd name="T10" fmla="*/ 0 w 214"/>
                <a:gd name="T11" fmla="*/ 0 h 325"/>
                <a:gd name="T12" fmla="*/ 0 w 214"/>
                <a:gd name="T13" fmla="*/ 0 h 325"/>
                <a:gd name="T14" fmla="*/ 0 w 214"/>
                <a:gd name="T15" fmla="*/ 0 h 325"/>
                <a:gd name="T16" fmla="*/ 0 w 214"/>
                <a:gd name="T17" fmla="*/ 0 h 325"/>
                <a:gd name="T18" fmla="*/ 0 w 214"/>
                <a:gd name="T19" fmla="*/ 0 h 325"/>
                <a:gd name="T20" fmla="*/ 0 w 214"/>
                <a:gd name="T21" fmla="*/ 0 h 325"/>
                <a:gd name="T22" fmla="*/ 0 w 214"/>
                <a:gd name="T23" fmla="*/ 0 h 325"/>
                <a:gd name="T24" fmla="*/ 0 w 214"/>
                <a:gd name="T25" fmla="*/ 0 h 325"/>
                <a:gd name="T26" fmla="*/ 0 w 214"/>
                <a:gd name="T27" fmla="*/ 0 h 325"/>
                <a:gd name="T28" fmla="*/ 0 w 214"/>
                <a:gd name="T29" fmla="*/ 0 h 325"/>
                <a:gd name="T30" fmla="*/ 0 w 214"/>
                <a:gd name="T31" fmla="*/ 0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
                <a:gd name="T49" fmla="*/ 0 h 325"/>
                <a:gd name="T50" fmla="*/ 214 w 214"/>
                <a:gd name="T51" fmla="*/ 325 h 3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 h="325">
                  <a:moveTo>
                    <a:pt x="214" y="325"/>
                  </a:moveTo>
                  <a:lnTo>
                    <a:pt x="166" y="234"/>
                  </a:lnTo>
                  <a:lnTo>
                    <a:pt x="166" y="185"/>
                  </a:lnTo>
                  <a:lnTo>
                    <a:pt x="198" y="133"/>
                  </a:lnTo>
                  <a:lnTo>
                    <a:pt x="205" y="71"/>
                  </a:lnTo>
                  <a:lnTo>
                    <a:pt x="166" y="56"/>
                  </a:lnTo>
                  <a:lnTo>
                    <a:pt x="120" y="86"/>
                  </a:lnTo>
                  <a:lnTo>
                    <a:pt x="78" y="46"/>
                  </a:lnTo>
                  <a:lnTo>
                    <a:pt x="71" y="0"/>
                  </a:lnTo>
                  <a:lnTo>
                    <a:pt x="26" y="86"/>
                  </a:lnTo>
                  <a:lnTo>
                    <a:pt x="20" y="171"/>
                  </a:lnTo>
                  <a:lnTo>
                    <a:pt x="0" y="234"/>
                  </a:lnTo>
                  <a:lnTo>
                    <a:pt x="32" y="280"/>
                  </a:lnTo>
                  <a:lnTo>
                    <a:pt x="120" y="272"/>
                  </a:lnTo>
                  <a:lnTo>
                    <a:pt x="166" y="296"/>
                  </a:lnTo>
                  <a:lnTo>
                    <a:pt x="214" y="325"/>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76" name="Freeform 36"/>
            <p:cNvSpPr>
              <a:spLocks/>
            </p:cNvSpPr>
            <p:nvPr/>
          </p:nvSpPr>
          <p:spPr bwMode="auto">
            <a:xfrm>
              <a:off x="2353" y="3013"/>
              <a:ext cx="35" cy="59"/>
            </a:xfrm>
            <a:custGeom>
              <a:avLst/>
              <a:gdLst>
                <a:gd name="T0" fmla="*/ 0 w 307"/>
                <a:gd name="T1" fmla="*/ 0 h 471"/>
                <a:gd name="T2" fmla="*/ 0 w 307"/>
                <a:gd name="T3" fmla="*/ 0 h 471"/>
                <a:gd name="T4" fmla="*/ 0 w 307"/>
                <a:gd name="T5" fmla="*/ 0 h 471"/>
                <a:gd name="T6" fmla="*/ 0 w 307"/>
                <a:gd name="T7" fmla="*/ 0 h 471"/>
                <a:gd name="T8" fmla="*/ 0 w 307"/>
                <a:gd name="T9" fmla="*/ 0 h 471"/>
                <a:gd name="T10" fmla="*/ 0 w 307"/>
                <a:gd name="T11" fmla="*/ 0 h 471"/>
                <a:gd name="T12" fmla="*/ 0 w 307"/>
                <a:gd name="T13" fmla="*/ 0 h 471"/>
                <a:gd name="T14" fmla="*/ 0 w 307"/>
                <a:gd name="T15" fmla="*/ 0 h 471"/>
                <a:gd name="T16" fmla="*/ 0 w 307"/>
                <a:gd name="T17" fmla="*/ 0 h 471"/>
                <a:gd name="T18" fmla="*/ 0 w 307"/>
                <a:gd name="T19" fmla="*/ 0 h 471"/>
                <a:gd name="T20" fmla="*/ 0 w 307"/>
                <a:gd name="T21" fmla="*/ 0 h 471"/>
                <a:gd name="T22" fmla="*/ 0 w 307"/>
                <a:gd name="T23" fmla="*/ 0 h 471"/>
                <a:gd name="T24" fmla="*/ 0 w 307"/>
                <a:gd name="T25" fmla="*/ 0 h 471"/>
                <a:gd name="T26" fmla="*/ 0 w 307"/>
                <a:gd name="T27" fmla="*/ 0 h 471"/>
                <a:gd name="T28" fmla="*/ 0 w 307"/>
                <a:gd name="T29" fmla="*/ 0 h 471"/>
                <a:gd name="T30" fmla="*/ 0 w 307"/>
                <a:gd name="T31" fmla="*/ 0 h 471"/>
                <a:gd name="T32" fmla="*/ 0 w 307"/>
                <a:gd name="T33" fmla="*/ 0 h 4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471"/>
                <a:gd name="T53" fmla="*/ 307 w 307"/>
                <a:gd name="T54" fmla="*/ 471 h 4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471">
                  <a:moveTo>
                    <a:pt x="307" y="134"/>
                  </a:moveTo>
                  <a:lnTo>
                    <a:pt x="251" y="45"/>
                  </a:lnTo>
                  <a:lnTo>
                    <a:pt x="191" y="0"/>
                  </a:lnTo>
                  <a:lnTo>
                    <a:pt x="86" y="0"/>
                  </a:lnTo>
                  <a:lnTo>
                    <a:pt x="7" y="105"/>
                  </a:lnTo>
                  <a:lnTo>
                    <a:pt x="0" y="203"/>
                  </a:lnTo>
                  <a:lnTo>
                    <a:pt x="15" y="344"/>
                  </a:lnTo>
                  <a:lnTo>
                    <a:pt x="58" y="471"/>
                  </a:lnTo>
                  <a:lnTo>
                    <a:pt x="33" y="314"/>
                  </a:lnTo>
                  <a:lnTo>
                    <a:pt x="41" y="203"/>
                  </a:lnTo>
                  <a:lnTo>
                    <a:pt x="82" y="154"/>
                  </a:lnTo>
                  <a:lnTo>
                    <a:pt x="160" y="121"/>
                  </a:lnTo>
                  <a:lnTo>
                    <a:pt x="222" y="130"/>
                  </a:lnTo>
                  <a:lnTo>
                    <a:pt x="242" y="165"/>
                  </a:lnTo>
                  <a:lnTo>
                    <a:pt x="276" y="199"/>
                  </a:lnTo>
                  <a:lnTo>
                    <a:pt x="307" y="210"/>
                  </a:lnTo>
                  <a:lnTo>
                    <a:pt x="307" y="134"/>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77" name="Freeform 37"/>
            <p:cNvSpPr>
              <a:spLocks/>
            </p:cNvSpPr>
            <p:nvPr/>
          </p:nvSpPr>
          <p:spPr bwMode="auto">
            <a:xfrm>
              <a:off x="2382" y="3085"/>
              <a:ext cx="20" cy="11"/>
            </a:xfrm>
            <a:custGeom>
              <a:avLst/>
              <a:gdLst>
                <a:gd name="T0" fmla="*/ 0 w 165"/>
                <a:gd name="T1" fmla="*/ 0 h 91"/>
                <a:gd name="T2" fmla="*/ 0 w 165"/>
                <a:gd name="T3" fmla="*/ 0 h 91"/>
                <a:gd name="T4" fmla="*/ 0 w 165"/>
                <a:gd name="T5" fmla="*/ 0 h 91"/>
                <a:gd name="T6" fmla="*/ 0 w 165"/>
                <a:gd name="T7" fmla="*/ 0 h 91"/>
                <a:gd name="T8" fmla="*/ 0 w 165"/>
                <a:gd name="T9" fmla="*/ 0 h 91"/>
                <a:gd name="T10" fmla="*/ 0 w 165"/>
                <a:gd name="T11" fmla="*/ 0 h 91"/>
                <a:gd name="T12" fmla="*/ 0 w 165"/>
                <a:gd name="T13" fmla="*/ 0 h 91"/>
                <a:gd name="T14" fmla="*/ 0 w 165"/>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91"/>
                <a:gd name="T26" fmla="*/ 165 w 165"/>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91">
                  <a:moveTo>
                    <a:pt x="0" y="0"/>
                  </a:moveTo>
                  <a:lnTo>
                    <a:pt x="56" y="57"/>
                  </a:lnTo>
                  <a:lnTo>
                    <a:pt x="125" y="77"/>
                  </a:lnTo>
                  <a:lnTo>
                    <a:pt x="165" y="87"/>
                  </a:lnTo>
                  <a:lnTo>
                    <a:pt x="110" y="91"/>
                  </a:lnTo>
                  <a:lnTo>
                    <a:pt x="56" y="87"/>
                  </a:lnTo>
                  <a:lnTo>
                    <a:pt x="11" y="62"/>
                  </a:lnTo>
                  <a:lnTo>
                    <a:pt x="0" y="0"/>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78" name="Freeform 38"/>
            <p:cNvSpPr>
              <a:spLocks/>
            </p:cNvSpPr>
            <p:nvPr/>
          </p:nvSpPr>
          <p:spPr bwMode="auto">
            <a:xfrm>
              <a:off x="2347" y="3064"/>
              <a:ext cx="53" cy="57"/>
            </a:xfrm>
            <a:custGeom>
              <a:avLst/>
              <a:gdLst>
                <a:gd name="T0" fmla="*/ 0 w 447"/>
                <a:gd name="T1" fmla="*/ 0 h 450"/>
                <a:gd name="T2" fmla="*/ 0 w 447"/>
                <a:gd name="T3" fmla="*/ 0 h 450"/>
                <a:gd name="T4" fmla="*/ 0 w 447"/>
                <a:gd name="T5" fmla="*/ 0 h 450"/>
                <a:gd name="T6" fmla="*/ 0 w 447"/>
                <a:gd name="T7" fmla="*/ 0 h 450"/>
                <a:gd name="T8" fmla="*/ 0 w 447"/>
                <a:gd name="T9" fmla="*/ 0 h 450"/>
                <a:gd name="T10" fmla="*/ 0 w 447"/>
                <a:gd name="T11" fmla="*/ 0 h 450"/>
                <a:gd name="T12" fmla="*/ 0 w 447"/>
                <a:gd name="T13" fmla="*/ 0 h 450"/>
                <a:gd name="T14" fmla="*/ 0 w 447"/>
                <a:gd name="T15" fmla="*/ 0 h 450"/>
                <a:gd name="T16" fmla="*/ 0 w 447"/>
                <a:gd name="T17" fmla="*/ 0 h 450"/>
                <a:gd name="T18" fmla="*/ 0 w 447"/>
                <a:gd name="T19" fmla="*/ 0 h 450"/>
                <a:gd name="T20" fmla="*/ 0 w 447"/>
                <a:gd name="T21" fmla="*/ 0 h 450"/>
                <a:gd name="T22" fmla="*/ 0 w 447"/>
                <a:gd name="T23" fmla="*/ 0 h 4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7"/>
                <a:gd name="T37" fmla="*/ 0 h 450"/>
                <a:gd name="T38" fmla="*/ 447 w 447"/>
                <a:gd name="T39" fmla="*/ 450 h 4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7" h="450">
                  <a:moveTo>
                    <a:pt x="60" y="114"/>
                  </a:moveTo>
                  <a:lnTo>
                    <a:pt x="185" y="334"/>
                  </a:lnTo>
                  <a:lnTo>
                    <a:pt x="256" y="365"/>
                  </a:lnTo>
                  <a:lnTo>
                    <a:pt x="361" y="390"/>
                  </a:lnTo>
                  <a:lnTo>
                    <a:pt x="415" y="399"/>
                  </a:lnTo>
                  <a:lnTo>
                    <a:pt x="447" y="443"/>
                  </a:lnTo>
                  <a:lnTo>
                    <a:pt x="345" y="450"/>
                  </a:lnTo>
                  <a:lnTo>
                    <a:pt x="196" y="405"/>
                  </a:lnTo>
                  <a:lnTo>
                    <a:pt x="131" y="350"/>
                  </a:lnTo>
                  <a:lnTo>
                    <a:pt x="40" y="151"/>
                  </a:lnTo>
                  <a:lnTo>
                    <a:pt x="0" y="0"/>
                  </a:lnTo>
                  <a:lnTo>
                    <a:pt x="60" y="114"/>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79" name="Freeform 39"/>
            <p:cNvSpPr>
              <a:spLocks/>
            </p:cNvSpPr>
            <p:nvPr/>
          </p:nvSpPr>
          <p:spPr bwMode="auto">
            <a:xfrm>
              <a:off x="2067" y="3164"/>
              <a:ext cx="611" cy="796"/>
            </a:xfrm>
            <a:custGeom>
              <a:avLst/>
              <a:gdLst>
                <a:gd name="T0" fmla="*/ 0 w 5116"/>
                <a:gd name="T1" fmla="*/ 0 h 6371"/>
                <a:gd name="T2" fmla="*/ 0 w 5116"/>
                <a:gd name="T3" fmla="*/ 0 h 6371"/>
                <a:gd name="T4" fmla="*/ 0 w 5116"/>
                <a:gd name="T5" fmla="*/ 0 h 6371"/>
                <a:gd name="T6" fmla="*/ 0 w 5116"/>
                <a:gd name="T7" fmla="*/ 0 h 6371"/>
                <a:gd name="T8" fmla="*/ 0 w 5116"/>
                <a:gd name="T9" fmla="*/ 0 h 6371"/>
                <a:gd name="T10" fmla="*/ 0 w 5116"/>
                <a:gd name="T11" fmla="*/ 0 h 6371"/>
                <a:gd name="T12" fmla="*/ 0 w 5116"/>
                <a:gd name="T13" fmla="*/ 0 h 6371"/>
                <a:gd name="T14" fmla="*/ 0 w 5116"/>
                <a:gd name="T15" fmla="*/ 0 h 6371"/>
                <a:gd name="T16" fmla="*/ 0 w 5116"/>
                <a:gd name="T17" fmla="*/ 0 h 6371"/>
                <a:gd name="T18" fmla="*/ 0 w 5116"/>
                <a:gd name="T19" fmla="*/ 0 h 6371"/>
                <a:gd name="T20" fmla="*/ 0 w 5116"/>
                <a:gd name="T21" fmla="*/ 0 h 6371"/>
                <a:gd name="T22" fmla="*/ 0 w 5116"/>
                <a:gd name="T23" fmla="*/ 0 h 6371"/>
                <a:gd name="T24" fmla="*/ 0 w 5116"/>
                <a:gd name="T25" fmla="*/ 0 h 6371"/>
                <a:gd name="T26" fmla="*/ 0 w 5116"/>
                <a:gd name="T27" fmla="*/ 0 h 6371"/>
                <a:gd name="T28" fmla="*/ 0 w 5116"/>
                <a:gd name="T29" fmla="*/ 0 h 6371"/>
                <a:gd name="T30" fmla="*/ 0 w 5116"/>
                <a:gd name="T31" fmla="*/ 0 h 6371"/>
                <a:gd name="T32" fmla="*/ 0 w 5116"/>
                <a:gd name="T33" fmla="*/ 0 h 6371"/>
                <a:gd name="T34" fmla="*/ 0 w 5116"/>
                <a:gd name="T35" fmla="*/ 0 h 6371"/>
                <a:gd name="T36" fmla="*/ 0 w 5116"/>
                <a:gd name="T37" fmla="*/ 0 h 6371"/>
                <a:gd name="T38" fmla="*/ 0 w 5116"/>
                <a:gd name="T39" fmla="*/ 0 h 6371"/>
                <a:gd name="T40" fmla="*/ 0 w 5116"/>
                <a:gd name="T41" fmla="*/ 0 h 6371"/>
                <a:gd name="T42" fmla="*/ 0 w 5116"/>
                <a:gd name="T43" fmla="*/ 0 h 6371"/>
                <a:gd name="T44" fmla="*/ 0 w 5116"/>
                <a:gd name="T45" fmla="*/ 0 h 6371"/>
                <a:gd name="T46" fmla="*/ 0 w 5116"/>
                <a:gd name="T47" fmla="*/ 0 h 6371"/>
                <a:gd name="T48" fmla="*/ 0 w 5116"/>
                <a:gd name="T49" fmla="*/ 0 h 6371"/>
                <a:gd name="T50" fmla="*/ 0 w 5116"/>
                <a:gd name="T51" fmla="*/ 0 h 6371"/>
                <a:gd name="T52" fmla="*/ 0 w 5116"/>
                <a:gd name="T53" fmla="*/ 0 h 6371"/>
                <a:gd name="T54" fmla="*/ 0 w 5116"/>
                <a:gd name="T55" fmla="*/ 0 h 6371"/>
                <a:gd name="T56" fmla="*/ 0 w 5116"/>
                <a:gd name="T57" fmla="*/ 0 h 6371"/>
                <a:gd name="T58" fmla="*/ 0 w 5116"/>
                <a:gd name="T59" fmla="*/ 0 h 6371"/>
                <a:gd name="T60" fmla="*/ 0 w 5116"/>
                <a:gd name="T61" fmla="*/ 0 h 6371"/>
                <a:gd name="T62" fmla="*/ 0 w 5116"/>
                <a:gd name="T63" fmla="*/ 0 h 6371"/>
                <a:gd name="T64" fmla="*/ 0 w 5116"/>
                <a:gd name="T65" fmla="*/ 0 h 6371"/>
                <a:gd name="T66" fmla="*/ 0 w 5116"/>
                <a:gd name="T67" fmla="*/ 0 h 6371"/>
                <a:gd name="T68" fmla="*/ 0 w 5116"/>
                <a:gd name="T69" fmla="*/ 0 h 6371"/>
                <a:gd name="T70" fmla="*/ 0 w 5116"/>
                <a:gd name="T71" fmla="*/ 0 h 6371"/>
                <a:gd name="T72" fmla="*/ 0 w 5116"/>
                <a:gd name="T73" fmla="*/ 0 h 6371"/>
                <a:gd name="T74" fmla="*/ 0 w 5116"/>
                <a:gd name="T75" fmla="*/ 0 h 6371"/>
                <a:gd name="T76" fmla="*/ 0 w 5116"/>
                <a:gd name="T77" fmla="*/ 0 h 6371"/>
                <a:gd name="T78" fmla="*/ 0 w 5116"/>
                <a:gd name="T79" fmla="*/ 0 h 6371"/>
                <a:gd name="T80" fmla="*/ 0 w 5116"/>
                <a:gd name="T81" fmla="*/ 0 h 6371"/>
                <a:gd name="T82" fmla="*/ 0 w 5116"/>
                <a:gd name="T83" fmla="*/ 0 h 6371"/>
                <a:gd name="T84" fmla="*/ 0 w 5116"/>
                <a:gd name="T85" fmla="*/ 0 h 6371"/>
                <a:gd name="T86" fmla="*/ 0 w 5116"/>
                <a:gd name="T87" fmla="*/ 0 h 6371"/>
                <a:gd name="T88" fmla="*/ 0 w 5116"/>
                <a:gd name="T89" fmla="*/ 0 h 6371"/>
                <a:gd name="T90" fmla="*/ 0 w 5116"/>
                <a:gd name="T91" fmla="*/ 0 h 6371"/>
                <a:gd name="T92" fmla="*/ 0 w 5116"/>
                <a:gd name="T93" fmla="*/ 0 h 6371"/>
                <a:gd name="T94" fmla="*/ 0 w 5116"/>
                <a:gd name="T95" fmla="*/ 0 h 6371"/>
                <a:gd name="T96" fmla="*/ 0 w 5116"/>
                <a:gd name="T97" fmla="*/ 0 h 6371"/>
                <a:gd name="T98" fmla="*/ 0 w 5116"/>
                <a:gd name="T99" fmla="*/ 0 h 6371"/>
                <a:gd name="T100" fmla="*/ 0 w 5116"/>
                <a:gd name="T101" fmla="*/ 0 h 6371"/>
                <a:gd name="T102" fmla="*/ 0 w 5116"/>
                <a:gd name="T103" fmla="*/ 0 h 63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16"/>
                <a:gd name="T157" fmla="*/ 0 h 6371"/>
                <a:gd name="T158" fmla="*/ 5116 w 5116"/>
                <a:gd name="T159" fmla="*/ 6371 h 63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16" h="6371">
                  <a:moveTo>
                    <a:pt x="1677" y="33"/>
                  </a:moveTo>
                  <a:lnTo>
                    <a:pt x="1554" y="340"/>
                  </a:lnTo>
                  <a:lnTo>
                    <a:pt x="1260" y="495"/>
                  </a:lnTo>
                  <a:lnTo>
                    <a:pt x="1006" y="699"/>
                  </a:lnTo>
                  <a:lnTo>
                    <a:pt x="762" y="1008"/>
                  </a:lnTo>
                  <a:lnTo>
                    <a:pt x="494" y="1473"/>
                  </a:lnTo>
                  <a:lnTo>
                    <a:pt x="276" y="2063"/>
                  </a:lnTo>
                  <a:lnTo>
                    <a:pt x="0" y="3114"/>
                  </a:lnTo>
                  <a:lnTo>
                    <a:pt x="0" y="6371"/>
                  </a:lnTo>
                  <a:lnTo>
                    <a:pt x="541" y="5689"/>
                  </a:lnTo>
                  <a:lnTo>
                    <a:pt x="387" y="5409"/>
                  </a:lnTo>
                  <a:lnTo>
                    <a:pt x="666" y="5038"/>
                  </a:lnTo>
                  <a:lnTo>
                    <a:pt x="1367" y="4354"/>
                  </a:lnTo>
                  <a:lnTo>
                    <a:pt x="851" y="4679"/>
                  </a:lnTo>
                  <a:lnTo>
                    <a:pt x="666" y="4804"/>
                  </a:lnTo>
                  <a:lnTo>
                    <a:pt x="652" y="4790"/>
                  </a:lnTo>
                  <a:lnTo>
                    <a:pt x="762" y="4635"/>
                  </a:lnTo>
                  <a:lnTo>
                    <a:pt x="1070" y="4245"/>
                  </a:lnTo>
                  <a:lnTo>
                    <a:pt x="1038" y="4214"/>
                  </a:lnTo>
                  <a:lnTo>
                    <a:pt x="777" y="4310"/>
                  </a:lnTo>
                  <a:lnTo>
                    <a:pt x="710" y="4310"/>
                  </a:lnTo>
                  <a:lnTo>
                    <a:pt x="681" y="4259"/>
                  </a:lnTo>
                  <a:lnTo>
                    <a:pt x="710" y="4200"/>
                  </a:lnTo>
                  <a:lnTo>
                    <a:pt x="851" y="4045"/>
                  </a:lnTo>
                  <a:lnTo>
                    <a:pt x="1006" y="3938"/>
                  </a:lnTo>
                  <a:lnTo>
                    <a:pt x="1197" y="3844"/>
                  </a:lnTo>
                  <a:lnTo>
                    <a:pt x="1287" y="3764"/>
                  </a:lnTo>
                  <a:lnTo>
                    <a:pt x="1382" y="3612"/>
                  </a:lnTo>
                  <a:lnTo>
                    <a:pt x="1212" y="3752"/>
                  </a:lnTo>
                  <a:lnTo>
                    <a:pt x="1006" y="3860"/>
                  </a:lnTo>
                  <a:lnTo>
                    <a:pt x="839" y="3920"/>
                  </a:lnTo>
                  <a:lnTo>
                    <a:pt x="652" y="4045"/>
                  </a:lnTo>
                  <a:lnTo>
                    <a:pt x="605" y="4015"/>
                  </a:lnTo>
                  <a:lnTo>
                    <a:pt x="605" y="3969"/>
                  </a:lnTo>
                  <a:lnTo>
                    <a:pt x="745" y="3799"/>
                  </a:lnTo>
                  <a:lnTo>
                    <a:pt x="946" y="3644"/>
                  </a:lnTo>
                  <a:lnTo>
                    <a:pt x="1287" y="3440"/>
                  </a:lnTo>
                  <a:lnTo>
                    <a:pt x="652" y="3440"/>
                  </a:lnTo>
                  <a:lnTo>
                    <a:pt x="527" y="3223"/>
                  </a:lnTo>
                  <a:lnTo>
                    <a:pt x="1180" y="3223"/>
                  </a:lnTo>
                  <a:lnTo>
                    <a:pt x="777" y="2493"/>
                  </a:lnTo>
                  <a:lnTo>
                    <a:pt x="710" y="2339"/>
                  </a:lnTo>
                  <a:lnTo>
                    <a:pt x="710" y="2215"/>
                  </a:lnTo>
                  <a:lnTo>
                    <a:pt x="762" y="2030"/>
                  </a:lnTo>
                  <a:lnTo>
                    <a:pt x="885" y="1613"/>
                  </a:lnTo>
                  <a:lnTo>
                    <a:pt x="962" y="1409"/>
                  </a:lnTo>
                  <a:lnTo>
                    <a:pt x="1038" y="1333"/>
                  </a:lnTo>
                  <a:lnTo>
                    <a:pt x="1146" y="1289"/>
                  </a:lnTo>
                  <a:lnTo>
                    <a:pt x="1260" y="1269"/>
                  </a:lnTo>
                  <a:lnTo>
                    <a:pt x="1802" y="1348"/>
                  </a:lnTo>
                  <a:lnTo>
                    <a:pt x="2503" y="1628"/>
                  </a:lnTo>
                  <a:lnTo>
                    <a:pt x="2612" y="1705"/>
                  </a:lnTo>
                  <a:lnTo>
                    <a:pt x="2643" y="1749"/>
                  </a:lnTo>
                  <a:lnTo>
                    <a:pt x="2660" y="1812"/>
                  </a:lnTo>
                  <a:lnTo>
                    <a:pt x="2628" y="1859"/>
                  </a:lnTo>
                  <a:lnTo>
                    <a:pt x="2565" y="1889"/>
                  </a:lnTo>
                  <a:lnTo>
                    <a:pt x="2987" y="2169"/>
                  </a:lnTo>
                  <a:lnTo>
                    <a:pt x="3044" y="2248"/>
                  </a:lnTo>
                  <a:lnTo>
                    <a:pt x="2705" y="2093"/>
                  </a:lnTo>
                  <a:lnTo>
                    <a:pt x="2643" y="2093"/>
                  </a:lnTo>
                  <a:lnTo>
                    <a:pt x="2596" y="2122"/>
                  </a:lnTo>
                  <a:lnTo>
                    <a:pt x="2596" y="2184"/>
                  </a:lnTo>
                  <a:lnTo>
                    <a:pt x="2672" y="2307"/>
                  </a:lnTo>
                  <a:lnTo>
                    <a:pt x="2800" y="2435"/>
                  </a:lnTo>
                  <a:lnTo>
                    <a:pt x="2955" y="2524"/>
                  </a:lnTo>
                  <a:lnTo>
                    <a:pt x="3000" y="2575"/>
                  </a:lnTo>
                  <a:lnTo>
                    <a:pt x="3031" y="2634"/>
                  </a:lnTo>
                  <a:lnTo>
                    <a:pt x="3031" y="2698"/>
                  </a:lnTo>
                  <a:lnTo>
                    <a:pt x="3000" y="2742"/>
                  </a:lnTo>
                  <a:lnTo>
                    <a:pt x="2940" y="2774"/>
                  </a:lnTo>
                  <a:lnTo>
                    <a:pt x="2813" y="2805"/>
                  </a:lnTo>
                  <a:lnTo>
                    <a:pt x="3235" y="3037"/>
                  </a:lnTo>
                  <a:lnTo>
                    <a:pt x="3267" y="3083"/>
                  </a:lnTo>
                  <a:lnTo>
                    <a:pt x="3267" y="3114"/>
                  </a:lnTo>
                  <a:lnTo>
                    <a:pt x="3218" y="3130"/>
                  </a:lnTo>
                  <a:lnTo>
                    <a:pt x="1569" y="2479"/>
                  </a:lnTo>
                  <a:lnTo>
                    <a:pt x="2547" y="2929"/>
                  </a:lnTo>
                  <a:lnTo>
                    <a:pt x="2672" y="3022"/>
                  </a:lnTo>
                  <a:lnTo>
                    <a:pt x="2891" y="3194"/>
                  </a:lnTo>
                  <a:lnTo>
                    <a:pt x="3031" y="3272"/>
                  </a:lnTo>
                  <a:lnTo>
                    <a:pt x="3095" y="3317"/>
                  </a:lnTo>
                  <a:lnTo>
                    <a:pt x="3095" y="3364"/>
                  </a:lnTo>
                  <a:lnTo>
                    <a:pt x="3064" y="3425"/>
                  </a:lnTo>
                  <a:lnTo>
                    <a:pt x="2955" y="3457"/>
                  </a:lnTo>
                  <a:lnTo>
                    <a:pt x="2719" y="3519"/>
                  </a:lnTo>
                  <a:lnTo>
                    <a:pt x="2643" y="3612"/>
                  </a:lnTo>
                  <a:lnTo>
                    <a:pt x="3327" y="3612"/>
                  </a:lnTo>
                  <a:lnTo>
                    <a:pt x="3530" y="3688"/>
                  </a:lnTo>
                  <a:lnTo>
                    <a:pt x="3499" y="3829"/>
                  </a:lnTo>
                  <a:lnTo>
                    <a:pt x="3015" y="4094"/>
                  </a:lnTo>
                  <a:lnTo>
                    <a:pt x="2968" y="4187"/>
                  </a:lnTo>
                  <a:lnTo>
                    <a:pt x="2968" y="4245"/>
                  </a:lnTo>
                  <a:lnTo>
                    <a:pt x="3000" y="4278"/>
                  </a:lnTo>
                  <a:lnTo>
                    <a:pt x="3095" y="4293"/>
                  </a:lnTo>
                  <a:lnTo>
                    <a:pt x="3530" y="4200"/>
                  </a:lnTo>
                  <a:lnTo>
                    <a:pt x="3560" y="4214"/>
                  </a:lnTo>
                  <a:lnTo>
                    <a:pt x="3575" y="4278"/>
                  </a:lnTo>
                  <a:lnTo>
                    <a:pt x="3560" y="4399"/>
                  </a:lnTo>
                  <a:lnTo>
                    <a:pt x="3670" y="4310"/>
                  </a:lnTo>
                  <a:lnTo>
                    <a:pt x="3759" y="4310"/>
                  </a:lnTo>
                  <a:lnTo>
                    <a:pt x="3855" y="4340"/>
                  </a:lnTo>
                  <a:lnTo>
                    <a:pt x="4042" y="4418"/>
                  </a:lnTo>
                  <a:lnTo>
                    <a:pt x="5116" y="5084"/>
                  </a:lnTo>
                  <a:lnTo>
                    <a:pt x="4650" y="4156"/>
                  </a:lnTo>
                  <a:lnTo>
                    <a:pt x="4509" y="3704"/>
                  </a:lnTo>
                  <a:lnTo>
                    <a:pt x="4401" y="3393"/>
                  </a:lnTo>
                  <a:lnTo>
                    <a:pt x="4340" y="3239"/>
                  </a:lnTo>
                  <a:lnTo>
                    <a:pt x="4214" y="3022"/>
                  </a:lnTo>
                  <a:lnTo>
                    <a:pt x="3889" y="2589"/>
                  </a:lnTo>
                  <a:lnTo>
                    <a:pt x="4059" y="2978"/>
                  </a:lnTo>
                  <a:lnTo>
                    <a:pt x="4089" y="3164"/>
                  </a:lnTo>
                  <a:lnTo>
                    <a:pt x="4136" y="3393"/>
                  </a:lnTo>
                  <a:lnTo>
                    <a:pt x="4169" y="3580"/>
                  </a:lnTo>
                  <a:lnTo>
                    <a:pt x="4182" y="3688"/>
                  </a:lnTo>
                  <a:lnTo>
                    <a:pt x="4059" y="3393"/>
                  </a:lnTo>
                  <a:lnTo>
                    <a:pt x="3933" y="3054"/>
                  </a:lnTo>
                  <a:lnTo>
                    <a:pt x="3779" y="2604"/>
                  </a:lnTo>
                  <a:lnTo>
                    <a:pt x="3654" y="2307"/>
                  </a:lnTo>
                  <a:lnTo>
                    <a:pt x="3314" y="1690"/>
                  </a:lnTo>
                  <a:lnTo>
                    <a:pt x="3479" y="2139"/>
                  </a:lnTo>
                  <a:lnTo>
                    <a:pt x="3560" y="2493"/>
                  </a:lnTo>
                  <a:lnTo>
                    <a:pt x="3560" y="2791"/>
                  </a:lnTo>
                  <a:lnTo>
                    <a:pt x="3530" y="2882"/>
                  </a:lnTo>
                  <a:lnTo>
                    <a:pt x="3499" y="2945"/>
                  </a:lnTo>
                  <a:lnTo>
                    <a:pt x="3420" y="3009"/>
                  </a:lnTo>
                  <a:lnTo>
                    <a:pt x="3376" y="3009"/>
                  </a:lnTo>
                  <a:lnTo>
                    <a:pt x="3174" y="2464"/>
                  </a:lnTo>
                  <a:lnTo>
                    <a:pt x="3204" y="2371"/>
                  </a:lnTo>
                  <a:lnTo>
                    <a:pt x="3031" y="1999"/>
                  </a:lnTo>
                  <a:lnTo>
                    <a:pt x="3031" y="1845"/>
                  </a:lnTo>
                  <a:lnTo>
                    <a:pt x="2908" y="1645"/>
                  </a:lnTo>
                  <a:lnTo>
                    <a:pt x="2660" y="1441"/>
                  </a:lnTo>
                  <a:lnTo>
                    <a:pt x="2253" y="1269"/>
                  </a:lnTo>
                  <a:lnTo>
                    <a:pt x="1817" y="1193"/>
                  </a:lnTo>
                  <a:lnTo>
                    <a:pt x="1445" y="1193"/>
                  </a:lnTo>
                  <a:lnTo>
                    <a:pt x="1197" y="1210"/>
                  </a:lnTo>
                  <a:lnTo>
                    <a:pt x="993" y="1269"/>
                  </a:lnTo>
                  <a:lnTo>
                    <a:pt x="1102" y="993"/>
                  </a:lnTo>
                  <a:lnTo>
                    <a:pt x="1242" y="806"/>
                  </a:lnTo>
                  <a:lnTo>
                    <a:pt x="1414" y="652"/>
                  </a:lnTo>
                  <a:lnTo>
                    <a:pt x="1585" y="603"/>
                  </a:lnTo>
                  <a:lnTo>
                    <a:pt x="1848" y="588"/>
                  </a:lnTo>
                  <a:lnTo>
                    <a:pt x="2097" y="603"/>
                  </a:lnTo>
                  <a:lnTo>
                    <a:pt x="1942" y="436"/>
                  </a:lnTo>
                  <a:lnTo>
                    <a:pt x="1788" y="340"/>
                  </a:lnTo>
                  <a:lnTo>
                    <a:pt x="1647" y="294"/>
                  </a:lnTo>
                  <a:lnTo>
                    <a:pt x="1726" y="64"/>
                  </a:lnTo>
                  <a:lnTo>
                    <a:pt x="2021" y="138"/>
                  </a:lnTo>
                  <a:lnTo>
                    <a:pt x="2303" y="327"/>
                  </a:lnTo>
                  <a:lnTo>
                    <a:pt x="2596" y="623"/>
                  </a:lnTo>
                  <a:lnTo>
                    <a:pt x="2908" y="975"/>
                  </a:lnTo>
                  <a:lnTo>
                    <a:pt x="3095" y="1210"/>
                  </a:lnTo>
                  <a:lnTo>
                    <a:pt x="2688" y="681"/>
                  </a:lnTo>
                  <a:lnTo>
                    <a:pt x="2378" y="354"/>
                  </a:lnTo>
                  <a:lnTo>
                    <a:pt x="2207" y="200"/>
                  </a:lnTo>
                  <a:lnTo>
                    <a:pt x="1957" y="64"/>
                  </a:lnTo>
                  <a:lnTo>
                    <a:pt x="1708" y="0"/>
                  </a:lnTo>
                  <a:lnTo>
                    <a:pt x="1677" y="33"/>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80" name="Freeform 40"/>
            <p:cNvSpPr>
              <a:spLocks/>
            </p:cNvSpPr>
            <p:nvPr/>
          </p:nvSpPr>
          <p:spPr bwMode="auto">
            <a:xfrm>
              <a:off x="2259" y="3660"/>
              <a:ext cx="522" cy="660"/>
            </a:xfrm>
            <a:custGeom>
              <a:avLst/>
              <a:gdLst>
                <a:gd name="T0" fmla="*/ 0 w 4375"/>
                <a:gd name="T1" fmla="*/ 0 h 5280"/>
                <a:gd name="T2" fmla="*/ 0 w 4375"/>
                <a:gd name="T3" fmla="*/ 0 h 5280"/>
                <a:gd name="T4" fmla="*/ 0 w 4375"/>
                <a:gd name="T5" fmla="*/ 0 h 5280"/>
                <a:gd name="T6" fmla="*/ 0 w 4375"/>
                <a:gd name="T7" fmla="*/ 0 h 5280"/>
                <a:gd name="T8" fmla="*/ 0 w 4375"/>
                <a:gd name="T9" fmla="*/ 0 h 5280"/>
                <a:gd name="T10" fmla="*/ 0 w 4375"/>
                <a:gd name="T11" fmla="*/ 0 h 5280"/>
                <a:gd name="T12" fmla="*/ 0 w 4375"/>
                <a:gd name="T13" fmla="*/ 0 h 5280"/>
                <a:gd name="T14" fmla="*/ 0 w 4375"/>
                <a:gd name="T15" fmla="*/ 0 h 5280"/>
                <a:gd name="T16" fmla="*/ 0 w 4375"/>
                <a:gd name="T17" fmla="*/ 0 h 5280"/>
                <a:gd name="T18" fmla="*/ 0 w 4375"/>
                <a:gd name="T19" fmla="*/ 0 h 5280"/>
                <a:gd name="T20" fmla="*/ 0 w 4375"/>
                <a:gd name="T21" fmla="*/ 0 h 5280"/>
                <a:gd name="T22" fmla="*/ 0 w 4375"/>
                <a:gd name="T23" fmla="*/ 0 h 5280"/>
                <a:gd name="T24" fmla="*/ 0 w 4375"/>
                <a:gd name="T25" fmla="*/ 0 h 5280"/>
                <a:gd name="T26" fmla="*/ 0 w 4375"/>
                <a:gd name="T27" fmla="*/ 0 h 5280"/>
                <a:gd name="T28" fmla="*/ 0 w 4375"/>
                <a:gd name="T29" fmla="*/ 0 h 5280"/>
                <a:gd name="T30" fmla="*/ 0 w 4375"/>
                <a:gd name="T31" fmla="*/ 0 h 5280"/>
                <a:gd name="T32" fmla="*/ 0 w 4375"/>
                <a:gd name="T33" fmla="*/ 0 h 5280"/>
                <a:gd name="T34" fmla="*/ 0 w 4375"/>
                <a:gd name="T35" fmla="*/ 0 h 5280"/>
                <a:gd name="T36" fmla="*/ 0 w 4375"/>
                <a:gd name="T37" fmla="*/ 0 h 5280"/>
                <a:gd name="T38" fmla="*/ 0 w 4375"/>
                <a:gd name="T39" fmla="*/ 0 h 5280"/>
                <a:gd name="T40" fmla="*/ 0 w 4375"/>
                <a:gd name="T41" fmla="*/ 0 h 5280"/>
                <a:gd name="T42" fmla="*/ 0 w 4375"/>
                <a:gd name="T43" fmla="*/ 0 h 5280"/>
                <a:gd name="T44" fmla="*/ 0 w 4375"/>
                <a:gd name="T45" fmla="*/ 0 h 5280"/>
                <a:gd name="T46" fmla="*/ 0 w 4375"/>
                <a:gd name="T47" fmla="*/ 0 h 5280"/>
                <a:gd name="T48" fmla="*/ 0 w 4375"/>
                <a:gd name="T49" fmla="*/ 0 h 5280"/>
                <a:gd name="T50" fmla="*/ 0 w 4375"/>
                <a:gd name="T51" fmla="*/ 0 h 5280"/>
                <a:gd name="T52" fmla="*/ 0 w 4375"/>
                <a:gd name="T53" fmla="*/ 0 h 5280"/>
                <a:gd name="T54" fmla="*/ 0 w 4375"/>
                <a:gd name="T55" fmla="*/ 0 h 5280"/>
                <a:gd name="T56" fmla="*/ 0 w 4375"/>
                <a:gd name="T57" fmla="*/ 0 h 5280"/>
                <a:gd name="T58" fmla="*/ 0 w 4375"/>
                <a:gd name="T59" fmla="*/ 0 h 5280"/>
                <a:gd name="T60" fmla="*/ 0 w 4375"/>
                <a:gd name="T61" fmla="*/ 0 h 5280"/>
                <a:gd name="T62" fmla="*/ 0 w 4375"/>
                <a:gd name="T63" fmla="*/ 0 h 5280"/>
                <a:gd name="T64" fmla="*/ 0 w 4375"/>
                <a:gd name="T65" fmla="*/ 0 h 5280"/>
                <a:gd name="T66" fmla="*/ 0 w 4375"/>
                <a:gd name="T67" fmla="*/ 0 h 5280"/>
                <a:gd name="T68" fmla="*/ 0 w 4375"/>
                <a:gd name="T69" fmla="*/ 0 h 5280"/>
                <a:gd name="T70" fmla="*/ 0 w 4375"/>
                <a:gd name="T71" fmla="*/ 0 h 5280"/>
                <a:gd name="T72" fmla="*/ 0 w 4375"/>
                <a:gd name="T73" fmla="*/ 0 h 5280"/>
                <a:gd name="T74" fmla="*/ 0 w 4375"/>
                <a:gd name="T75" fmla="*/ 0 h 5280"/>
                <a:gd name="T76" fmla="*/ 0 w 4375"/>
                <a:gd name="T77" fmla="*/ 0 h 52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75"/>
                <a:gd name="T118" fmla="*/ 0 h 5280"/>
                <a:gd name="T119" fmla="*/ 4375 w 4375"/>
                <a:gd name="T120" fmla="*/ 5280 h 52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75" h="5280">
                  <a:moveTo>
                    <a:pt x="494" y="855"/>
                  </a:moveTo>
                  <a:lnTo>
                    <a:pt x="660" y="1131"/>
                  </a:lnTo>
                  <a:lnTo>
                    <a:pt x="918" y="1540"/>
                  </a:lnTo>
                  <a:lnTo>
                    <a:pt x="1169" y="1916"/>
                  </a:lnTo>
                  <a:lnTo>
                    <a:pt x="1396" y="2148"/>
                  </a:lnTo>
                  <a:lnTo>
                    <a:pt x="1606" y="2321"/>
                  </a:lnTo>
                  <a:lnTo>
                    <a:pt x="1655" y="2399"/>
                  </a:lnTo>
                  <a:lnTo>
                    <a:pt x="1655" y="2457"/>
                  </a:lnTo>
                  <a:lnTo>
                    <a:pt x="1593" y="2497"/>
                  </a:lnTo>
                  <a:lnTo>
                    <a:pt x="1271" y="2410"/>
                  </a:lnTo>
                  <a:lnTo>
                    <a:pt x="1007" y="2433"/>
                  </a:lnTo>
                  <a:lnTo>
                    <a:pt x="773" y="2410"/>
                  </a:lnTo>
                  <a:lnTo>
                    <a:pt x="445" y="2321"/>
                  </a:lnTo>
                  <a:lnTo>
                    <a:pt x="573" y="2457"/>
                  </a:lnTo>
                  <a:lnTo>
                    <a:pt x="773" y="2584"/>
                  </a:lnTo>
                  <a:lnTo>
                    <a:pt x="1046" y="2731"/>
                  </a:lnTo>
                  <a:lnTo>
                    <a:pt x="1133" y="2820"/>
                  </a:lnTo>
                  <a:lnTo>
                    <a:pt x="1158" y="2956"/>
                  </a:lnTo>
                  <a:lnTo>
                    <a:pt x="1158" y="3267"/>
                  </a:lnTo>
                  <a:lnTo>
                    <a:pt x="1120" y="3713"/>
                  </a:lnTo>
                  <a:lnTo>
                    <a:pt x="982" y="4201"/>
                  </a:lnTo>
                  <a:lnTo>
                    <a:pt x="885" y="4621"/>
                  </a:lnTo>
                  <a:lnTo>
                    <a:pt x="820" y="4966"/>
                  </a:lnTo>
                  <a:lnTo>
                    <a:pt x="798" y="5280"/>
                  </a:lnTo>
                  <a:lnTo>
                    <a:pt x="2768" y="5280"/>
                  </a:lnTo>
                  <a:lnTo>
                    <a:pt x="2780" y="5142"/>
                  </a:lnTo>
                  <a:lnTo>
                    <a:pt x="2842" y="5022"/>
                  </a:lnTo>
                  <a:lnTo>
                    <a:pt x="3190" y="4670"/>
                  </a:lnTo>
                  <a:lnTo>
                    <a:pt x="3390" y="4410"/>
                  </a:lnTo>
                  <a:lnTo>
                    <a:pt x="3428" y="4249"/>
                  </a:lnTo>
                  <a:lnTo>
                    <a:pt x="3366" y="3229"/>
                  </a:lnTo>
                  <a:lnTo>
                    <a:pt x="3303" y="2520"/>
                  </a:lnTo>
                  <a:lnTo>
                    <a:pt x="3999" y="2647"/>
                  </a:lnTo>
                  <a:lnTo>
                    <a:pt x="4052" y="2399"/>
                  </a:lnTo>
                  <a:lnTo>
                    <a:pt x="4199" y="2075"/>
                  </a:lnTo>
                  <a:lnTo>
                    <a:pt x="4303" y="1875"/>
                  </a:lnTo>
                  <a:lnTo>
                    <a:pt x="4364" y="1687"/>
                  </a:lnTo>
                  <a:lnTo>
                    <a:pt x="4375" y="1578"/>
                  </a:lnTo>
                  <a:lnTo>
                    <a:pt x="4358" y="1518"/>
                  </a:lnTo>
                  <a:lnTo>
                    <a:pt x="3566" y="1160"/>
                  </a:lnTo>
                  <a:lnTo>
                    <a:pt x="3379" y="1332"/>
                  </a:lnTo>
                  <a:lnTo>
                    <a:pt x="3131" y="1487"/>
                  </a:lnTo>
                  <a:lnTo>
                    <a:pt x="2851" y="1610"/>
                  </a:lnTo>
                  <a:lnTo>
                    <a:pt x="2522" y="1690"/>
                  </a:lnTo>
                  <a:lnTo>
                    <a:pt x="2228" y="1705"/>
                  </a:lnTo>
                  <a:lnTo>
                    <a:pt x="1980" y="1690"/>
                  </a:lnTo>
                  <a:lnTo>
                    <a:pt x="1865" y="1659"/>
                  </a:lnTo>
                  <a:lnTo>
                    <a:pt x="1853" y="1610"/>
                  </a:lnTo>
                  <a:lnTo>
                    <a:pt x="1865" y="1551"/>
                  </a:lnTo>
                  <a:lnTo>
                    <a:pt x="2005" y="1487"/>
                  </a:lnTo>
                  <a:lnTo>
                    <a:pt x="2212" y="1411"/>
                  </a:lnTo>
                  <a:lnTo>
                    <a:pt x="2415" y="1285"/>
                  </a:lnTo>
                  <a:lnTo>
                    <a:pt x="2586" y="1160"/>
                  </a:lnTo>
                  <a:lnTo>
                    <a:pt x="2711" y="1039"/>
                  </a:lnTo>
                  <a:lnTo>
                    <a:pt x="2755" y="1020"/>
                  </a:lnTo>
                  <a:lnTo>
                    <a:pt x="2787" y="1052"/>
                  </a:lnTo>
                  <a:lnTo>
                    <a:pt x="2787" y="1179"/>
                  </a:lnTo>
                  <a:lnTo>
                    <a:pt x="2755" y="1285"/>
                  </a:lnTo>
                  <a:lnTo>
                    <a:pt x="2662" y="1425"/>
                  </a:lnTo>
                  <a:lnTo>
                    <a:pt x="2772" y="1320"/>
                  </a:lnTo>
                  <a:lnTo>
                    <a:pt x="2836" y="1179"/>
                  </a:lnTo>
                  <a:lnTo>
                    <a:pt x="2867" y="1020"/>
                  </a:lnTo>
                  <a:lnTo>
                    <a:pt x="2867" y="880"/>
                  </a:lnTo>
                  <a:lnTo>
                    <a:pt x="2817" y="776"/>
                  </a:lnTo>
                  <a:lnTo>
                    <a:pt x="2726" y="897"/>
                  </a:lnTo>
                  <a:lnTo>
                    <a:pt x="2600" y="1039"/>
                  </a:lnTo>
                  <a:lnTo>
                    <a:pt x="2415" y="1179"/>
                  </a:lnTo>
                  <a:lnTo>
                    <a:pt x="2228" y="1300"/>
                  </a:lnTo>
                  <a:lnTo>
                    <a:pt x="2025" y="1378"/>
                  </a:lnTo>
                  <a:lnTo>
                    <a:pt x="1713" y="1425"/>
                  </a:lnTo>
                  <a:lnTo>
                    <a:pt x="1526" y="1425"/>
                  </a:lnTo>
                  <a:lnTo>
                    <a:pt x="1326" y="1396"/>
                  </a:lnTo>
                  <a:lnTo>
                    <a:pt x="1125" y="1320"/>
                  </a:lnTo>
                  <a:lnTo>
                    <a:pt x="874" y="1115"/>
                  </a:lnTo>
                  <a:lnTo>
                    <a:pt x="624" y="865"/>
                  </a:lnTo>
                  <a:lnTo>
                    <a:pt x="421" y="636"/>
                  </a:lnTo>
                  <a:lnTo>
                    <a:pt x="0" y="0"/>
                  </a:lnTo>
                  <a:lnTo>
                    <a:pt x="494" y="855"/>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81" name="Freeform 41"/>
            <p:cNvSpPr>
              <a:spLocks/>
            </p:cNvSpPr>
            <p:nvPr/>
          </p:nvSpPr>
          <p:spPr bwMode="auto">
            <a:xfrm>
              <a:off x="2440" y="3291"/>
              <a:ext cx="31" cy="77"/>
            </a:xfrm>
            <a:custGeom>
              <a:avLst/>
              <a:gdLst>
                <a:gd name="T0" fmla="*/ 0 w 254"/>
                <a:gd name="T1" fmla="*/ 0 h 611"/>
                <a:gd name="T2" fmla="*/ 0 w 254"/>
                <a:gd name="T3" fmla="*/ 0 h 611"/>
                <a:gd name="T4" fmla="*/ 0 w 254"/>
                <a:gd name="T5" fmla="*/ 0 h 611"/>
                <a:gd name="T6" fmla="*/ 0 w 254"/>
                <a:gd name="T7" fmla="*/ 0 h 611"/>
                <a:gd name="T8" fmla="*/ 0 w 254"/>
                <a:gd name="T9" fmla="*/ 0 h 611"/>
                <a:gd name="T10" fmla="*/ 0 w 254"/>
                <a:gd name="T11" fmla="*/ 0 h 611"/>
                <a:gd name="T12" fmla="*/ 0 w 254"/>
                <a:gd name="T13" fmla="*/ 0 h 611"/>
                <a:gd name="T14" fmla="*/ 0 w 254"/>
                <a:gd name="T15" fmla="*/ 0 h 611"/>
                <a:gd name="T16" fmla="*/ 0 w 254"/>
                <a:gd name="T17" fmla="*/ 0 h 611"/>
                <a:gd name="T18" fmla="*/ 0 w 254"/>
                <a:gd name="T19" fmla="*/ 0 h 611"/>
                <a:gd name="T20" fmla="*/ 0 w 254"/>
                <a:gd name="T21" fmla="*/ 0 h 611"/>
                <a:gd name="T22" fmla="*/ 0 w 254"/>
                <a:gd name="T23" fmla="*/ 0 h 611"/>
                <a:gd name="T24" fmla="*/ 0 w 254"/>
                <a:gd name="T25" fmla="*/ 0 h 611"/>
                <a:gd name="T26" fmla="*/ 0 w 254"/>
                <a:gd name="T27" fmla="*/ 0 h 6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4"/>
                <a:gd name="T43" fmla="*/ 0 h 611"/>
                <a:gd name="T44" fmla="*/ 254 w 254"/>
                <a:gd name="T45" fmla="*/ 611 h 6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4" h="611">
                  <a:moveTo>
                    <a:pt x="0" y="242"/>
                  </a:moveTo>
                  <a:lnTo>
                    <a:pt x="158" y="611"/>
                  </a:lnTo>
                  <a:lnTo>
                    <a:pt x="119" y="456"/>
                  </a:lnTo>
                  <a:lnTo>
                    <a:pt x="254" y="407"/>
                  </a:lnTo>
                  <a:lnTo>
                    <a:pt x="119" y="379"/>
                  </a:lnTo>
                  <a:lnTo>
                    <a:pt x="102" y="334"/>
                  </a:lnTo>
                  <a:lnTo>
                    <a:pt x="141" y="176"/>
                  </a:lnTo>
                  <a:lnTo>
                    <a:pt x="141" y="85"/>
                  </a:lnTo>
                  <a:lnTo>
                    <a:pt x="141" y="0"/>
                  </a:lnTo>
                  <a:lnTo>
                    <a:pt x="119" y="11"/>
                  </a:lnTo>
                  <a:lnTo>
                    <a:pt x="119" y="140"/>
                  </a:lnTo>
                  <a:lnTo>
                    <a:pt x="102" y="225"/>
                  </a:lnTo>
                  <a:lnTo>
                    <a:pt x="56" y="305"/>
                  </a:lnTo>
                  <a:lnTo>
                    <a:pt x="0" y="242"/>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82" name="Freeform 42"/>
            <p:cNvSpPr>
              <a:spLocks/>
            </p:cNvSpPr>
            <p:nvPr/>
          </p:nvSpPr>
          <p:spPr bwMode="auto">
            <a:xfrm>
              <a:off x="2458" y="3304"/>
              <a:ext cx="99" cy="235"/>
            </a:xfrm>
            <a:custGeom>
              <a:avLst/>
              <a:gdLst>
                <a:gd name="T0" fmla="*/ 0 w 839"/>
                <a:gd name="T1" fmla="*/ 0 h 1880"/>
                <a:gd name="T2" fmla="*/ 0 w 839"/>
                <a:gd name="T3" fmla="*/ 0 h 1880"/>
                <a:gd name="T4" fmla="*/ 0 w 839"/>
                <a:gd name="T5" fmla="*/ 0 h 1880"/>
                <a:gd name="T6" fmla="*/ 0 w 839"/>
                <a:gd name="T7" fmla="*/ 0 h 1880"/>
                <a:gd name="T8" fmla="*/ 0 w 839"/>
                <a:gd name="T9" fmla="*/ 0 h 1880"/>
                <a:gd name="T10" fmla="*/ 0 w 839"/>
                <a:gd name="T11" fmla="*/ 0 h 1880"/>
                <a:gd name="T12" fmla="*/ 0 w 839"/>
                <a:gd name="T13" fmla="*/ 0 h 1880"/>
                <a:gd name="T14" fmla="*/ 0 w 839"/>
                <a:gd name="T15" fmla="*/ 0 h 1880"/>
                <a:gd name="T16" fmla="*/ 0 w 839"/>
                <a:gd name="T17" fmla="*/ 0 h 1880"/>
                <a:gd name="T18" fmla="*/ 0 w 839"/>
                <a:gd name="T19" fmla="*/ 0 h 1880"/>
                <a:gd name="T20" fmla="*/ 0 w 839"/>
                <a:gd name="T21" fmla="*/ 0 h 1880"/>
                <a:gd name="T22" fmla="*/ 0 w 839"/>
                <a:gd name="T23" fmla="*/ 0 h 1880"/>
                <a:gd name="T24" fmla="*/ 0 w 839"/>
                <a:gd name="T25" fmla="*/ 0 h 1880"/>
                <a:gd name="T26" fmla="*/ 0 w 839"/>
                <a:gd name="T27" fmla="*/ 0 h 1880"/>
                <a:gd name="T28" fmla="*/ 0 w 839"/>
                <a:gd name="T29" fmla="*/ 0 h 1880"/>
                <a:gd name="T30" fmla="*/ 0 w 839"/>
                <a:gd name="T31" fmla="*/ 0 h 1880"/>
                <a:gd name="T32" fmla="*/ 0 w 839"/>
                <a:gd name="T33" fmla="*/ 0 h 18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9"/>
                <a:gd name="T52" fmla="*/ 0 h 1880"/>
                <a:gd name="T53" fmla="*/ 839 w 839"/>
                <a:gd name="T54" fmla="*/ 1880 h 18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9" h="1880">
                  <a:moveTo>
                    <a:pt x="0" y="38"/>
                  </a:moveTo>
                  <a:lnTo>
                    <a:pt x="55" y="112"/>
                  </a:lnTo>
                  <a:lnTo>
                    <a:pt x="91" y="185"/>
                  </a:lnTo>
                  <a:lnTo>
                    <a:pt x="102" y="241"/>
                  </a:lnTo>
                  <a:lnTo>
                    <a:pt x="102" y="305"/>
                  </a:lnTo>
                  <a:lnTo>
                    <a:pt x="158" y="390"/>
                  </a:lnTo>
                  <a:lnTo>
                    <a:pt x="225" y="548"/>
                  </a:lnTo>
                  <a:lnTo>
                    <a:pt x="779" y="1880"/>
                  </a:lnTo>
                  <a:lnTo>
                    <a:pt x="839" y="1861"/>
                  </a:lnTo>
                  <a:lnTo>
                    <a:pt x="195" y="381"/>
                  </a:lnTo>
                  <a:lnTo>
                    <a:pt x="158" y="333"/>
                  </a:lnTo>
                  <a:lnTo>
                    <a:pt x="129" y="305"/>
                  </a:lnTo>
                  <a:lnTo>
                    <a:pt x="129" y="203"/>
                  </a:lnTo>
                  <a:lnTo>
                    <a:pt x="102" y="112"/>
                  </a:lnTo>
                  <a:lnTo>
                    <a:pt x="46" y="38"/>
                  </a:lnTo>
                  <a:lnTo>
                    <a:pt x="0" y="0"/>
                  </a:lnTo>
                  <a:lnTo>
                    <a:pt x="0" y="38"/>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83" name="Freeform 43"/>
            <p:cNvSpPr>
              <a:spLocks/>
            </p:cNvSpPr>
            <p:nvPr/>
          </p:nvSpPr>
          <p:spPr bwMode="auto">
            <a:xfrm>
              <a:off x="2348" y="3258"/>
              <a:ext cx="146" cy="216"/>
            </a:xfrm>
            <a:custGeom>
              <a:avLst/>
              <a:gdLst>
                <a:gd name="T0" fmla="*/ 0 w 1216"/>
                <a:gd name="T1" fmla="*/ 0 h 1727"/>
                <a:gd name="T2" fmla="*/ 0 w 1216"/>
                <a:gd name="T3" fmla="*/ 0 h 1727"/>
                <a:gd name="T4" fmla="*/ 0 w 1216"/>
                <a:gd name="T5" fmla="*/ 0 h 1727"/>
                <a:gd name="T6" fmla="*/ 0 w 1216"/>
                <a:gd name="T7" fmla="*/ 0 h 1727"/>
                <a:gd name="T8" fmla="*/ 0 w 1216"/>
                <a:gd name="T9" fmla="*/ 0 h 1727"/>
                <a:gd name="T10" fmla="*/ 0 w 1216"/>
                <a:gd name="T11" fmla="*/ 0 h 1727"/>
                <a:gd name="T12" fmla="*/ 0 w 1216"/>
                <a:gd name="T13" fmla="*/ 0 h 1727"/>
                <a:gd name="T14" fmla="*/ 0 w 1216"/>
                <a:gd name="T15" fmla="*/ 0 h 1727"/>
                <a:gd name="T16" fmla="*/ 0 w 1216"/>
                <a:gd name="T17" fmla="*/ 0 h 1727"/>
                <a:gd name="T18" fmla="*/ 0 w 1216"/>
                <a:gd name="T19" fmla="*/ 0 h 1727"/>
                <a:gd name="T20" fmla="*/ 0 w 1216"/>
                <a:gd name="T21" fmla="*/ 0 h 1727"/>
                <a:gd name="T22" fmla="*/ 0 w 1216"/>
                <a:gd name="T23" fmla="*/ 0 h 1727"/>
                <a:gd name="T24" fmla="*/ 0 w 1216"/>
                <a:gd name="T25" fmla="*/ 0 h 1727"/>
                <a:gd name="T26" fmla="*/ 0 w 1216"/>
                <a:gd name="T27" fmla="*/ 0 h 1727"/>
                <a:gd name="T28" fmla="*/ 0 w 1216"/>
                <a:gd name="T29" fmla="*/ 0 h 1727"/>
                <a:gd name="T30" fmla="*/ 0 w 1216"/>
                <a:gd name="T31" fmla="*/ 0 h 1727"/>
                <a:gd name="T32" fmla="*/ 0 w 1216"/>
                <a:gd name="T33" fmla="*/ 0 h 1727"/>
                <a:gd name="T34" fmla="*/ 0 w 1216"/>
                <a:gd name="T35" fmla="*/ 0 h 1727"/>
                <a:gd name="T36" fmla="*/ 0 w 1216"/>
                <a:gd name="T37" fmla="*/ 0 h 1727"/>
                <a:gd name="T38" fmla="*/ 0 w 1216"/>
                <a:gd name="T39" fmla="*/ 0 h 1727"/>
                <a:gd name="T40" fmla="*/ 0 w 1216"/>
                <a:gd name="T41" fmla="*/ 0 h 1727"/>
                <a:gd name="T42" fmla="*/ 0 w 1216"/>
                <a:gd name="T43" fmla="*/ 0 h 1727"/>
                <a:gd name="T44" fmla="*/ 0 w 1216"/>
                <a:gd name="T45" fmla="*/ 0 h 1727"/>
                <a:gd name="T46" fmla="*/ 0 w 1216"/>
                <a:gd name="T47" fmla="*/ 0 h 17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6"/>
                <a:gd name="T73" fmla="*/ 0 h 1727"/>
                <a:gd name="T74" fmla="*/ 1216 w 1216"/>
                <a:gd name="T75" fmla="*/ 1727 h 17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6" h="1727">
                  <a:moveTo>
                    <a:pt x="1136" y="1376"/>
                  </a:moveTo>
                  <a:lnTo>
                    <a:pt x="928" y="1027"/>
                  </a:lnTo>
                  <a:lnTo>
                    <a:pt x="811" y="846"/>
                  </a:lnTo>
                  <a:lnTo>
                    <a:pt x="675" y="738"/>
                  </a:lnTo>
                  <a:lnTo>
                    <a:pt x="539" y="666"/>
                  </a:lnTo>
                  <a:lnTo>
                    <a:pt x="522" y="637"/>
                  </a:lnTo>
                  <a:lnTo>
                    <a:pt x="512" y="526"/>
                  </a:lnTo>
                  <a:lnTo>
                    <a:pt x="481" y="432"/>
                  </a:lnTo>
                  <a:lnTo>
                    <a:pt x="427" y="323"/>
                  </a:lnTo>
                  <a:lnTo>
                    <a:pt x="336" y="231"/>
                  </a:lnTo>
                  <a:lnTo>
                    <a:pt x="0" y="0"/>
                  </a:lnTo>
                  <a:lnTo>
                    <a:pt x="354" y="265"/>
                  </a:lnTo>
                  <a:lnTo>
                    <a:pt x="427" y="367"/>
                  </a:lnTo>
                  <a:lnTo>
                    <a:pt x="471" y="490"/>
                  </a:lnTo>
                  <a:lnTo>
                    <a:pt x="481" y="599"/>
                  </a:lnTo>
                  <a:lnTo>
                    <a:pt x="481" y="666"/>
                  </a:lnTo>
                  <a:lnTo>
                    <a:pt x="501" y="700"/>
                  </a:lnTo>
                  <a:lnTo>
                    <a:pt x="675" y="795"/>
                  </a:lnTo>
                  <a:lnTo>
                    <a:pt x="811" y="915"/>
                  </a:lnTo>
                  <a:lnTo>
                    <a:pt x="921" y="1060"/>
                  </a:lnTo>
                  <a:lnTo>
                    <a:pt x="1013" y="1207"/>
                  </a:lnTo>
                  <a:lnTo>
                    <a:pt x="1097" y="1387"/>
                  </a:lnTo>
                  <a:lnTo>
                    <a:pt x="1216" y="1727"/>
                  </a:lnTo>
                  <a:lnTo>
                    <a:pt x="1136" y="1376"/>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84" name="Line 44"/>
            <p:cNvSpPr>
              <a:spLocks noChangeShapeType="1"/>
            </p:cNvSpPr>
            <p:nvPr/>
          </p:nvSpPr>
          <p:spPr bwMode="auto">
            <a:xfrm>
              <a:off x="2421" y="3059"/>
              <a:ext cx="22" cy="35"/>
            </a:xfrm>
            <a:prstGeom prst="line">
              <a:avLst/>
            </a:prstGeom>
            <a:noFill/>
            <a:ln w="0">
              <a:solidFill>
                <a:srgbClr val="000000"/>
              </a:solidFill>
              <a:round/>
              <a:headEnd/>
              <a:tailEnd/>
            </a:ln>
          </p:spPr>
          <p:txBody>
            <a:bodyPr/>
            <a:lstStyle/>
            <a:p>
              <a:endParaRPr lang="en-US"/>
            </a:p>
          </p:txBody>
        </p:sp>
        <p:sp>
          <p:nvSpPr>
            <p:cNvPr id="35885" name="Line 45"/>
            <p:cNvSpPr>
              <a:spLocks noChangeShapeType="1"/>
            </p:cNvSpPr>
            <p:nvPr/>
          </p:nvSpPr>
          <p:spPr bwMode="auto">
            <a:xfrm>
              <a:off x="2430" y="3064"/>
              <a:ext cx="25" cy="37"/>
            </a:xfrm>
            <a:prstGeom prst="line">
              <a:avLst/>
            </a:prstGeom>
            <a:noFill/>
            <a:ln w="0">
              <a:solidFill>
                <a:srgbClr val="000000"/>
              </a:solidFill>
              <a:round/>
              <a:headEnd/>
              <a:tailEnd/>
            </a:ln>
          </p:spPr>
          <p:txBody>
            <a:bodyPr/>
            <a:lstStyle/>
            <a:p>
              <a:endParaRPr lang="en-US"/>
            </a:p>
          </p:txBody>
        </p:sp>
        <p:sp>
          <p:nvSpPr>
            <p:cNvPr id="35886" name="Line 46"/>
            <p:cNvSpPr>
              <a:spLocks noChangeShapeType="1"/>
            </p:cNvSpPr>
            <p:nvPr/>
          </p:nvSpPr>
          <p:spPr bwMode="auto">
            <a:xfrm>
              <a:off x="2440" y="3066"/>
              <a:ext cx="23" cy="32"/>
            </a:xfrm>
            <a:prstGeom prst="line">
              <a:avLst/>
            </a:prstGeom>
            <a:noFill/>
            <a:ln w="0">
              <a:solidFill>
                <a:srgbClr val="000000"/>
              </a:solidFill>
              <a:round/>
              <a:headEnd/>
              <a:tailEnd/>
            </a:ln>
          </p:spPr>
          <p:txBody>
            <a:bodyPr/>
            <a:lstStyle/>
            <a:p>
              <a:endParaRPr lang="en-US"/>
            </a:p>
          </p:txBody>
        </p:sp>
        <p:sp>
          <p:nvSpPr>
            <p:cNvPr id="35887" name="Line 47"/>
            <p:cNvSpPr>
              <a:spLocks noChangeShapeType="1"/>
            </p:cNvSpPr>
            <p:nvPr/>
          </p:nvSpPr>
          <p:spPr bwMode="auto">
            <a:xfrm>
              <a:off x="2450" y="3067"/>
              <a:ext cx="20" cy="27"/>
            </a:xfrm>
            <a:prstGeom prst="line">
              <a:avLst/>
            </a:prstGeom>
            <a:noFill/>
            <a:ln w="0">
              <a:solidFill>
                <a:srgbClr val="000000"/>
              </a:solidFill>
              <a:round/>
              <a:headEnd/>
              <a:tailEnd/>
            </a:ln>
          </p:spPr>
          <p:txBody>
            <a:bodyPr/>
            <a:lstStyle/>
            <a:p>
              <a:endParaRPr lang="en-US"/>
            </a:p>
          </p:txBody>
        </p:sp>
        <p:sp>
          <p:nvSpPr>
            <p:cNvPr id="35888" name="Line 48"/>
            <p:cNvSpPr>
              <a:spLocks noChangeShapeType="1"/>
            </p:cNvSpPr>
            <p:nvPr/>
          </p:nvSpPr>
          <p:spPr bwMode="auto">
            <a:xfrm>
              <a:off x="2461" y="3072"/>
              <a:ext cx="14" cy="15"/>
            </a:xfrm>
            <a:prstGeom prst="line">
              <a:avLst/>
            </a:prstGeom>
            <a:noFill/>
            <a:ln w="0">
              <a:solidFill>
                <a:srgbClr val="000000"/>
              </a:solidFill>
              <a:round/>
              <a:headEnd/>
              <a:tailEnd/>
            </a:ln>
          </p:spPr>
          <p:txBody>
            <a:bodyPr/>
            <a:lstStyle/>
            <a:p>
              <a:endParaRPr lang="en-US"/>
            </a:p>
          </p:txBody>
        </p:sp>
        <p:sp>
          <p:nvSpPr>
            <p:cNvPr id="35889" name="Line 49"/>
            <p:cNvSpPr>
              <a:spLocks noChangeShapeType="1"/>
            </p:cNvSpPr>
            <p:nvPr/>
          </p:nvSpPr>
          <p:spPr bwMode="auto">
            <a:xfrm>
              <a:off x="2472" y="3073"/>
              <a:ext cx="6" cy="6"/>
            </a:xfrm>
            <a:prstGeom prst="line">
              <a:avLst/>
            </a:prstGeom>
            <a:noFill/>
            <a:ln w="0">
              <a:solidFill>
                <a:srgbClr val="000000"/>
              </a:solidFill>
              <a:round/>
              <a:headEnd/>
              <a:tailEnd/>
            </a:ln>
          </p:spPr>
          <p:txBody>
            <a:bodyPr/>
            <a:lstStyle/>
            <a:p>
              <a:endParaRPr lang="en-US"/>
            </a:p>
          </p:txBody>
        </p:sp>
        <p:sp>
          <p:nvSpPr>
            <p:cNvPr id="35890" name="Freeform 50"/>
            <p:cNvSpPr>
              <a:spLocks/>
            </p:cNvSpPr>
            <p:nvPr/>
          </p:nvSpPr>
          <p:spPr bwMode="auto">
            <a:xfrm>
              <a:off x="3108" y="3131"/>
              <a:ext cx="98" cy="160"/>
            </a:xfrm>
            <a:custGeom>
              <a:avLst/>
              <a:gdLst>
                <a:gd name="T0" fmla="*/ 0 w 826"/>
                <a:gd name="T1" fmla="*/ 0 h 1284"/>
                <a:gd name="T2" fmla="*/ 0 w 826"/>
                <a:gd name="T3" fmla="*/ 0 h 1284"/>
                <a:gd name="T4" fmla="*/ 0 w 826"/>
                <a:gd name="T5" fmla="*/ 0 h 1284"/>
                <a:gd name="T6" fmla="*/ 0 w 826"/>
                <a:gd name="T7" fmla="*/ 0 h 1284"/>
                <a:gd name="T8" fmla="*/ 0 w 826"/>
                <a:gd name="T9" fmla="*/ 0 h 1284"/>
                <a:gd name="T10" fmla="*/ 0 w 826"/>
                <a:gd name="T11" fmla="*/ 0 h 1284"/>
                <a:gd name="T12" fmla="*/ 0 w 826"/>
                <a:gd name="T13" fmla="*/ 0 h 1284"/>
                <a:gd name="T14" fmla="*/ 0 w 826"/>
                <a:gd name="T15" fmla="*/ 0 h 1284"/>
                <a:gd name="T16" fmla="*/ 0 w 826"/>
                <a:gd name="T17" fmla="*/ 0 h 1284"/>
                <a:gd name="T18" fmla="*/ 0 w 826"/>
                <a:gd name="T19" fmla="*/ 0 h 1284"/>
                <a:gd name="T20" fmla="*/ 0 w 826"/>
                <a:gd name="T21" fmla="*/ 0 h 1284"/>
                <a:gd name="T22" fmla="*/ 0 w 826"/>
                <a:gd name="T23" fmla="*/ 0 h 1284"/>
                <a:gd name="T24" fmla="*/ 0 w 826"/>
                <a:gd name="T25" fmla="*/ 0 h 1284"/>
                <a:gd name="T26" fmla="*/ 0 w 826"/>
                <a:gd name="T27" fmla="*/ 0 h 1284"/>
                <a:gd name="T28" fmla="*/ 0 w 826"/>
                <a:gd name="T29" fmla="*/ 0 h 1284"/>
                <a:gd name="T30" fmla="*/ 0 w 826"/>
                <a:gd name="T31" fmla="*/ 0 h 1284"/>
                <a:gd name="T32" fmla="*/ 0 w 826"/>
                <a:gd name="T33" fmla="*/ 0 h 1284"/>
                <a:gd name="T34" fmla="*/ 0 w 826"/>
                <a:gd name="T35" fmla="*/ 0 h 1284"/>
                <a:gd name="T36" fmla="*/ 0 w 826"/>
                <a:gd name="T37" fmla="*/ 0 h 1284"/>
                <a:gd name="T38" fmla="*/ 0 w 826"/>
                <a:gd name="T39" fmla="*/ 0 h 1284"/>
                <a:gd name="T40" fmla="*/ 0 w 826"/>
                <a:gd name="T41" fmla="*/ 0 h 1284"/>
                <a:gd name="T42" fmla="*/ 0 w 826"/>
                <a:gd name="T43" fmla="*/ 0 h 1284"/>
                <a:gd name="T44" fmla="*/ 0 w 826"/>
                <a:gd name="T45" fmla="*/ 0 h 1284"/>
                <a:gd name="T46" fmla="*/ 0 w 826"/>
                <a:gd name="T47" fmla="*/ 0 h 1284"/>
                <a:gd name="T48" fmla="*/ 0 w 826"/>
                <a:gd name="T49" fmla="*/ 0 h 1284"/>
                <a:gd name="T50" fmla="*/ 0 w 826"/>
                <a:gd name="T51" fmla="*/ 0 h 1284"/>
                <a:gd name="T52" fmla="*/ 0 w 826"/>
                <a:gd name="T53" fmla="*/ 0 h 1284"/>
                <a:gd name="T54" fmla="*/ 0 w 826"/>
                <a:gd name="T55" fmla="*/ 0 h 1284"/>
                <a:gd name="T56" fmla="*/ 0 w 826"/>
                <a:gd name="T57" fmla="*/ 0 h 1284"/>
                <a:gd name="T58" fmla="*/ 0 w 826"/>
                <a:gd name="T59" fmla="*/ 0 h 1284"/>
                <a:gd name="T60" fmla="*/ 0 w 826"/>
                <a:gd name="T61" fmla="*/ 0 h 1284"/>
                <a:gd name="T62" fmla="*/ 0 w 826"/>
                <a:gd name="T63" fmla="*/ 0 h 1284"/>
                <a:gd name="T64" fmla="*/ 0 w 826"/>
                <a:gd name="T65" fmla="*/ 0 h 1284"/>
                <a:gd name="T66" fmla="*/ 0 w 826"/>
                <a:gd name="T67" fmla="*/ 0 h 1284"/>
                <a:gd name="T68" fmla="*/ 0 w 826"/>
                <a:gd name="T69" fmla="*/ 0 h 1284"/>
                <a:gd name="T70" fmla="*/ 0 w 826"/>
                <a:gd name="T71" fmla="*/ 0 h 1284"/>
                <a:gd name="T72" fmla="*/ 0 w 826"/>
                <a:gd name="T73" fmla="*/ 0 h 1284"/>
                <a:gd name="T74" fmla="*/ 0 w 826"/>
                <a:gd name="T75" fmla="*/ 0 h 1284"/>
                <a:gd name="T76" fmla="*/ 0 w 826"/>
                <a:gd name="T77" fmla="*/ 0 h 1284"/>
                <a:gd name="T78" fmla="*/ 0 w 826"/>
                <a:gd name="T79" fmla="*/ 0 h 1284"/>
                <a:gd name="T80" fmla="*/ 0 w 826"/>
                <a:gd name="T81" fmla="*/ 0 h 1284"/>
                <a:gd name="T82" fmla="*/ 0 w 826"/>
                <a:gd name="T83" fmla="*/ 0 h 1284"/>
                <a:gd name="T84" fmla="*/ 0 w 826"/>
                <a:gd name="T85" fmla="*/ 0 h 1284"/>
                <a:gd name="T86" fmla="*/ 0 w 826"/>
                <a:gd name="T87" fmla="*/ 0 h 1284"/>
                <a:gd name="T88" fmla="*/ 0 w 826"/>
                <a:gd name="T89" fmla="*/ 0 h 1284"/>
                <a:gd name="T90" fmla="*/ 0 w 826"/>
                <a:gd name="T91" fmla="*/ 0 h 1284"/>
                <a:gd name="T92" fmla="*/ 0 w 826"/>
                <a:gd name="T93" fmla="*/ 0 h 1284"/>
                <a:gd name="T94" fmla="*/ 0 w 826"/>
                <a:gd name="T95" fmla="*/ 0 h 1284"/>
                <a:gd name="T96" fmla="*/ 0 w 826"/>
                <a:gd name="T97" fmla="*/ 0 h 1284"/>
                <a:gd name="T98" fmla="*/ 0 w 826"/>
                <a:gd name="T99" fmla="*/ 0 h 12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6"/>
                <a:gd name="T151" fmla="*/ 0 h 1284"/>
                <a:gd name="T152" fmla="*/ 826 w 826"/>
                <a:gd name="T153" fmla="*/ 1284 h 12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6" h="1284">
                  <a:moveTo>
                    <a:pt x="66" y="22"/>
                  </a:moveTo>
                  <a:lnTo>
                    <a:pt x="51" y="301"/>
                  </a:lnTo>
                  <a:lnTo>
                    <a:pt x="89" y="327"/>
                  </a:lnTo>
                  <a:lnTo>
                    <a:pt x="151" y="346"/>
                  </a:lnTo>
                  <a:lnTo>
                    <a:pt x="196" y="340"/>
                  </a:lnTo>
                  <a:lnTo>
                    <a:pt x="185" y="370"/>
                  </a:lnTo>
                  <a:lnTo>
                    <a:pt x="180" y="397"/>
                  </a:lnTo>
                  <a:lnTo>
                    <a:pt x="210" y="406"/>
                  </a:lnTo>
                  <a:lnTo>
                    <a:pt x="206" y="484"/>
                  </a:lnTo>
                  <a:lnTo>
                    <a:pt x="116" y="741"/>
                  </a:lnTo>
                  <a:lnTo>
                    <a:pt x="78" y="800"/>
                  </a:lnTo>
                  <a:lnTo>
                    <a:pt x="78" y="849"/>
                  </a:lnTo>
                  <a:lnTo>
                    <a:pt x="102" y="886"/>
                  </a:lnTo>
                  <a:lnTo>
                    <a:pt x="136" y="898"/>
                  </a:lnTo>
                  <a:lnTo>
                    <a:pt x="180" y="898"/>
                  </a:lnTo>
                  <a:lnTo>
                    <a:pt x="231" y="886"/>
                  </a:lnTo>
                  <a:lnTo>
                    <a:pt x="296" y="891"/>
                  </a:lnTo>
                  <a:lnTo>
                    <a:pt x="397" y="911"/>
                  </a:lnTo>
                  <a:lnTo>
                    <a:pt x="431" y="911"/>
                  </a:lnTo>
                  <a:lnTo>
                    <a:pt x="456" y="877"/>
                  </a:lnTo>
                  <a:lnTo>
                    <a:pt x="492" y="811"/>
                  </a:lnTo>
                  <a:lnTo>
                    <a:pt x="486" y="886"/>
                  </a:lnTo>
                  <a:lnTo>
                    <a:pt x="456" y="940"/>
                  </a:lnTo>
                  <a:lnTo>
                    <a:pt x="650" y="973"/>
                  </a:lnTo>
                  <a:lnTo>
                    <a:pt x="556" y="800"/>
                  </a:lnTo>
                  <a:lnTo>
                    <a:pt x="758" y="1053"/>
                  </a:lnTo>
                  <a:lnTo>
                    <a:pt x="817" y="1140"/>
                  </a:lnTo>
                  <a:lnTo>
                    <a:pt x="826" y="1182"/>
                  </a:lnTo>
                  <a:lnTo>
                    <a:pt x="797" y="1202"/>
                  </a:lnTo>
                  <a:lnTo>
                    <a:pt x="697" y="1182"/>
                  </a:lnTo>
                  <a:lnTo>
                    <a:pt x="541" y="1123"/>
                  </a:lnTo>
                  <a:lnTo>
                    <a:pt x="425" y="1123"/>
                  </a:lnTo>
                  <a:lnTo>
                    <a:pt x="310" y="1151"/>
                  </a:lnTo>
                  <a:lnTo>
                    <a:pt x="254" y="1129"/>
                  </a:lnTo>
                  <a:lnTo>
                    <a:pt x="218" y="1167"/>
                  </a:lnTo>
                  <a:lnTo>
                    <a:pt x="225" y="1284"/>
                  </a:lnTo>
                  <a:lnTo>
                    <a:pt x="111" y="919"/>
                  </a:lnTo>
                  <a:lnTo>
                    <a:pt x="64" y="862"/>
                  </a:lnTo>
                  <a:lnTo>
                    <a:pt x="58" y="828"/>
                  </a:lnTo>
                  <a:lnTo>
                    <a:pt x="58" y="800"/>
                  </a:lnTo>
                  <a:lnTo>
                    <a:pt x="78" y="762"/>
                  </a:lnTo>
                  <a:lnTo>
                    <a:pt x="96" y="705"/>
                  </a:lnTo>
                  <a:lnTo>
                    <a:pt x="160" y="571"/>
                  </a:lnTo>
                  <a:lnTo>
                    <a:pt x="111" y="490"/>
                  </a:lnTo>
                  <a:lnTo>
                    <a:pt x="78" y="484"/>
                  </a:lnTo>
                  <a:lnTo>
                    <a:pt x="66" y="406"/>
                  </a:lnTo>
                  <a:lnTo>
                    <a:pt x="0" y="321"/>
                  </a:lnTo>
                  <a:lnTo>
                    <a:pt x="15" y="240"/>
                  </a:lnTo>
                  <a:lnTo>
                    <a:pt x="51" y="0"/>
                  </a:lnTo>
                  <a:lnTo>
                    <a:pt x="66" y="22"/>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91" name="Freeform 51"/>
            <p:cNvSpPr>
              <a:spLocks/>
            </p:cNvSpPr>
            <p:nvPr/>
          </p:nvSpPr>
          <p:spPr bwMode="auto">
            <a:xfrm>
              <a:off x="3142" y="3162"/>
              <a:ext cx="60" cy="11"/>
            </a:xfrm>
            <a:custGeom>
              <a:avLst/>
              <a:gdLst>
                <a:gd name="T0" fmla="*/ 0 w 501"/>
                <a:gd name="T1" fmla="*/ 0 h 93"/>
                <a:gd name="T2" fmla="*/ 0 w 501"/>
                <a:gd name="T3" fmla="*/ 0 h 93"/>
                <a:gd name="T4" fmla="*/ 0 w 501"/>
                <a:gd name="T5" fmla="*/ 0 h 93"/>
                <a:gd name="T6" fmla="*/ 0 w 501"/>
                <a:gd name="T7" fmla="*/ 0 h 93"/>
                <a:gd name="T8" fmla="*/ 0 w 501"/>
                <a:gd name="T9" fmla="*/ 0 h 93"/>
                <a:gd name="T10" fmla="*/ 0 w 501"/>
                <a:gd name="T11" fmla="*/ 0 h 93"/>
                <a:gd name="T12" fmla="*/ 0 w 501"/>
                <a:gd name="T13" fmla="*/ 0 h 93"/>
                <a:gd name="T14" fmla="*/ 0 w 501"/>
                <a:gd name="T15" fmla="*/ 0 h 93"/>
                <a:gd name="T16" fmla="*/ 0 w 501"/>
                <a:gd name="T17" fmla="*/ 0 h 93"/>
                <a:gd name="T18" fmla="*/ 0 w 501"/>
                <a:gd name="T19" fmla="*/ 0 h 93"/>
                <a:gd name="T20" fmla="*/ 0 w 501"/>
                <a:gd name="T21" fmla="*/ 0 h 93"/>
                <a:gd name="T22" fmla="*/ 0 w 501"/>
                <a:gd name="T23" fmla="*/ 0 h 93"/>
                <a:gd name="T24" fmla="*/ 0 w 501"/>
                <a:gd name="T25" fmla="*/ 0 h 93"/>
                <a:gd name="T26" fmla="*/ 0 w 501"/>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
                <a:gd name="T43" fmla="*/ 0 h 93"/>
                <a:gd name="T44" fmla="*/ 501 w 501"/>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 h="93">
                  <a:moveTo>
                    <a:pt x="21" y="93"/>
                  </a:moveTo>
                  <a:lnTo>
                    <a:pt x="0" y="59"/>
                  </a:lnTo>
                  <a:lnTo>
                    <a:pt x="47" y="5"/>
                  </a:lnTo>
                  <a:lnTo>
                    <a:pt x="101" y="38"/>
                  </a:lnTo>
                  <a:lnTo>
                    <a:pt x="223" y="5"/>
                  </a:lnTo>
                  <a:lnTo>
                    <a:pt x="327" y="0"/>
                  </a:lnTo>
                  <a:lnTo>
                    <a:pt x="414" y="45"/>
                  </a:lnTo>
                  <a:lnTo>
                    <a:pt x="501" y="65"/>
                  </a:lnTo>
                  <a:lnTo>
                    <a:pt x="414" y="65"/>
                  </a:lnTo>
                  <a:lnTo>
                    <a:pt x="327" y="59"/>
                  </a:lnTo>
                  <a:lnTo>
                    <a:pt x="152" y="80"/>
                  </a:lnTo>
                  <a:lnTo>
                    <a:pt x="123" y="93"/>
                  </a:lnTo>
                  <a:lnTo>
                    <a:pt x="47" y="93"/>
                  </a:lnTo>
                  <a:lnTo>
                    <a:pt x="21" y="93"/>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92" name="Freeform 52"/>
            <p:cNvSpPr>
              <a:spLocks/>
            </p:cNvSpPr>
            <p:nvPr/>
          </p:nvSpPr>
          <p:spPr bwMode="auto">
            <a:xfrm>
              <a:off x="3149" y="3173"/>
              <a:ext cx="72" cy="33"/>
            </a:xfrm>
            <a:custGeom>
              <a:avLst/>
              <a:gdLst>
                <a:gd name="T0" fmla="*/ 0 w 593"/>
                <a:gd name="T1" fmla="*/ 0 h 261"/>
                <a:gd name="T2" fmla="*/ 0 w 593"/>
                <a:gd name="T3" fmla="*/ 0 h 261"/>
                <a:gd name="T4" fmla="*/ 0 w 593"/>
                <a:gd name="T5" fmla="*/ 0 h 261"/>
                <a:gd name="T6" fmla="*/ 0 w 593"/>
                <a:gd name="T7" fmla="*/ 0 h 261"/>
                <a:gd name="T8" fmla="*/ 0 w 593"/>
                <a:gd name="T9" fmla="*/ 0 h 261"/>
                <a:gd name="T10" fmla="*/ 0 w 593"/>
                <a:gd name="T11" fmla="*/ 0 h 261"/>
                <a:gd name="T12" fmla="*/ 0 w 593"/>
                <a:gd name="T13" fmla="*/ 0 h 261"/>
                <a:gd name="T14" fmla="*/ 0 w 593"/>
                <a:gd name="T15" fmla="*/ 0 h 261"/>
                <a:gd name="T16" fmla="*/ 0 w 593"/>
                <a:gd name="T17" fmla="*/ 0 h 261"/>
                <a:gd name="T18" fmla="*/ 0 w 593"/>
                <a:gd name="T19" fmla="*/ 0 h 261"/>
                <a:gd name="T20" fmla="*/ 0 w 593"/>
                <a:gd name="T21" fmla="*/ 0 h 261"/>
                <a:gd name="T22" fmla="*/ 0 w 593"/>
                <a:gd name="T23" fmla="*/ 0 h 261"/>
                <a:gd name="T24" fmla="*/ 0 w 593"/>
                <a:gd name="T25" fmla="*/ 0 h 261"/>
                <a:gd name="T26" fmla="*/ 0 w 593"/>
                <a:gd name="T27" fmla="*/ 0 h 261"/>
                <a:gd name="T28" fmla="*/ 0 w 593"/>
                <a:gd name="T29" fmla="*/ 0 h 261"/>
                <a:gd name="T30" fmla="*/ 0 w 593"/>
                <a:gd name="T31" fmla="*/ 0 h 261"/>
                <a:gd name="T32" fmla="*/ 0 w 593"/>
                <a:gd name="T33" fmla="*/ 0 h 261"/>
                <a:gd name="T34" fmla="*/ 0 w 593"/>
                <a:gd name="T35" fmla="*/ 0 h 261"/>
                <a:gd name="T36" fmla="*/ 0 w 593"/>
                <a:gd name="T37" fmla="*/ 0 h 261"/>
                <a:gd name="T38" fmla="*/ 0 w 593"/>
                <a:gd name="T39" fmla="*/ 0 h 261"/>
                <a:gd name="T40" fmla="*/ 0 w 593"/>
                <a:gd name="T41" fmla="*/ 0 h 261"/>
                <a:gd name="T42" fmla="*/ 0 w 593"/>
                <a:gd name="T43" fmla="*/ 0 h 261"/>
                <a:gd name="T44" fmla="*/ 0 w 593"/>
                <a:gd name="T45" fmla="*/ 0 h 261"/>
                <a:gd name="T46" fmla="*/ 0 w 593"/>
                <a:gd name="T47" fmla="*/ 0 h 261"/>
                <a:gd name="T48" fmla="*/ 0 w 593"/>
                <a:gd name="T49" fmla="*/ 0 h 2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3"/>
                <a:gd name="T76" fmla="*/ 0 h 261"/>
                <a:gd name="T77" fmla="*/ 593 w 593"/>
                <a:gd name="T78" fmla="*/ 261 h 2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3" h="261">
                  <a:moveTo>
                    <a:pt x="77" y="0"/>
                  </a:moveTo>
                  <a:lnTo>
                    <a:pt x="172" y="6"/>
                  </a:lnTo>
                  <a:lnTo>
                    <a:pt x="343" y="21"/>
                  </a:lnTo>
                  <a:lnTo>
                    <a:pt x="436" y="74"/>
                  </a:lnTo>
                  <a:lnTo>
                    <a:pt x="574" y="30"/>
                  </a:lnTo>
                  <a:lnTo>
                    <a:pt x="593" y="41"/>
                  </a:lnTo>
                  <a:lnTo>
                    <a:pt x="427" y="117"/>
                  </a:lnTo>
                  <a:lnTo>
                    <a:pt x="412" y="101"/>
                  </a:lnTo>
                  <a:lnTo>
                    <a:pt x="419" y="81"/>
                  </a:lnTo>
                  <a:lnTo>
                    <a:pt x="349" y="66"/>
                  </a:lnTo>
                  <a:lnTo>
                    <a:pt x="241" y="50"/>
                  </a:lnTo>
                  <a:lnTo>
                    <a:pt x="254" y="95"/>
                  </a:lnTo>
                  <a:lnTo>
                    <a:pt x="327" y="95"/>
                  </a:lnTo>
                  <a:lnTo>
                    <a:pt x="276" y="123"/>
                  </a:lnTo>
                  <a:lnTo>
                    <a:pt x="176" y="138"/>
                  </a:lnTo>
                  <a:lnTo>
                    <a:pt x="158" y="161"/>
                  </a:lnTo>
                  <a:lnTo>
                    <a:pt x="343" y="261"/>
                  </a:lnTo>
                  <a:lnTo>
                    <a:pt x="202" y="225"/>
                  </a:lnTo>
                  <a:lnTo>
                    <a:pt x="111" y="225"/>
                  </a:lnTo>
                  <a:lnTo>
                    <a:pt x="62" y="117"/>
                  </a:lnTo>
                  <a:lnTo>
                    <a:pt x="124" y="138"/>
                  </a:lnTo>
                  <a:lnTo>
                    <a:pt x="138" y="101"/>
                  </a:lnTo>
                  <a:lnTo>
                    <a:pt x="96" y="21"/>
                  </a:lnTo>
                  <a:lnTo>
                    <a:pt x="0" y="0"/>
                  </a:lnTo>
                  <a:lnTo>
                    <a:pt x="77" y="0"/>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893" name="Line 53"/>
            <p:cNvSpPr>
              <a:spLocks noChangeShapeType="1"/>
            </p:cNvSpPr>
            <p:nvPr/>
          </p:nvSpPr>
          <p:spPr bwMode="auto">
            <a:xfrm flipV="1">
              <a:off x="3218" y="3227"/>
              <a:ext cx="8" cy="8"/>
            </a:xfrm>
            <a:prstGeom prst="line">
              <a:avLst/>
            </a:prstGeom>
            <a:noFill/>
            <a:ln w="0">
              <a:solidFill>
                <a:srgbClr val="000000"/>
              </a:solidFill>
              <a:round/>
              <a:headEnd/>
              <a:tailEnd/>
            </a:ln>
          </p:spPr>
          <p:txBody>
            <a:bodyPr/>
            <a:lstStyle/>
            <a:p>
              <a:endParaRPr lang="en-US"/>
            </a:p>
          </p:txBody>
        </p:sp>
        <p:sp>
          <p:nvSpPr>
            <p:cNvPr id="35894" name="Line 54"/>
            <p:cNvSpPr>
              <a:spLocks noChangeShapeType="1"/>
            </p:cNvSpPr>
            <p:nvPr/>
          </p:nvSpPr>
          <p:spPr bwMode="auto">
            <a:xfrm flipV="1">
              <a:off x="3224" y="3222"/>
              <a:ext cx="11" cy="15"/>
            </a:xfrm>
            <a:prstGeom prst="line">
              <a:avLst/>
            </a:prstGeom>
            <a:noFill/>
            <a:ln w="0">
              <a:solidFill>
                <a:srgbClr val="000000"/>
              </a:solidFill>
              <a:round/>
              <a:headEnd/>
              <a:tailEnd/>
            </a:ln>
          </p:spPr>
          <p:txBody>
            <a:bodyPr/>
            <a:lstStyle/>
            <a:p>
              <a:endParaRPr lang="en-US"/>
            </a:p>
          </p:txBody>
        </p:sp>
        <p:sp>
          <p:nvSpPr>
            <p:cNvPr id="35895" name="Line 55"/>
            <p:cNvSpPr>
              <a:spLocks noChangeShapeType="1"/>
            </p:cNvSpPr>
            <p:nvPr/>
          </p:nvSpPr>
          <p:spPr bwMode="auto">
            <a:xfrm flipV="1">
              <a:off x="3231" y="3218"/>
              <a:ext cx="11" cy="21"/>
            </a:xfrm>
            <a:prstGeom prst="line">
              <a:avLst/>
            </a:prstGeom>
            <a:noFill/>
            <a:ln w="0">
              <a:solidFill>
                <a:srgbClr val="000000"/>
              </a:solidFill>
              <a:round/>
              <a:headEnd/>
              <a:tailEnd/>
            </a:ln>
          </p:spPr>
          <p:txBody>
            <a:bodyPr/>
            <a:lstStyle/>
            <a:p>
              <a:endParaRPr lang="en-US"/>
            </a:p>
          </p:txBody>
        </p:sp>
        <p:sp>
          <p:nvSpPr>
            <p:cNvPr id="35896" name="Line 56"/>
            <p:cNvSpPr>
              <a:spLocks noChangeShapeType="1"/>
            </p:cNvSpPr>
            <p:nvPr/>
          </p:nvSpPr>
          <p:spPr bwMode="auto">
            <a:xfrm flipV="1">
              <a:off x="3241" y="3210"/>
              <a:ext cx="8" cy="28"/>
            </a:xfrm>
            <a:prstGeom prst="line">
              <a:avLst/>
            </a:prstGeom>
            <a:noFill/>
            <a:ln w="0">
              <a:solidFill>
                <a:srgbClr val="000000"/>
              </a:solidFill>
              <a:round/>
              <a:headEnd/>
              <a:tailEnd/>
            </a:ln>
          </p:spPr>
          <p:txBody>
            <a:bodyPr/>
            <a:lstStyle/>
            <a:p>
              <a:endParaRPr lang="en-US"/>
            </a:p>
          </p:txBody>
        </p:sp>
        <p:sp>
          <p:nvSpPr>
            <p:cNvPr id="35897" name="Line 57"/>
            <p:cNvSpPr>
              <a:spLocks noChangeShapeType="1"/>
            </p:cNvSpPr>
            <p:nvPr/>
          </p:nvSpPr>
          <p:spPr bwMode="auto">
            <a:xfrm flipV="1">
              <a:off x="3249" y="3198"/>
              <a:ext cx="8" cy="35"/>
            </a:xfrm>
            <a:prstGeom prst="line">
              <a:avLst/>
            </a:prstGeom>
            <a:noFill/>
            <a:ln w="0">
              <a:solidFill>
                <a:srgbClr val="000000"/>
              </a:solidFill>
              <a:round/>
              <a:headEnd/>
              <a:tailEnd/>
            </a:ln>
          </p:spPr>
          <p:txBody>
            <a:bodyPr/>
            <a:lstStyle/>
            <a:p>
              <a:endParaRPr lang="en-US"/>
            </a:p>
          </p:txBody>
        </p:sp>
        <p:sp>
          <p:nvSpPr>
            <p:cNvPr id="35898" name="Line 58"/>
            <p:cNvSpPr>
              <a:spLocks noChangeShapeType="1"/>
            </p:cNvSpPr>
            <p:nvPr/>
          </p:nvSpPr>
          <p:spPr bwMode="auto">
            <a:xfrm flipV="1">
              <a:off x="3258" y="3191"/>
              <a:ext cx="3" cy="31"/>
            </a:xfrm>
            <a:prstGeom prst="line">
              <a:avLst/>
            </a:prstGeom>
            <a:noFill/>
            <a:ln w="0">
              <a:solidFill>
                <a:srgbClr val="000000"/>
              </a:solidFill>
              <a:round/>
              <a:headEnd/>
              <a:tailEnd/>
            </a:ln>
          </p:spPr>
          <p:txBody>
            <a:bodyPr/>
            <a:lstStyle/>
            <a:p>
              <a:endParaRPr lang="en-US"/>
            </a:p>
          </p:txBody>
        </p:sp>
        <p:sp>
          <p:nvSpPr>
            <p:cNvPr id="35899" name="Line 59"/>
            <p:cNvSpPr>
              <a:spLocks noChangeShapeType="1"/>
            </p:cNvSpPr>
            <p:nvPr/>
          </p:nvSpPr>
          <p:spPr bwMode="auto">
            <a:xfrm flipV="1">
              <a:off x="3267" y="3183"/>
              <a:ext cx="0" cy="24"/>
            </a:xfrm>
            <a:prstGeom prst="line">
              <a:avLst/>
            </a:prstGeom>
            <a:noFill/>
            <a:ln w="0">
              <a:solidFill>
                <a:srgbClr val="000000"/>
              </a:solidFill>
              <a:round/>
              <a:headEnd/>
              <a:tailEnd/>
            </a:ln>
          </p:spPr>
          <p:txBody>
            <a:bodyPr/>
            <a:lstStyle/>
            <a:p>
              <a:endParaRPr lang="en-US"/>
            </a:p>
          </p:txBody>
        </p:sp>
        <p:sp>
          <p:nvSpPr>
            <p:cNvPr id="35900" name="Freeform 60"/>
            <p:cNvSpPr>
              <a:spLocks/>
            </p:cNvSpPr>
            <p:nvPr/>
          </p:nvSpPr>
          <p:spPr bwMode="auto">
            <a:xfrm>
              <a:off x="3143" y="3281"/>
              <a:ext cx="38" cy="10"/>
            </a:xfrm>
            <a:custGeom>
              <a:avLst/>
              <a:gdLst>
                <a:gd name="T0" fmla="*/ 0 w 320"/>
                <a:gd name="T1" fmla="*/ 0 h 78"/>
                <a:gd name="T2" fmla="*/ 0 w 320"/>
                <a:gd name="T3" fmla="*/ 0 h 78"/>
                <a:gd name="T4" fmla="*/ 0 w 320"/>
                <a:gd name="T5" fmla="*/ 0 h 78"/>
                <a:gd name="T6" fmla="*/ 0 w 320"/>
                <a:gd name="T7" fmla="*/ 0 h 78"/>
                <a:gd name="T8" fmla="*/ 0 w 320"/>
                <a:gd name="T9" fmla="*/ 0 h 78"/>
                <a:gd name="T10" fmla="*/ 0 w 320"/>
                <a:gd name="T11" fmla="*/ 0 h 78"/>
                <a:gd name="T12" fmla="*/ 0 60000 65536"/>
                <a:gd name="T13" fmla="*/ 0 60000 65536"/>
                <a:gd name="T14" fmla="*/ 0 60000 65536"/>
                <a:gd name="T15" fmla="*/ 0 60000 65536"/>
                <a:gd name="T16" fmla="*/ 0 60000 65536"/>
                <a:gd name="T17" fmla="*/ 0 60000 65536"/>
                <a:gd name="T18" fmla="*/ 0 w 320"/>
                <a:gd name="T19" fmla="*/ 0 h 78"/>
                <a:gd name="T20" fmla="*/ 320 w 320"/>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20" h="78">
                  <a:moveTo>
                    <a:pt x="0" y="51"/>
                  </a:moveTo>
                  <a:lnTo>
                    <a:pt x="143" y="51"/>
                  </a:lnTo>
                  <a:lnTo>
                    <a:pt x="320" y="0"/>
                  </a:lnTo>
                  <a:lnTo>
                    <a:pt x="116" y="78"/>
                  </a:lnTo>
                  <a:lnTo>
                    <a:pt x="52" y="58"/>
                  </a:lnTo>
                  <a:lnTo>
                    <a:pt x="0" y="51"/>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901" name="Freeform 61"/>
            <p:cNvSpPr>
              <a:spLocks/>
            </p:cNvSpPr>
            <p:nvPr/>
          </p:nvSpPr>
          <p:spPr bwMode="auto">
            <a:xfrm>
              <a:off x="3149" y="3302"/>
              <a:ext cx="22" cy="11"/>
            </a:xfrm>
            <a:custGeom>
              <a:avLst/>
              <a:gdLst>
                <a:gd name="T0" fmla="*/ 0 w 188"/>
                <a:gd name="T1" fmla="*/ 0 h 91"/>
                <a:gd name="T2" fmla="*/ 0 w 188"/>
                <a:gd name="T3" fmla="*/ 0 h 91"/>
                <a:gd name="T4" fmla="*/ 0 w 188"/>
                <a:gd name="T5" fmla="*/ 0 h 91"/>
                <a:gd name="T6" fmla="*/ 0 w 188"/>
                <a:gd name="T7" fmla="*/ 0 h 91"/>
                <a:gd name="T8" fmla="*/ 0 w 188"/>
                <a:gd name="T9" fmla="*/ 0 h 91"/>
                <a:gd name="T10" fmla="*/ 0 w 188"/>
                <a:gd name="T11" fmla="*/ 0 h 91"/>
                <a:gd name="T12" fmla="*/ 0 w 188"/>
                <a:gd name="T13" fmla="*/ 0 h 91"/>
                <a:gd name="T14" fmla="*/ 0 w 188"/>
                <a:gd name="T15" fmla="*/ 0 h 91"/>
                <a:gd name="T16" fmla="*/ 0 w 188"/>
                <a:gd name="T17" fmla="*/ 0 h 91"/>
                <a:gd name="T18" fmla="*/ 0 w 188"/>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91"/>
                <a:gd name="T32" fmla="*/ 188 w 188"/>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91">
                  <a:moveTo>
                    <a:pt x="0" y="6"/>
                  </a:moveTo>
                  <a:lnTo>
                    <a:pt x="12" y="82"/>
                  </a:lnTo>
                  <a:lnTo>
                    <a:pt x="63" y="69"/>
                  </a:lnTo>
                  <a:lnTo>
                    <a:pt x="99" y="69"/>
                  </a:lnTo>
                  <a:lnTo>
                    <a:pt x="188" y="91"/>
                  </a:lnTo>
                  <a:lnTo>
                    <a:pt x="179" y="62"/>
                  </a:lnTo>
                  <a:lnTo>
                    <a:pt x="188" y="0"/>
                  </a:lnTo>
                  <a:lnTo>
                    <a:pt x="130" y="13"/>
                  </a:lnTo>
                  <a:lnTo>
                    <a:pt x="41" y="13"/>
                  </a:lnTo>
                  <a:lnTo>
                    <a:pt x="0" y="6"/>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902" name="Freeform 62"/>
            <p:cNvSpPr>
              <a:spLocks/>
            </p:cNvSpPr>
            <p:nvPr/>
          </p:nvSpPr>
          <p:spPr bwMode="auto">
            <a:xfrm>
              <a:off x="3139" y="3219"/>
              <a:ext cx="166" cy="190"/>
            </a:xfrm>
            <a:custGeom>
              <a:avLst/>
              <a:gdLst>
                <a:gd name="T0" fmla="*/ 0 w 1383"/>
                <a:gd name="T1" fmla="*/ 0 h 1515"/>
                <a:gd name="T2" fmla="*/ 0 w 1383"/>
                <a:gd name="T3" fmla="*/ 0 h 1515"/>
                <a:gd name="T4" fmla="*/ 0 w 1383"/>
                <a:gd name="T5" fmla="*/ 0 h 1515"/>
                <a:gd name="T6" fmla="*/ 0 w 1383"/>
                <a:gd name="T7" fmla="*/ 0 h 1515"/>
                <a:gd name="T8" fmla="*/ 0 w 1383"/>
                <a:gd name="T9" fmla="*/ 0 h 1515"/>
                <a:gd name="T10" fmla="*/ 0 w 1383"/>
                <a:gd name="T11" fmla="*/ 0 h 1515"/>
                <a:gd name="T12" fmla="*/ 0 w 1383"/>
                <a:gd name="T13" fmla="*/ 0 h 1515"/>
                <a:gd name="T14" fmla="*/ 0 w 1383"/>
                <a:gd name="T15" fmla="*/ 0 h 1515"/>
                <a:gd name="T16" fmla="*/ 0 w 1383"/>
                <a:gd name="T17" fmla="*/ 0 h 1515"/>
                <a:gd name="T18" fmla="*/ 0 w 1383"/>
                <a:gd name="T19" fmla="*/ 0 h 1515"/>
                <a:gd name="T20" fmla="*/ 0 w 1383"/>
                <a:gd name="T21" fmla="*/ 0 h 1515"/>
                <a:gd name="T22" fmla="*/ 0 w 1383"/>
                <a:gd name="T23" fmla="*/ 0 h 1515"/>
                <a:gd name="T24" fmla="*/ 0 w 1383"/>
                <a:gd name="T25" fmla="*/ 0 h 1515"/>
                <a:gd name="T26" fmla="*/ 0 w 1383"/>
                <a:gd name="T27" fmla="*/ 0 h 1515"/>
                <a:gd name="T28" fmla="*/ 0 w 1383"/>
                <a:gd name="T29" fmla="*/ 0 h 1515"/>
                <a:gd name="T30" fmla="*/ 0 w 1383"/>
                <a:gd name="T31" fmla="*/ 0 h 1515"/>
                <a:gd name="T32" fmla="*/ 0 w 1383"/>
                <a:gd name="T33" fmla="*/ 0 h 1515"/>
                <a:gd name="T34" fmla="*/ 0 w 1383"/>
                <a:gd name="T35" fmla="*/ 0 h 1515"/>
                <a:gd name="T36" fmla="*/ 0 w 1383"/>
                <a:gd name="T37" fmla="*/ 0 h 1515"/>
                <a:gd name="T38" fmla="*/ 0 w 1383"/>
                <a:gd name="T39" fmla="*/ 0 h 1515"/>
                <a:gd name="T40" fmla="*/ 0 w 1383"/>
                <a:gd name="T41" fmla="*/ 0 h 1515"/>
                <a:gd name="T42" fmla="*/ 0 w 1383"/>
                <a:gd name="T43" fmla="*/ 0 h 1515"/>
                <a:gd name="T44" fmla="*/ 0 w 1383"/>
                <a:gd name="T45" fmla="*/ 0 h 1515"/>
                <a:gd name="T46" fmla="*/ 0 w 1383"/>
                <a:gd name="T47" fmla="*/ 0 h 1515"/>
                <a:gd name="T48" fmla="*/ 0 w 1383"/>
                <a:gd name="T49" fmla="*/ 0 h 1515"/>
                <a:gd name="T50" fmla="*/ 0 w 1383"/>
                <a:gd name="T51" fmla="*/ 0 h 1515"/>
                <a:gd name="T52" fmla="*/ 0 w 1383"/>
                <a:gd name="T53" fmla="*/ 0 h 1515"/>
                <a:gd name="T54" fmla="*/ 0 w 1383"/>
                <a:gd name="T55" fmla="*/ 0 h 1515"/>
                <a:gd name="T56" fmla="*/ 0 w 1383"/>
                <a:gd name="T57" fmla="*/ 0 h 1515"/>
                <a:gd name="T58" fmla="*/ 0 w 1383"/>
                <a:gd name="T59" fmla="*/ 0 h 15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83"/>
                <a:gd name="T91" fmla="*/ 0 h 1515"/>
                <a:gd name="T92" fmla="*/ 1383 w 1383"/>
                <a:gd name="T93" fmla="*/ 1515 h 15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83" h="1515">
                  <a:moveTo>
                    <a:pt x="22" y="885"/>
                  </a:moveTo>
                  <a:lnTo>
                    <a:pt x="49" y="931"/>
                  </a:lnTo>
                  <a:lnTo>
                    <a:pt x="87" y="967"/>
                  </a:lnTo>
                  <a:lnTo>
                    <a:pt x="149" y="972"/>
                  </a:lnTo>
                  <a:lnTo>
                    <a:pt x="225" y="967"/>
                  </a:lnTo>
                  <a:lnTo>
                    <a:pt x="334" y="931"/>
                  </a:lnTo>
                  <a:lnTo>
                    <a:pt x="430" y="891"/>
                  </a:lnTo>
                  <a:lnTo>
                    <a:pt x="1016" y="660"/>
                  </a:lnTo>
                  <a:lnTo>
                    <a:pt x="1056" y="636"/>
                  </a:lnTo>
                  <a:lnTo>
                    <a:pt x="1071" y="591"/>
                  </a:lnTo>
                  <a:lnTo>
                    <a:pt x="1232" y="0"/>
                  </a:lnTo>
                  <a:lnTo>
                    <a:pt x="1254" y="43"/>
                  </a:lnTo>
                  <a:lnTo>
                    <a:pt x="1323" y="36"/>
                  </a:lnTo>
                  <a:lnTo>
                    <a:pt x="1376" y="0"/>
                  </a:lnTo>
                  <a:lnTo>
                    <a:pt x="1383" y="571"/>
                  </a:lnTo>
                  <a:lnTo>
                    <a:pt x="1259" y="999"/>
                  </a:lnTo>
                  <a:lnTo>
                    <a:pt x="1071" y="1203"/>
                  </a:lnTo>
                  <a:lnTo>
                    <a:pt x="1056" y="1252"/>
                  </a:lnTo>
                  <a:lnTo>
                    <a:pt x="1056" y="1286"/>
                  </a:lnTo>
                  <a:lnTo>
                    <a:pt x="1145" y="1515"/>
                  </a:lnTo>
                  <a:lnTo>
                    <a:pt x="797" y="1413"/>
                  </a:lnTo>
                  <a:lnTo>
                    <a:pt x="639" y="1067"/>
                  </a:lnTo>
                  <a:lnTo>
                    <a:pt x="599" y="1063"/>
                  </a:lnTo>
                  <a:lnTo>
                    <a:pt x="205" y="1094"/>
                  </a:lnTo>
                  <a:lnTo>
                    <a:pt x="109" y="1076"/>
                  </a:lnTo>
                  <a:lnTo>
                    <a:pt x="43" y="1005"/>
                  </a:lnTo>
                  <a:lnTo>
                    <a:pt x="13" y="967"/>
                  </a:lnTo>
                  <a:lnTo>
                    <a:pt x="0" y="898"/>
                  </a:lnTo>
                  <a:lnTo>
                    <a:pt x="9" y="849"/>
                  </a:lnTo>
                  <a:lnTo>
                    <a:pt x="22" y="885"/>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903" name="Freeform 63"/>
            <p:cNvSpPr>
              <a:spLocks/>
            </p:cNvSpPr>
            <p:nvPr/>
          </p:nvSpPr>
          <p:spPr bwMode="auto">
            <a:xfrm>
              <a:off x="3083" y="3079"/>
              <a:ext cx="133" cy="57"/>
            </a:xfrm>
            <a:custGeom>
              <a:avLst/>
              <a:gdLst>
                <a:gd name="T0" fmla="*/ 0 w 1123"/>
                <a:gd name="T1" fmla="*/ 0 h 457"/>
                <a:gd name="T2" fmla="*/ 0 w 1123"/>
                <a:gd name="T3" fmla="*/ 0 h 457"/>
                <a:gd name="T4" fmla="*/ 0 w 1123"/>
                <a:gd name="T5" fmla="*/ 0 h 457"/>
                <a:gd name="T6" fmla="*/ 0 w 1123"/>
                <a:gd name="T7" fmla="*/ 0 h 457"/>
                <a:gd name="T8" fmla="*/ 0 w 1123"/>
                <a:gd name="T9" fmla="*/ 0 h 457"/>
                <a:gd name="T10" fmla="*/ 0 w 1123"/>
                <a:gd name="T11" fmla="*/ 0 h 457"/>
                <a:gd name="T12" fmla="*/ 0 w 1123"/>
                <a:gd name="T13" fmla="*/ 0 h 457"/>
                <a:gd name="T14" fmla="*/ 0 w 1123"/>
                <a:gd name="T15" fmla="*/ 0 h 457"/>
                <a:gd name="T16" fmla="*/ 0 w 1123"/>
                <a:gd name="T17" fmla="*/ 0 h 457"/>
                <a:gd name="T18" fmla="*/ 0 w 1123"/>
                <a:gd name="T19" fmla="*/ 0 h 457"/>
                <a:gd name="T20" fmla="*/ 0 w 1123"/>
                <a:gd name="T21" fmla="*/ 0 h 457"/>
                <a:gd name="T22" fmla="*/ 0 w 1123"/>
                <a:gd name="T23" fmla="*/ 0 h 457"/>
                <a:gd name="T24" fmla="*/ 0 w 1123"/>
                <a:gd name="T25" fmla="*/ 0 h 457"/>
                <a:gd name="T26" fmla="*/ 0 w 1123"/>
                <a:gd name="T27" fmla="*/ 0 h 457"/>
                <a:gd name="T28" fmla="*/ 0 w 1123"/>
                <a:gd name="T29" fmla="*/ 0 h 457"/>
                <a:gd name="T30" fmla="*/ 0 w 1123"/>
                <a:gd name="T31" fmla="*/ 0 h 457"/>
                <a:gd name="T32" fmla="*/ 0 w 1123"/>
                <a:gd name="T33" fmla="*/ 0 h 457"/>
                <a:gd name="T34" fmla="*/ 0 w 1123"/>
                <a:gd name="T35" fmla="*/ 0 h 457"/>
                <a:gd name="T36" fmla="*/ 0 w 1123"/>
                <a:gd name="T37" fmla="*/ 0 h 457"/>
                <a:gd name="T38" fmla="*/ 0 w 1123"/>
                <a:gd name="T39" fmla="*/ 0 h 457"/>
                <a:gd name="T40" fmla="*/ 0 w 1123"/>
                <a:gd name="T41" fmla="*/ 0 h 457"/>
                <a:gd name="T42" fmla="*/ 0 w 1123"/>
                <a:gd name="T43" fmla="*/ 0 h 457"/>
                <a:gd name="T44" fmla="*/ 0 w 1123"/>
                <a:gd name="T45" fmla="*/ 0 h 457"/>
                <a:gd name="T46" fmla="*/ 0 w 1123"/>
                <a:gd name="T47" fmla="*/ 0 h 457"/>
                <a:gd name="T48" fmla="*/ 0 w 1123"/>
                <a:gd name="T49" fmla="*/ 0 h 457"/>
                <a:gd name="T50" fmla="*/ 0 w 1123"/>
                <a:gd name="T51" fmla="*/ 0 h 457"/>
                <a:gd name="T52" fmla="*/ 0 w 1123"/>
                <a:gd name="T53" fmla="*/ 0 h 457"/>
                <a:gd name="T54" fmla="*/ 0 w 1123"/>
                <a:gd name="T55" fmla="*/ 0 h 457"/>
                <a:gd name="T56" fmla="*/ 0 w 1123"/>
                <a:gd name="T57" fmla="*/ 0 h 457"/>
                <a:gd name="T58" fmla="*/ 0 w 1123"/>
                <a:gd name="T59" fmla="*/ 0 h 457"/>
                <a:gd name="T60" fmla="*/ 0 w 1123"/>
                <a:gd name="T61" fmla="*/ 0 h 457"/>
                <a:gd name="T62" fmla="*/ 0 w 1123"/>
                <a:gd name="T63" fmla="*/ 0 h 457"/>
                <a:gd name="T64" fmla="*/ 0 w 1123"/>
                <a:gd name="T65" fmla="*/ 0 h 457"/>
                <a:gd name="T66" fmla="*/ 0 w 1123"/>
                <a:gd name="T67" fmla="*/ 0 h 457"/>
                <a:gd name="T68" fmla="*/ 0 w 1123"/>
                <a:gd name="T69" fmla="*/ 0 h 4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3"/>
                <a:gd name="T106" fmla="*/ 0 h 457"/>
                <a:gd name="T107" fmla="*/ 1123 w 1123"/>
                <a:gd name="T108" fmla="*/ 457 h 4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3" h="457">
                  <a:moveTo>
                    <a:pt x="43" y="22"/>
                  </a:moveTo>
                  <a:lnTo>
                    <a:pt x="14" y="60"/>
                  </a:lnTo>
                  <a:lnTo>
                    <a:pt x="0" y="138"/>
                  </a:lnTo>
                  <a:lnTo>
                    <a:pt x="0" y="211"/>
                  </a:lnTo>
                  <a:lnTo>
                    <a:pt x="14" y="285"/>
                  </a:lnTo>
                  <a:lnTo>
                    <a:pt x="55" y="349"/>
                  </a:lnTo>
                  <a:lnTo>
                    <a:pt x="123" y="408"/>
                  </a:lnTo>
                  <a:lnTo>
                    <a:pt x="210" y="444"/>
                  </a:lnTo>
                  <a:lnTo>
                    <a:pt x="288" y="457"/>
                  </a:lnTo>
                  <a:lnTo>
                    <a:pt x="412" y="450"/>
                  </a:lnTo>
                  <a:lnTo>
                    <a:pt x="335" y="421"/>
                  </a:lnTo>
                  <a:lnTo>
                    <a:pt x="261" y="365"/>
                  </a:lnTo>
                  <a:lnTo>
                    <a:pt x="341" y="389"/>
                  </a:lnTo>
                  <a:lnTo>
                    <a:pt x="412" y="389"/>
                  </a:lnTo>
                  <a:lnTo>
                    <a:pt x="520" y="365"/>
                  </a:lnTo>
                  <a:lnTo>
                    <a:pt x="571" y="334"/>
                  </a:lnTo>
                  <a:lnTo>
                    <a:pt x="490" y="349"/>
                  </a:lnTo>
                  <a:lnTo>
                    <a:pt x="435" y="349"/>
                  </a:lnTo>
                  <a:lnTo>
                    <a:pt x="341" y="314"/>
                  </a:lnTo>
                  <a:lnTo>
                    <a:pt x="486" y="306"/>
                  </a:lnTo>
                  <a:lnTo>
                    <a:pt x="580" y="279"/>
                  </a:lnTo>
                  <a:lnTo>
                    <a:pt x="666" y="306"/>
                  </a:lnTo>
                  <a:lnTo>
                    <a:pt x="751" y="300"/>
                  </a:lnTo>
                  <a:lnTo>
                    <a:pt x="866" y="268"/>
                  </a:lnTo>
                  <a:lnTo>
                    <a:pt x="976" y="205"/>
                  </a:lnTo>
                  <a:lnTo>
                    <a:pt x="1123" y="69"/>
                  </a:lnTo>
                  <a:lnTo>
                    <a:pt x="361" y="0"/>
                  </a:lnTo>
                  <a:lnTo>
                    <a:pt x="306" y="69"/>
                  </a:lnTo>
                  <a:lnTo>
                    <a:pt x="276" y="75"/>
                  </a:lnTo>
                  <a:lnTo>
                    <a:pt x="252" y="85"/>
                  </a:lnTo>
                  <a:lnTo>
                    <a:pt x="181" y="49"/>
                  </a:lnTo>
                  <a:lnTo>
                    <a:pt x="130" y="16"/>
                  </a:lnTo>
                  <a:lnTo>
                    <a:pt x="101" y="9"/>
                  </a:lnTo>
                  <a:lnTo>
                    <a:pt x="65" y="9"/>
                  </a:lnTo>
                  <a:lnTo>
                    <a:pt x="43" y="22"/>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904" name="Freeform 64"/>
            <p:cNvSpPr>
              <a:spLocks/>
            </p:cNvSpPr>
            <p:nvPr/>
          </p:nvSpPr>
          <p:spPr bwMode="auto">
            <a:xfrm>
              <a:off x="3098" y="2933"/>
              <a:ext cx="352" cy="389"/>
            </a:xfrm>
            <a:custGeom>
              <a:avLst/>
              <a:gdLst>
                <a:gd name="T0" fmla="*/ 0 w 2951"/>
                <a:gd name="T1" fmla="*/ 0 h 3112"/>
                <a:gd name="T2" fmla="*/ 0 w 2951"/>
                <a:gd name="T3" fmla="*/ 0 h 3112"/>
                <a:gd name="T4" fmla="*/ 0 w 2951"/>
                <a:gd name="T5" fmla="*/ 0 h 3112"/>
                <a:gd name="T6" fmla="*/ 0 w 2951"/>
                <a:gd name="T7" fmla="*/ 0 h 3112"/>
                <a:gd name="T8" fmla="*/ 0 w 2951"/>
                <a:gd name="T9" fmla="*/ 0 h 3112"/>
                <a:gd name="T10" fmla="*/ 0 w 2951"/>
                <a:gd name="T11" fmla="*/ 0 h 3112"/>
                <a:gd name="T12" fmla="*/ 0 w 2951"/>
                <a:gd name="T13" fmla="*/ 0 h 3112"/>
                <a:gd name="T14" fmla="*/ 0 w 2951"/>
                <a:gd name="T15" fmla="*/ 0 h 3112"/>
                <a:gd name="T16" fmla="*/ 0 w 2951"/>
                <a:gd name="T17" fmla="*/ 0 h 3112"/>
                <a:gd name="T18" fmla="*/ 0 w 2951"/>
                <a:gd name="T19" fmla="*/ 0 h 3112"/>
                <a:gd name="T20" fmla="*/ 0 w 2951"/>
                <a:gd name="T21" fmla="*/ 0 h 3112"/>
                <a:gd name="T22" fmla="*/ 0 w 2951"/>
                <a:gd name="T23" fmla="*/ 0 h 3112"/>
                <a:gd name="T24" fmla="*/ 0 w 2951"/>
                <a:gd name="T25" fmla="*/ 0 h 3112"/>
                <a:gd name="T26" fmla="*/ 0 w 2951"/>
                <a:gd name="T27" fmla="*/ 0 h 3112"/>
                <a:gd name="T28" fmla="*/ 0 w 2951"/>
                <a:gd name="T29" fmla="*/ 0 h 3112"/>
                <a:gd name="T30" fmla="*/ 0 w 2951"/>
                <a:gd name="T31" fmla="*/ 0 h 3112"/>
                <a:gd name="T32" fmla="*/ 0 w 2951"/>
                <a:gd name="T33" fmla="*/ 0 h 3112"/>
                <a:gd name="T34" fmla="*/ 0 w 2951"/>
                <a:gd name="T35" fmla="*/ 0 h 3112"/>
                <a:gd name="T36" fmla="*/ 0 w 2951"/>
                <a:gd name="T37" fmla="*/ 0 h 3112"/>
                <a:gd name="T38" fmla="*/ 0 w 2951"/>
                <a:gd name="T39" fmla="*/ 0 h 3112"/>
                <a:gd name="T40" fmla="*/ 0 w 2951"/>
                <a:gd name="T41" fmla="*/ 0 h 3112"/>
                <a:gd name="T42" fmla="*/ 0 w 2951"/>
                <a:gd name="T43" fmla="*/ 0 h 3112"/>
                <a:gd name="T44" fmla="*/ 0 w 2951"/>
                <a:gd name="T45" fmla="*/ 0 h 3112"/>
                <a:gd name="T46" fmla="*/ 0 w 2951"/>
                <a:gd name="T47" fmla="*/ 0 h 3112"/>
                <a:gd name="T48" fmla="*/ 0 w 2951"/>
                <a:gd name="T49" fmla="*/ 0 h 3112"/>
                <a:gd name="T50" fmla="*/ 0 w 2951"/>
                <a:gd name="T51" fmla="*/ 0 h 3112"/>
                <a:gd name="T52" fmla="*/ 0 w 2951"/>
                <a:gd name="T53" fmla="*/ 0 h 3112"/>
                <a:gd name="T54" fmla="*/ 0 w 2951"/>
                <a:gd name="T55" fmla="*/ 0 h 3112"/>
                <a:gd name="T56" fmla="*/ 0 w 2951"/>
                <a:gd name="T57" fmla="*/ 0 h 3112"/>
                <a:gd name="T58" fmla="*/ 0 w 2951"/>
                <a:gd name="T59" fmla="*/ 0 h 3112"/>
                <a:gd name="T60" fmla="*/ 0 w 2951"/>
                <a:gd name="T61" fmla="*/ 0 h 3112"/>
                <a:gd name="T62" fmla="*/ 0 w 2951"/>
                <a:gd name="T63" fmla="*/ 0 h 3112"/>
                <a:gd name="T64" fmla="*/ 0 w 2951"/>
                <a:gd name="T65" fmla="*/ 0 h 3112"/>
                <a:gd name="T66" fmla="*/ 0 w 2951"/>
                <a:gd name="T67" fmla="*/ 0 h 3112"/>
                <a:gd name="T68" fmla="*/ 0 w 2951"/>
                <a:gd name="T69" fmla="*/ 0 h 3112"/>
                <a:gd name="T70" fmla="*/ 0 w 2951"/>
                <a:gd name="T71" fmla="*/ 0 h 3112"/>
                <a:gd name="T72" fmla="*/ 0 w 2951"/>
                <a:gd name="T73" fmla="*/ 0 h 3112"/>
                <a:gd name="T74" fmla="*/ 0 w 2951"/>
                <a:gd name="T75" fmla="*/ 0 h 3112"/>
                <a:gd name="T76" fmla="*/ 0 w 2951"/>
                <a:gd name="T77" fmla="*/ 0 h 3112"/>
                <a:gd name="T78" fmla="*/ 0 w 2951"/>
                <a:gd name="T79" fmla="*/ 0 h 3112"/>
                <a:gd name="T80" fmla="*/ 0 w 2951"/>
                <a:gd name="T81" fmla="*/ 0 h 3112"/>
                <a:gd name="T82" fmla="*/ 0 w 2951"/>
                <a:gd name="T83" fmla="*/ 0 h 3112"/>
                <a:gd name="T84" fmla="*/ 0 w 2951"/>
                <a:gd name="T85" fmla="*/ 0 h 3112"/>
                <a:gd name="T86" fmla="*/ 0 w 2951"/>
                <a:gd name="T87" fmla="*/ 0 h 3112"/>
                <a:gd name="T88" fmla="*/ 0 w 2951"/>
                <a:gd name="T89" fmla="*/ 0 h 3112"/>
                <a:gd name="T90" fmla="*/ 0 w 2951"/>
                <a:gd name="T91" fmla="*/ 0 h 3112"/>
                <a:gd name="T92" fmla="*/ 0 w 2951"/>
                <a:gd name="T93" fmla="*/ 0 h 31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1"/>
                <a:gd name="T142" fmla="*/ 0 h 3112"/>
                <a:gd name="T143" fmla="*/ 2951 w 2951"/>
                <a:gd name="T144" fmla="*/ 3112 h 31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1" h="3112">
                  <a:moveTo>
                    <a:pt x="961" y="1269"/>
                  </a:moveTo>
                  <a:lnTo>
                    <a:pt x="1002" y="1366"/>
                  </a:lnTo>
                  <a:lnTo>
                    <a:pt x="1073" y="1468"/>
                  </a:lnTo>
                  <a:lnTo>
                    <a:pt x="1156" y="1525"/>
                  </a:lnTo>
                  <a:lnTo>
                    <a:pt x="1229" y="1553"/>
                  </a:lnTo>
                  <a:lnTo>
                    <a:pt x="1120" y="1587"/>
                  </a:lnTo>
                  <a:lnTo>
                    <a:pt x="1156" y="1672"/>
                  </a:lnTo>
                  <a:lnTo>
                    <a:pt x="1245" y="1742"/>
                  </a:lnTo>
                  <a:lnTo>
                    <a:pt x="1358" y="1797"/>
                  </a:lnTo>
                  <a:lnTo>
                    <a:pt x="1467" y="2015"/>
                  </a:lnTo>
                  <a:lnTo>
                    <a:pt x="1588" y="2026"/>
                  </a:lnTo>
                  <a:lnTo>
                    <a:pt x="1723" y="1990"/>
                  </a:lnTo>
                  <a:lnTo>
                    <a:pt x="1713" y="2317"/>
                  </a:lnTo>
                  <a:lnTo>
                    <a:pt x="1723" y="2595"/>
                  </a:lnTo>
                  <a:lnTo>
                    <a:pt x="1859" y="2851"/>
                  </a:lnTo>
                  <a:lnTo>
                    <a:pt x="1933" y="2805"/>
                  </a:lnTo>
                  <a:lnTo>
                    <a:pt x="2107" y="2913"/>
                  </a:lnTo>
                  <a:lnTo>
                    <a:pt x="2154" y="2758"/>
                  </a:lnTo>
                  <a:lnTo>
                    <a:pt x="2245" y="2747"/>
                  </a:lnTo>
                  <a:lnTo>
                    <a:pt x="2245" y="3112"/>
                  </a:lnTo>
                  <a:lnTo>
                    <a:pt x="2375" y="3005"/>
                  </a:lnTo>
                  <a:lnTo>
                    <a:pt x="2284" y="2794"/>
                  </a:lnTo>
                  <a:lnTo>
                    <a:pt x="2284" y="2693"/>
                  </a:lnTo>
                  <a:lnTo>
                    <a:pt x="2303" y="2355"/>
                  </a:lnTo>
                  <a:lnTo>
                    <a:pt x="2358" y="2037"/>
                  </a:lnTo>
                  <a:lnTo>
                    <a:pt x="2450" y="1606"/>
                  </a:lnTo>
                  <a:lnTo>
                    <a:pt x="2523" y="1258"/>
                  </a:lnTo>
                  <a:lnTo>
                    <a:pt x="2951" y="1333"/>
                  </a:lnTo>
                  <a:lnTo>
                    <a:pt x="2693" y="564"/>
                  </a:lnTo>
                  <a:lnTo>
                    <a:pt x="0" y="0"/>
                  </a:lnTo>
                  <a:lnTo>
                    <a:pt x="376" y="832"/>
                  </a:lnTo>
                  <a:lnTo>
                    <a:pt x="294" y="984"/>
                  </a:lnTo>
                  <a:lnTo>
                    <a:pt x="240" y="1106"/>
                  </a:lnTo>
                  <a:lnTo>
                    <a:pt x="182" y="1231"/>
                  </a:lnTo>
                  <a:lnTo>
                    <a:pt x="229" y="1251"/>
                  </a:lnTo>
                  <a:lnTo>
                    <a:pt x="322" y="1086"/>
                  </a:lnTo>
                  <a:lnTo>
                    <a:pt x="477" y="910"/>
                  </a:lnTo>
                  <a:lnTo>
                    <a:pt x="636" y="766"/>
                  </a:lnTo>
                  <a:lnTo>
                    <a:pt x="806" y="647"/>
                  </a:lnTo>
                  <a:lnTo>
                    <a:pt x="891" y="610"/>
                  </a:lnTo>
                  <a:lnTo>
                    <a:pt x="944" y="603"/>
                  </a:lnTo>
                  <a:lnTo>
                    <a:pt x="817" y="710"/>
                  </a:lnTo>
                  <a:lnTo>
                    <a:pt x="697" y="832"/>
                  </a:lnTo>
                  <a:lnTo>
                    <a:pt x="606" y="957"/>
                  </a:lnTo>
                  <a:lnTo>
                    <a:pt x="534" y="1059"/>
                  </a:lnTo>
                  <a:lnTo>
                    <a:pt x="460" y="1197"/>
                  </a:lnTo>
                  <a:lnTo>
                    <a:pt x="961" y="1269"/>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905" name="Freeform 65"/>
            <p:cNvSpPr>
              <a:spLocks/>
            </p:cNvSpPr>
            <p:nvPr/>
          </p:nvSpPr>
          <p:spPr bwMode="auto">
            <a:xfrm>
              <a:off x="2740" y="3945"/>
              <a:ext cx="83" cy="48"/>
            </a:xfrm>
            <a:custGeom>
              <a:avLst/>
              <a:gdLst>
                <a:gd name="T0" fmla="*/ 0 w 698"/>
                <a:gd name="T1" fmla="*/ 0 h 382"/>
                <a:gd name="T2" fmla="*/ 0 w 698"/>
                <a:gd name="T3" fmla="*/ 0 h 382"/>
                <a:gd name="T4" fmla="*/ 0 w 698"/>
                <a:gd name="T5" fmla="*/ 0 h 382"/>
                <a:gd name="T6" fmla="*/ 0 w 698"/>
                <a:gd name="T7" fmla="*/ 0 h 382"/>
                <a:gd name="T8" fmla="*/ 0 w 698"/>
                <a:gd name="T9" fmla="*/ 0 h 382"/>
                <a:gd name="T10" fmla="*/ 0 w 698"/>
                <a:gd name="T11" fmla="*/ 0 h 382"/>
                <a:gd name="T12" fmla="*/ 0 w 698"/>
                <a:gd name="T13" fmla="*/ 0 h 382"/>
                <a:gd name="T14" fmla="*/ 0 w 698"/>
                <a:gd name="T15" fmla="*/ 0 h 382"/>
                <a:gd name="T16" fmla="*/ 0 w 698"/>
                <a:gd name="T17" fmla="*/ 0 h 382"/>
                <a:gd name="T18" fmla="*/ 0 w 698"/>
                <a:gd name="T19" fmla="*/ 0 h 382"/>
                <a:gd name="T20" fmla="*/ 0 w 698"/>
                <a:gd name="T21" fmla="*/ 0 h 382"/>
                <a:gd name="T22" fmla="*/ 0 w 698"/>
                <a:gd name="T23" fmla="*/ 0 h 382"/>
                <a:gd name="T24" fmla="*/ 0 w 698"/>
                <a:gd name="T25" fmla="*/ 0 h 382"/>
                <a:gd name="T26" fmla="*/ 0 w 698"/>
                <a:gd name="T27" fmla="*/ 0 h 382"/>
                <a:gd name="T28" fmla="*/ 0 w 698"/>
                <a:gd name="T29" fmla="*/ 0 h 382"/>
                <a:gd name="T30" fmla="*/ 0 w 698"/>
                <a:gd name="T31" fmla="*/ 0 h 382"/>
                <a:gd name="T32" fmla="*/ 0 w 698"/>
                <a:gd name="T33" fmla="*/ 0 h 382"/>
                <a:gd name="T34" fmla="*/ 0 w 698"/>
                <a:gd name="T35" fmla="*/ 0 h 382"/>
                <a:gd name="T36" fmla="*/ 0 w 698"/>
                <a:gd name="T37" fmla="*/ 0 h 382"/>
                <a:gd name="T38" fmla="*/ 0 w 698"/>
                <a:gd name="T39" fmla="*/ 0 h 382"/>
                <a:gd name="T40" fmla="*/ 0 w 698"/>
                <a:gd name="T41" fmla="*/ 0 h 382"/>
                <a:gd name="T42" fmla="*/ 0 w 698"/>
                <a:gd name="T43" fmla="*/ 0 h 382"/>
                <a:gd name="T44" fmla="*/ 0 w 698"/>
                <a:gd name="T45" fmla="*/ 0 h 3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8"/>
                <a:gd name="T70" fmla="*/ 0 h 382"/>
                <a:gd name="T71" fmla="*/ 698 w 698"/>
                <a:gd name="T72" fmla="*/ 382 h 3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8" h="382">
                  <a:moveTo>
                    <a:pt x="20" y="178"/>
                  </a:moveTo>
                  <a:lnTo>
                    <a:pt x="69" y="120"/>
                  </a:lnTo>
                  <a:lnTo>
                    <a:pt x="133" y="87"/>
                  </a:lnTo>
                  <a:lnTo>
                    <a:pt x="568" y="0"/>
                  </a:lnTo>
                  <a:lnTo>
                    <a:pt x="617" y="13"/>
                  </a:lnTo>
                  <a:lnTo>
                    <a:pt x="677" y="69"/>
                  </a:lnTo>
                  <a:lnTo>
                    <a:pt x="698" y="120"/>
                  </a:lnTo>
                  <a:lnTo>
                    <a:pt x="666" y="64"/>
                  </a:lnTo>
                  <a:lnTo>
                    <a:pt x="619" y="33"/>
                  </a:lnTo>
                  <a:lnTo>
                    <a:pt x="575" y="13"/>
                  </a:lnTo>
                  <a:lnTo>
                    <a:pt x="456" y="42"/>
                  </a:lnTo>
                  <a:lnTo>
                    <a:pt x="82" y="149"/>
                  </a:lnTo>
                  <a:lnTo>
                    <a:pt x="49" y="183"/>
                  </a:lnTo>
                  <a:lnTo>
                    <a:pt x="38" y="222"/>
                  </a:lnTo>
                  <a:lnTo>
                    <a:pt x="38" y="274"/>
                  </a:lnTo>
                  <a:lnTo>
                    <a:pt x="69" y="334"/>
                  </a:lnTo>
                  <a:lnTo>
                    <a:pt x="104" y="367"/>
                  </a:lnTo>
                  <a:lnTo>
                    <a:pt x="172" y="374"/>
                  </a:lnTo>
                  <a:lnTo>
                    <a:pt x="93" y="382"/>
                  </a:lnTo>
                  <a:lnTo>
                    <a:pt x="38" y="340"/>
                  </a:lnTo>
                  <a:lnTo>
                    <a:pt x="8" y="296"/>
                  </a:lnTo>
                  <a:lnTo>
                    <a:pt x="0" y="260"/>
                  </a:lnTo>
                  <a:lnTo>
                    <a:pt x="20" y="178"/>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906" name="Freeform 66"/>
            <p:cNvSpPr>
              <a:spLocks/>
            </p:cNvSpPr>
            <p:nvPr/>
          </p:nvSpPr>
          <p:spPr bwMode="auto">
            <a:xfrm>
              <a:off x="2776" y="3853"/>
              <a:ext cx="102" cy="75"/>
            </a:xfrm>
            <a:custGeom>
              <a:avLst/>
              <a:gdLst>
                <a:gd name="T0" fmla="*/ 0 w 844"/>
                <a:gd name="T1" fmla="*/ 0 h 606"/>
                <a:gd name="T2" fmla="*/ 0 w 844"/>
                <a:gd name="T3" fmla="*/ 0 h 606"/>
                <a:gd name="T4" fmla="*/ 0 w 844"/>
                <a:gd name="T5" fmla="*/ 0 h 606"/>
                <a:gd name="T6" fmla="*/ 0 w 844"/>
                <a:gd name="T7" fmla="*/ 0 h 606"/>
                <a:gd name="T8" fmla="*/ 0 w 844"/>
                <a:gd name="T9" fmla="*/ 0 h 606"/>
                <a:gd name="T10" fmla="*/ 0 w 844"/>
                <a:gd name="T11" fmla="*/ 0 h 606"/>
                <a:gd name="T12" fmla="*/ 0 w 844"/>
                <a:gd name="T13" fmla="*/ 0 h 606"/>
                <a:gd name="T14" fmla="*/ 0 w 844"/>
                <a:gd name="T15" fmla="*/ 0 h 606"/>
                <a:gd name="T16" fmla="*/ 0 w 844"/>
                <a:gd name="T17" fmla="*/ 0 h 606"/>
                <a:gd name="T18" fmla="*/ 0 w 844"/>
                <a:gd name="T19" fmla="*/ 0 h 606"/>
                <a:gd name="T20" fmla="*/ 0 w 844"/>
                <a:gd name="T21" fmla="*/ 0 h 606"/>
                <a:gd name="T22" fmla="*/ 0 w 844"/>
                <a:gd name="T23" fmla="*/ 0 h 606"/>
                <a:gd name="T24" fmla="*/ 0 w 844"/>
                <a:gd name="T25" fmla="*/ 0 h 606"/>
                <a:gd name="T26" fmla="*/ 0 w 844"/>
                <a:gd name="T27" fmla="*/ 0 h 606"/>
                <a:gd name="T28" fmla="*/ 0 w 844"/>
                <a:gd name="T29" fmla="*/ 0 h 606"/>
                <a:gd name="T30" fmla="*/ 0 w 844"/>
                <a:gd name="T31" fmla="*/ 0 h 606"/>
                <a:gd name="T32" fmla="*/ 0 w 844"/>
                <a:gd name="T33" fmla="*/ 0 h 606"/>
                <a:gd name="T34" fmla="*/ 0 w 844"/>
                <a:gd name="T35" fmla="*/ 0 h 606"/>
                <a:gd name="T36" fmla="*/ 0 w 844"/>
                <a:gd name="T37" fmla="*/ 0 h 606"/>
                <a:gd name="T38" fmla="*/ 0 w 844"/>
                <a:gd name="T39" fmla="*/ 0 h 606"/>
                <a:gd name="T40" fmla="*/ 0 w 844"/>
                <a:gd name="T41" fmla="*/ 0 h 606"/>
                <a:gd name="T42" fmla="*/ 0 w 844"/>
                <a:gd name="T43" fmla="*/ 0 h 606"/>
                <a:gd name="T44" fmla="*/ 0 w 844"/>
                <a:gd name="T45" fmla="*/ 0 h 606"/>
                <a:gd name="T46" fmla="*/ 0 w 844"/>
                <a:gd name="T47" fmla="*/ 0 h 606"/>
                <a:gd name="T48" fmla="*/ 0 w 844"/>
                <a:gd name="T49" fmla="*/ 0 h 606"/>
                <a:gd name="T50" fmla="*/ 0 w 844"/>
                <a:gd name="T51" fmla="*/ 0 h 606"/>
                <a:gd name="T52" fmla="*/ 0 w 844"/>
                <a:gd name="T53" fmla="*/ 0 h 606"/>
                <a:gd name="T54" fmla="*/ 0 w 844"/>
                <a:gd name="T55" fmla="*/ 0 h 606"/>
                <a:gd name="T56" fmla="*/ 0 w 844"/>
                <a:gd name="T57" fmla="*/ 0 h 606"/>
                <a:gd name="T58" fmla="*/ 0 w 844"/>
                <a:gd name="T59" fmla="*/ 0 h 606"/>
                <a:gd name="T60" fmla="*/ 0 w 844"/>
                <a:gd name="T61" fmla="*/ 0 h 606"/>
                <a:gd name="T62" fmla="*/ 0 w 844"/>
                <a:gd name="T63" fmla="*/ 0 h 606"/>
                <a:gd name="T64" fmla="*/ 0 w 844"/>
                <a:gd name="T65" fmla="*/ 0 h 606"/>
                <a:gd name="T66" fmla="*/ 0 w 844"/>
                <a:gd name="T67" fmla="*/ 0 h 606"/>
                <a:gd name="T68" fmla="*/ 0 w 844"/>
                <a:gd name="T69" fmla="*/ 0 h 606"/>
                <a:gd name="T70" fmla="*/ 0 w 844"/>
                <a:gd name="T71" fmla="*/ 0 h 606"/>
                <a:gd name="T72" fmla="*/ 0 w 844"/>
                <a:gd name="T73" fmla="*/ 0 h 606"/>
                <a:gd name="T74" fmla="*/ 0 w 844"/>
                <a:gd name="T75" fmla="*/ 0 h 606"/>
                <a:gd name="T76" fmla="*/ 0 w 844"/>
                <a:gd name="T77" fmla="*/ 0 h 606"/>
                <a:gd name="T78" fmla="*/ 0 w 844"/>
                <a:gd name="T79" fmla="*/ 0 h 6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44"/>
                <a:gd name="T121" fmla="*/ 0 h 606"/>
                <a:gd name="T122" fmla="*/ 844 w 844"/>
                <a:gd name="T123" fmla="*/ 606 h 6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44" h="606">
                  <a:moveTo>
                    <a:pt x="43" y="0"/>
                  </a:moveTo>
                  <a:lnTo>
                    <a:pt x="261" y="20"/>
                  </a:lnTo>
                  <a:lnTo>
                    <a:pt x="343" y="44"/>
                  </a:lnTo>
                  <a:lnTo>
                    <a:pt x="412" y="89"/>
                  </a:lnTo>
                  <a:lnTo>
                    <a:pt x="455" y="136"/>
                  </a:lnTo>
                  <a:lnTo>
                    <a:pt x="557" y="55"/>
                  </a:lnTo>
                  <a:lnTo>
                    <a:pt x="497" y="125"/>
                  </a:lnTo>
                  <a:lnTo>
                    <a:pt x="477" y="189"/>
                  </a:lnTo>
                  <a:lnTo>
                    <a:pt x="479" y="231"/>
                  </a:lnTo>
                  <a:lnTo>
                    <a:pt x="497" y="274"/>
                  </a:lnTo>
                  <a:lnTo>
                    <a:pt x="546" y="316"/>
                  </a:lnTo>
                  <a:lnTo>
                    <a:pt x="602" y="334"/>
                  </a:lnTo>
                  <a:lnTo>
                    <a:pt x="661" y="333"/>
                  </a:lnTo>
                  <a:lnTo>
                    <a:pt x="711" y="294"/>
                  </a:lnTo>
                  <a:lnTo>
                    <a:pt x="724" y="245"/>
                  </a:lnTo>
                  <a:lnTo>
                    <a:pt x="742" y="136"/>
                  </a:lnTo>
                  <a:lnTo>
                    <a:pt x="742" y="76"/>
                  </a:lnTo>
                  <a:lnTo>
                    <a:pt x="711" y="49"/>
                  </a:lnTo>
                  <a:lnTo>
                    <a:pt x="637" y="25"/>
                  </a:lnTo>
                  <a:lnTo>
                    <a:pt x="713" y="44"/>
                  </a:lnTo>
                  <a:lnTo>
                    <a:pt x="756" y="76"/>
                  </a:lnTo>
                  <a:lnTo>
                    <a:pt x="762" y="118"/>
                  </a:lnTo>
                  <a:lnTo>
                    <a:pt x="756" y="284"/>
                  </a:lnTo>
                  <a:lnTo>
                    <a:pt x="767" y="380"/>
                  </a:lnTo>
                  <a:lnTo>
                    <a:pt x="816" y="483"/>
                  </a:lnTo>
                  <a:lnTo>
                    <a:pt x="844" y="564"/>
                  </a:lnTo>
                  <a:lnTo>
                    <a:pt x="844" y="606"/>
                  </a:lnTo>
                  <a:lnTo>
                    <a:pt x="788" y="519"/>
                  </a:lnTo>
                  <a:lnTo>
                    <a:pt x="711" y="420"/>
                  </a:lnTo>
                  <a:lnTo>
                    <a:pt x="629" y="354"/>
                  </a:lnTo>
                  <a:lnTo>
                    <a:pt x="546" y="343"/>
                  </a:lnTo>
                  <a:lnTo>
                    <a:pt x="479" y="289"/>
                  </a:lnTo>
                  <a:lnTo>
                    <a:pt x="450" y="231"/>
                  </a:lnTo>
                  <a:lnTo>
                    <a:pt x="423" y="140"/>
                  </a:lnTo>
                  <a:lnTo>
                    <a:pt x="381" y="100"/>
                  </a:lnTo>
                  <a:lnTo>
                    <a:pt x="312" y="55"/>
                  </a:lnTo>
                  <a:lnTo>
                    <a:pt x="230" y="29"/>
                  </a:lnTo>
                  <a:lnTo>
                    <a:pt x="125" y="20"/>
                  </a:lnTo>
                  <a:lnTo>
                    <a:pt x="0" y="4"/>
                  </a:lnTo>
                  <a:lnTo>
                    <a:pt x="43" y="0"/>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907" name="Freeform 67"/>
            <p:cNvSpPr>
              <a:spLocks/>
            </p:cNvSpPr>
            <p:nvPr/>
          </p:nvSpPr>
          <p:spPr bwMode="auto">
            <a:xfrm>
              <a:off x="2854" y="3937"/>
              <a:ext cx="37" cy="100"/>
            </a:xfrm>
            <a:custGeom>
              <a:avLst/>
              <a:gdLst>
                <a:gd name="T0" fmla="*/ 0 w 308"/>
                <a:gd name="T1" fmla="*/ 0 h 806"/>
                <a:gd name="T2" fmla="*/ 0 w 308"/>
                <a:gd name="T3" fmla="*/ 0 h 806"/>
                <a:gd name="T4" fmla="*/ 0 w 308"/>
                <a:gd name="T5" fmla="*/ 0 h 806"/>
                <a:gd name="T6" fmla="*/ 0 w 308"/>
                <a:gd name="T7" fmla="*/ 0 h 806"/>
                <a:gd name="T8" fmla="*/ 0 w 308"/>
                <a:gd name="T9" fmla="*/ 0 h 806"/>
                <a:gd name="T10" fmla="*/ 0 w 308"/>
                <a:gd name="T11" fmla="*/ 0 h 806"/>
                <a:gd name="T12" fmla="*/ 0 w 308"/>
                <a:gd name="T13" fmla="*/ 0 h 806"/>
                <a:gd name="T14" fmla="*/ 0 w 308"/>
                <a:gd name="T15" fmla="*/ 0 h 806"/>
                <a:gd name="T16" fmla="*/ 0 w 308"/>
                <a:gd name="T17" fmla="*/ 0 h 806"/>
                <a:gd name="T18" fmla="*/ 0 w 308"/>
                <a:gd name="T19" fmla="*/ 0 h 806"/>
                <a:gd name="T20" fmla="*/ 0 w 308"/>
                <a:gd name="T21" fmla="*/ 0 h 806"/>
                <a:gd name="T22" fmla="*/ 0 w 308"/>
                <a:gd name="T23" fmla="*/ 0 h 806"/>
                <a:gd name="T24" fmla="*/ 0 w 308"/>
                <a:gd name="T25" fmla="*/ 0 h 806"/>
                <a:gd name="T26" fmla="*/ 0 w 308"/>
                <a:gd name="T27" fmla="*/ 0 h 806"/>
                <a:gd name="T28" fmla="*/ 0 w 308"/>
                <a:gd name="T29" fmla="*/ 0 h 806"/>
                <a:gd name="T30" fmla="*/ 0 w 308"/>
                <a:gd name="T31" fmla="*/ 0 h 806"/>
                <a:gd name="T32" fmla="*/ 0 w 308"/>
                <a:gd name="T33" fmla="*/ 0 h 806"/>
                <a:gd name="T34" fmla="*/ 0 w 308"/>
                <a:gd name="T35" fmla="*/ 0 h 806"/>
                <a:gd name="T36" fmla="*/ 0 w 308"/>
                <a:gd name="T37" fmla="*/ 0 h 806"/>
                <a:gd name="T38" fmla="*/ 0 w 308"/>
                <a:gd name="T39" fmla="*/ 0 h 806"/>
                <a:gd name="T40" fmla="*/ 0 w 308"/>
                <a:gd name="T41" fmla="*/ 0 h 806"/>
                <a:gd name="T42" fmla="*/ 0 w 308"/>
                <a:gd name="T43" fmla="*/ 0 h 806"/>
                <a:gd name="T44" fmla="*/ 0 w 308"/>
                <a:gd name="T45" fmla="*/ 0 h 806"/>
                <a:gd name="T46" fmla="*/ 0 w 308"/>
                <a:gd name="T47" fmla="*/ 0 h 806"/>
                <a:gd name="T48" fmla="*/ 0 w 308"/>
                <a:gd name="T49" fmla="*/ 0 h 806"/>
                <a:gd name="T50" fmla="*/ 0 w 308"/>
                <a:gd name="T51" fmla="*/ 0 h 806"/>
                <a:gd name="T52" fmla="*/ 0 w 308"/>
                <a:gd name="T53" fmla="*/ 0 h 806"/>
                <a:gd name="T54" fmla="*/ 0 w 308"/>
                <a:gd name="T55" fmla="*/ 0 h 806"/>
                <a:gd name="T56" fmla="*/ 0 w 308"/>
                <a:gd name="T57" fmla="*/ 0 h 806"/>
                <a:gd name="T58" fmla="*/ 0 w 308"/>
                <a:gd name="T59" fmla="*/ 0 h 806"/>
                <a:gd name="T60" fmla="*/ 0 w 308"/>
                <a:gd name="T61" fmla="*/ 0 h 806"/>
                <a:gd name="T62" fmla="*/ 0 w 308"/>
                <a:gd name="T63" fmla="*/ 0 h 806"/>
                <a:gd name="T64" fmla="*/ 0 w 308"/>
                <a:gd name="T65" fmla="*/ 0 h 806"/>
                <a:gd name="T66" fmla="*/ 0 w 308"/>
                <a:gd name="T67" fmla="*/ 0 h 806"/>
                <a:gd name="T68" fmla="*/ 0 w 308"/>
                <a:gd name="T69" fmla="*/ 0 h 8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8"/>
                <a:gd name="T106" fmla="*/ 0 h 806"/>
                <a:gd name="T107" fmla="*/ 308 w 308"/>
                <a:gd name="T108" fmla="*/ 806 h 8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8" h="806">
                  <a:moveTo>
                    <a:pt x="236" y="0"/>
                  </a:moveTo>
                  <a:lnTo>
                    <a:pt x="272" y="57"/>
                  </a:lnTo>
                  <a:lnTo>
                    <a:pt x="297" y="138"/>
                  </a:lnTo>
                  <a:lnTo>
                    <a:pt x="302" y="209"/>
                  </a:lnTo>
                  <a:lnTo>
                    <a:pt x="308" y="373"/>
                  </a:lnTo>
                  <a:lnTo>
                    <a:pt x="308" y="518"/>
                  </a:lnTo>
                  <a:lnTo>
                    <a:pt x="288" y="598"/>
                  </a:lnTo>
                  <a:lnTo>
                    <a:pt x="236" y="712"/>
                  </a:lnTo>
                  <a:lnTo>
                    <a:pt x="215" y="736"/>
                  </a:lnTo>
                  <a:lnTo>
                    <a:pt x="197" y="732"/>
                  </a:lnTo>
                  <a:lnTo>
                    <a:pt x="179" y="725"/>
                  </a:lnTo>
                  <a:lnTo>
                    <a:pt x="166" y="778"/>
                  </a:lnTo>
                  <a:lnTo>
                    <a:pt x="132" y="806"/>
                  </a:lnTo>
                  <a:lnTo>
                    <a:pt x="157" y="768"/>
                  </a:lnTo>
                  <a:lnTo>
                    <a:pt x="177" y="714"/>
                  </a:lnTo>
                  <a:lnTo>
                    <a:pt x="217" y="498"/>
                  </a:lnTo>
                  <a:lnTo>
                    <a:pt x="215" y="409"/>
                  </a:lnTo>
                  <a:lnTo>
                    <a:pt x="197" y="383"/>
                  </a:lnTo>
                  <a:lnTo>
                    <a:pt x="179" y="409"/>
                  </a:lnTo>
                  <a:lnTo>
                    <a:pt x="145" y="418"/>
                  </a:lnTo>
                  <a:lnTo>
                    <a:pt x="74" y="712"/>
                  </a:lnTo>
                  <a:lnTo>
                    <a:pt x="117" y="413"/>
                  </a:lnTo>
                  <a:lnTo>
                    <a:pt x="72" y="396"/>
                  </a:lnTo>
                  <a:lnTo>
                    <a:pt x="0" y="354"/>
                  </a:lnTo>
                  <a:lnTo>
                    <a:pt x="63" y="354"/>
                  </a:lnTo>
                  <a:lnTo>
                    <a:pt x="96" y="338"/>
                  </a:lnTo>
                  <a:lnTo>
                    <a:pt x="138" y="307"/>
                  </a:lnTo>
                  <a:lnTo>
                    <a:pt x="157" y="292"/>
                  </a:lnTo>
                  <a:lnTo>
                    <a:pt x="208" y="289"/>
                  </a:lnTo>
                  <a:lnTo>
                    <a:pt x="257" y="269"/>
                  </a:lnTo>
                  <a:lnTo>
                    <a:pt x="279" y="247"/>
                  </a:lnTo>
                  <a:lnTo>
                    <a:pt x="283" y="209"/>
                  </a:lnTo>
                  <a:lnTo>
                    <a:pt x="283" y="148"/>
                  </a:lnTo>
                  <a:lnTo>
                    <a:pt x="272" y="82"/>
                  </a:lnTo>
                  <a:lnTo>
                    <a:pt x="236" y="0"/>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908" name="Freeform 68"/>
            <p:cNvSpPr>
              <a:spLocks/>
            </p:cNvSpPr>
            <p:nvPr/>
          </p:nvSpPr>
          <p:spPr bwMode="auto">
            <a:xfrm>
              <a:off x="2770" y="3965"/>
              <a:ext cx="91" cy="87"/>
            </a:xfrm>
            <a:custGeom>
              <a:avLst/>
              <a:gdLst>
                <a:gd name="T0" fmla="*/ 0 w 761"/>
                <a:gd name="T1" fmla="*/ 0 h 703"/>
                <a:gd name="T2" fmla="*/ 0 w 761"/>
                <a:gd name="T3" fmla="*/ 0 h 703"/>
                <a:gd name="T4" fmla="*/ 0 w 761"/>
                <a:gd name="T5" fmla="*/ 0 h 703"/>
                <a:gd name="T6" fmla="*/ 0 w 761"/>
                <a:gd name="T7" fmla="*/ 0 h 703"/>
                <a:gd name="T8" fmla="*/ 0 w 761"/>
                <a:gd name="T9" fmla="*/ 0 h 703"/>
                <a:gd name="T10" fmla="*/ 0 w 761"/>
                <a:gd name="T11" fmla="*/ 0 h 703"/>
                <a:gd name="T12" fmla="*/ 0 w 761"/>
                <a:gd name="T13" fmla="*/ 0 h 703"/>
                <a:gd name="T14" fmla="*/ 0 w 761"/>
                <a:gd name="T15" fmla="*/ 0 h 703"/>
                <a:gd name="T16" fmla="*/ 0 w 761"/>
                <a:gd name="T17" fmla="*/ 0 h 703"/>
                <a:gd name="T18" fmla="*/ 0 w 761"/>
                <a:gd name="T19" fmla="*/ 0 h 703"/>
                <a:gd name="T20" fmla="*/ 0 w 761"/>
                <a:gd name="T21" fmla="*/ 0 h 703"/>
                <a:gd name="T22" fmla="*/ 0 w 761"/>
                <a:gd name="T23" fmla="*/ 0 h 703"/>
                <a:gd name="T24" fmla="*/ 0 w 761"/>
                <a:gd name="T25" fmla="*/ 0 h 703"/>
                <a:gd name="T26" fmla="*/ 0 w 761"/>
                <a:gd name="T27" fmla="*/ 0 h 703"/>
                <a:gd name="T28" fmla="*/ 0 w 761"/>
                <a:gd name="T29" fmla="*/ 0 h 703"/>
                <a:gd name="T30" fmla="*/ 0 w 761"/>
                <a:gd name="T31" fmla="*/ 0 h 703"/>
                <a:gd name="T32" fmla="*/ 0 w 761"/>
                <a:gd name="T33" fmla="*/ 0 h 703"/>
                <a:gd name="T34" fmla="*/ 0 w 761"/>
                <a:gd name="T35" fmla="*/ 0 h 703"/>
                <a:gd name="T36" fmla="*/ 0 w 761"/>
                <a:gd name="T37" fmla="*/ 0 h 703"/>
                <a:gd name="T38" fmla="*/ 0 w 761"/>
                <a:gd name="T39" fmla="*/ 0 h 703"/>
                <a:gd name="T40" fmla="*/ 0 w 761"/>
                <a:gd name="T41" fmla="*/ 0 h 703"/>
                <a:gd name="T42" fmla="*/ 0 w 761"/>
                <a:gd name="T43" fmla="*/ 0 h 703"/>
                <a:gd name="T44" fmla="*/ 0 w 761"/>
                <a:gd name="T45" fmla="*/ 0 h 703"/>
                <a:gd name="T46" fmla="*/ 0 w 761"/>
                <a:gd name="T47" fmla="*/ 0 h 703"/>
                <a:gd name="T48" fmla="*/ 0 w 761"/>
                <a:gd name="T49" fmla="*/ 0 h 703"/>
                <a:gd name="T50" fmla="*/ 0 w 761"/>
                <a:gd name="T51" fmla="*/ 0 h 703"/>
                <a:gd name="T52" fmla="*/ 0 w 761"/>
                <a:gd name="T53" fmla="*/ 0 h 703"/>
                <a:gd name="T54" fmla="*/ 0 w 761"/>
                <a:gd name="T55" fmla="*/ 0 h 703"/>
                <a:gd name="T56" fmla="*/ 0 w 761"/>
                <a:gd name="T57" fmla="*/ 0 h 703"/>
                <a:gd name="T58" fmla="*/ 0 w 761"/>
                <a:gd name="T59" fmla="*/ 0 h 703"/>
                <a:gd name="T60" fmla="*/ 0 w 761"/>
                <a:gd name="T61" fmla="*/ 0 h 703"/>
                <a:gd name="T62" fmla="*/ 0 w 761"/>
                <a:gd name="T63" fmla="*/ 0 h 703"/>
                <a:gd name="T64" fmla="*/ 0 w 761"/>
                <a:gd name="T65" fmla="*/ 0 h 703"/>
                <a:gd name="T66" fmla="*/ 0 w 761"/>
                <a:gd name="T67" fmla="*/ 0 h 703"/>
                <a:gd name="T68" fmla="*/ 0 w 761"/>
                <a:gd name="T69" fmla="*/ 0 h 703"/>
                <a:gd name="T70" fmla="*/ 0 w 761"/>
                <a:gd name="T71" fmla="*/ 0 h 703"/>
                <a:gd name="T72" fmla="*/ 0 w 761"/>
                <a:gd name="T73" fmla="*/ 0 h 703"/>
                <a:gd name="T74" fmla="*/ 0 w 761"/>
                <a:gd name="T75" fmla="*/ 0 h 703"/>
                <a:gd name="T76" fmla="*/ 0 w 761"/>
                <a:gd name="T77" fmla="*/ 0 h 703"/>
                <a:gd name="T78" fmla="*/ 0 w 761"/>
                <a:gd name="T79" fmla="*/ 0 h 703"/>
                <a:gd name="T80" fmla="*/ 0 w 761"/>
                <a:gd name="T81" fmla="*/ 0 h 703"/>
                <a:gd name="T82" fmla="*/ 0 w 761"/>
                <a:gd name="T83" fmla="*/ 0 h 703"/>
                <a:gd name="T84" fmla="*/ 0 w 761"/>
                <a:gd name="T85" fmla="*/ 0 h 703"/>
                <a:gd name="T86" fmla="*/ 0 w 761"/>
                <a:gd name="T87" fmla="*/ 0 h 703"/>
                <a:gd name="T88" fmla="*/ 0 w 761"/>
                <a:gd name="T89" fmla="*/ 0 h 703"/>
                <a:gd name="T90" fmla="*/ 0 w 761"/>
                <a:gd name="T91" fmla="*/ 0 h 703"/>
                <a:gd name="T92" fmla="*/ 0 w 761"/>
                <a:gd name="T93" fmla="*/ 0 h 7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1"/>
                <a:gd name="T142" fmla="*/ 0 h 703"/>
                <a:gd name="T143" fmla="*/ 761 w 761"/>
                <a:gd name="T144" fmla="*/ 703 h 7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1" h="703">
                  <a:moveTo>
                    <a:pt x="450" y="0"/>
                  </a:moveTo>
                  <a:lnTo>
                    <a:pt x="450" y="24"/>
                  </a:lnTo>
                  <a:lnTo>
                    <a:pt x="442" y="69"/>
                  </a:lnTo>
                  <a:lnTo>
                    <a:pt x="605" y="38"/>
                  </a:lnTo>
                  <a:lnTo>
                    <a:pt x="654" y="69"/>
                  </a:lnTo>
                  <a:lnTo>
                    <a:pt x="696" y="113"/>
                  </a:lnTo>
                  <a:lnTo>
                    <a:pt x="681" y="151"/>
                  </a:lnTo>
                  <a:lnTo>
                    <a:pt x="667" y="176"/>
                  </a:lnTo>
                  <a:lnTo>
                    <a:pt x="681" y="236"/>
                  </a:lnTo>
                  <a:lnTo>
                    <a:pt x="688" y="318"/>
                  </a:lnTo>
                  <a:lnTo>
                    <a:pt x="741" y="423"/>
                  </a:lnTo>
                  <a:lnTo>
                    <a:pt x="761" y="478"/>
                  </a:lnTo>
                  <a:lnTo>
                    <a:pt x="761" y="543"/>
                  </a:lnTo>
                  <a:lnTo>
                    <a:pt x="701" y="596"/>
                  </a:lnTo>
                  <a:lnTo>
                    <a:pt x="607" y="677"/>
                  </a:lnTo>
                  <a:lnTo>
                    <a:pt x="501" y="692"/>
                  </a:lnTo>
                  <a:lnTo>
                    <a:pt x="295" y="703"/>
                  </a:lnTo>
                  <a:lnTo>
                    <a:pt x="584" y="668"/>
                  </a:lnTo>
                  <a:lnTo>
                    <a:pt x="631" y="639"/>
                  </a:lnTo>
                  <a:lnTo>
                    <a:pt x="703" y="548"/>
                  </a:lnTo>
                  <a:lnTo>
                    <a:pt x="703" y="483"/>
                  </a:lnTo>
                  <a:lnTo>
                    <a:pt x="681" y="435"/>
                  </a:lnTo>
                  <a:lnTo>
                    <a:pt x="654" y="435"/>
                  </a:lnTo>
                  <a:lnTo>
                    <a:pt x="361" y="575"/>
                  </a:lnTo>
                  <a:lnTo>
                    <a:pt x="616" y="434"/>
                  </a:lnTo>
                  <a:lnTo>
                    <a:pt x="654" y="378"/>
                  </a:lnTo>
                  <a:lnTo>
                    <a:pt x="656" y="327"/>
                  </a:lnTo>
                  <a:lnTo>
                    <a:pt x="645" y="274"/>
                  </a:lnTo>
                  <a:lnTo>
                    <a:pt x="616" y="214"/>
                  </a:lnTo>
                  <a:lnTo>
                    <a:pt x="576" y="212"/>
                  </a:lnTo>
                  <a:lnTo>
                    <a:pt x="476" y="278"/>
                  </a:lnTo>
                  <a:lnTo>
                    <a:pt x="172" y="423"/>
                  </a:lnTo>
                  <a:lnTo>
                    <a:pt x="166" y="412"/>
                  </a:lnTo>
                  <a:lnTo>
                    <a:pt x="284" y="359"/>
                  </a:lnTo>
                  <a:lnTo>
                    <a:pt x="487" y="236"/>
                  </a:lnTo>
                  <a:lnTo>
                    <a:pt x="525" y="204"/>
                  </a:lnTo>
                  <a:lnTo>
                    <a:pt x="531" y="176"/>
                  </a:lnTo>
                  <a:lnTo>
                    <a:pt x="501" y="140"/>
                  </a:lnTo>
                  <a:lnTo>
                    <a:pt x="471" y="102"/>
                  </a:lnTo>
                  <a:lnTo>
                    <a:pt x="431" y="102"/>
                  </a:lnTo>
                  <a:lnTo>
                    <a:pt x="361" y="134"/>
                  </a:lnTo>
                  <a:lnTo>
                    <a:pt x="0" y="214"/>
                  </a:lnTo>
                  <a:lnTo>
                    <a:pt x="342" y="118"/>
                  </a:lnTo>
                  <a:lnTo>
                    <a:pt x="395" y="93"/>
                  </a:lnTo>
                  <a:lnTo>
                    <a:pt x="418" y="80"/>
                  </a:lnTo>
                  <a:lnTo>
                    <a:pt x="440" y="49"/>
                  </a:lnTo>
                  <a:lnTo>
                    <a:pt x="450" y="0"/>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909" name="Freeform 69"/>
            <p:cNvSpPr>
              <a:spLocks/>
            </p:cNvSpPr>
            <p:nvPr/>
          </p:nvSpPr>
          <p:spPr bwMode="auto">
            <a:xfrm>
              <a:off x="2759" y="3993"/>
              <a:ext cx="50" cy="59"/>
            </a:xfrm>
            <a:custGeom>
              <a:avLst/>
              <a:gdLst>
                <a:gd name="T0" fmla="*/ 0 w 419"/>
                <a:gd name="T1" fmla="*/ 0 h 480"/>
                <a:gd name="T2" fmla="*/ 0 w 419"/>
                <a:gd name="T3" fmla="*/ 0 h 480"/>
                <a:gd name="T4" fmla="*/ 0 w 419"/>
                <a:gd name="T5" fmla="*/ 0 h 480"/>
                <a:gd name="T6" fmla="*/ 0 w 419"/>
                <a:gd name="T7" fmla="*/ 0 h 480"/>
                <a:gd name="T8" fmla="*/ 0 w 419"/>
                <a:gd name="T9" fmla="*/ 0 h 480"/>
                <a:gd name="T10" fmla="*/ 0 w 419"/>
                <a:gd name="T11" fmla="*/ 0 h 480"/>
                <a:gd name="T12" fmla="*/ 0 w 419"/>
                <a:gd name="T13" fmla="*/ 0 h 480"/>
                <a:gd name="T14" fmla="*/ 0 w 419"/>
                <a:gd name="T15" fmla="*/ 0 h 480"/>
                <a:gd name="T16" fmla="*/ 0 w 419"/>
                <a:gd name="T17" fmla="*/ 0 h 480"/>
                <a:gd name="T18" fmla="*/ 0 w 419"/>
                <a:gd name="T19" fmla="*/ 0 h 480"/>
                <a:gd name="T20" fmla="*/ 0 w 419"/>
                <a:gd name="T21" fmla="*/ 0 h 480"/>
                <a:gd name="T22" fmla="*/ 0 w 419"/>
                <a:gd name="T23" fmla="*/ 0 h 480"/>
                <a:gd name="T24" fmla="*/ 0 w 419"/>
                <a:gd name="T25" fmla="*/ 0 h 480"/>
                <a:gd name="T26" fmla="*/ 0 w 419"/>
                <a:gd name="T27" fmla="*/ 0 h 480"/>
                <a:gd name="T28" fmla="*/ 0 w 419"/>
                <a:gd name="T29" fmla="*/ 0 h 480"/>
                <a:gd name="T30" fmla="*/ 0 w 419"/>
                <a:gd name="T31" fmla="*/ 0 h 480"/>
                <a:gd name="T32" fmla="*/ 0 w 419"/>
                <a:gd name="T33" fmla="*/ 0 h 480"/>
                <a:gd name="T34" fmla="*/ 0 w 419"/>
                <a:gd name="T35" fmla="*/ 0 h 480"/>
                <a:gd name="T36" fmla="*/ 0 w 419"/>
                <a:gd name="T37" fmla="*/ 0 h 480"/>
                <a:gd name="T38" fmla="*/ 0 w 419"/>
                <a:gd name="T39" fmla="*/ 0 h 480"/>
                <a:gd name="T40" fmla="*/ 0 w 419"/>
                <a:gd name="T41" fmla="*/ 0 h 480"/>
                <a:gd name="T42" fmla="*/ 0 w 419"/>
                <a:gd name="T43" fmla="*/ 0 h 480"/>
                <a:gd name="T44" fmla="*/ 0 w 419"/>
                <a:gd name="T45" fmla="*/ 0 h 480"/>
                <a:gd name="T46" fmla="*/ 0 w 419"/>
                <a:gd name="T47" fmla="*/ 0 h 480"/>
                <a:gd name="T48" fmla="*/ 0 w 419"/>
                <a:gd name="T49" fmla="*/ 0 h 480"/>
                <a:gd name="T50" fmla="*/ 0 w 419"/>
                <a:gd name="T51" fmla="*/ 0 h 480"/>
                <a:gd name="T52" fmla="*/ 0 w 419"/>
                <a:gd name="T53" fmla="*/ 0 h 480"/>
                <a:gd name="T54" fmla="*/ 0 w 419"/>
                <a:gd name="T55" fmla="*/ 0 h 480"/>
                <a:gd name="T56" fmla="*/ 0 w 419"/>
                <a:gd name="T57" fmla="*/ 0 h 4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9"/>
                <a:gd name="T88" fmla="*/ 0 h 480"/>
                <a:gd name="T89" fmla="*/ 419 w 419"/>
                <a:gd name="T90" fmla="*/ 480 h 4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9" h="480">
                  <a:moveTo>
                    <a:pt x="69" y="8"/>
                  </a:moveTo>
                  <a:lnTo>
                    <a:pt x="62" y="51"/>
                  </a:lnTo>
                  <a:lnTo>
                    <a:pt x="69" y="95"/>
                  </a:lnTo>
                  <a:lnTo>
                    <a:pt x="92" y="155"/>
                  </a:lnTo>
                  <a:lnTo>
                    <a:pt x="138" y="180"/>
                  </a:lnTo>
                  <a:lnTo>
                    <a:pt x="187" y="211"/>
                  </a:lnTo>
                  <a:lnTo>
                    <a:pt x="218" y="229"/>
                  </a:lnTo>
                  <a:lnTo>
                    <a:pt x="222" y="269"/>
                  </a:lnTo>
                  <a:lnTo>
                    <a:pt x="230" y="320"/>
                  </a:lnTo>
                  <a:lnTo>
                    <a:pt x="247" y="342"/>
                  </a:lnTo>
                  <a:lnTo>
                    <a:pt x="279" y="354"/>
                  </a:lnTo>
                  <a:lnTo>
                    <a:pt x="323" y="365"/>
                  </a:lnTo>
                  <a:lnTo>
                    <a:pt x="366" y="373"/>
                  </a:lnTo>
                  <a:lnTo>
                    <a:pt x="358" y="416"/>
                  </a:lnTo>
                  <a:lnTo>
                    <a:pt x="370" y="439"/>
                  </a:lnTo>
                  <a:lnTo>
                    <a:pt x="419" y="480"/>
                  </a:lnTo>
                  <a:lnTo>
                    <a:pt x="349" y="458"/>
                  </a:lnTo>
                  <a:lnTo>
                    <a:pt x="300" y="425"/>
                  </a:lnTo>
                  <a:lnTo>
                    <a:pt x="287" y="394"/>
                  </a:lnTo>
                  <a:lnTo>
                    <a:pt x="218" y="365"/>
                  </a:lnTo>
                  <a:lnTo>
                    <a:pt x="194" y="331"/>
                  </a:lnTo>
                  <a:lnTo>
                    <a:pt x="187" y="289"/>
                  </a:lnTo>
                  <a:lnTo>
                    <a:pt x="181" y="240"/>
                  </a:lnTo>
                  <a:lnTo>
                    <a:pt x="138" y="212"/>
                  </a:lnTo>
                  <a:lnTo>
                    <a:pt x="51" y="159"/>
                  </a:lnTo>
                  <a:lnTo>
                    <a:pt x="18" y="106"/>
                  </a:lnTo>
                  <a:lnTo>
                    <a:pt x="7" y="66"/>
                  </a:lnTo>
                  <a:lnTo>
                    <a:pt x="0" y="0"/>
                  </a:lnTo>
                  <a:lnTo>
                    <a:pt x="69" y="8"/>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910" name="Freeform 70"/>
            <p:cNvSpPr>
              <a:spLocks/>
            </p:cNvSpPr>
            <p:nvPr/>
          </p:nvSpPr>
          <p:spPr bwMode="auto">
            <a:xfrm>
              <a:off x="2853" y="4036"/>
              <a:ext cx="143" cy="32"/>
            </a:xfrm>
            <a:custGeom>
              <a:avLst/>
              <a:gdLst>
                <a:gd name="T0" fmla="*/ 0 w 1192"/>
                <a:gd name="T1" fmla="*/ 0 h 251"/>
                <a:gd name="T2" fmla="*/ 0 w 1192"/>
                <a:gd name="T3" fmla="*/ 0 h 251"/>
                <a:gd name="T4" fmla="*/ 0 w 1192"/>
                <a:gd name="T5" fmla="*/ 0 h 251"/>
                <a:gd name="T6" fmla="*/ 0 w 1192"/>
                <a:gd name="T7" fmla="*/ 0 h 251"/>
                <a:gd name="T8" fmla="*/ 0 w 1192"/>
                <a:gd name="T9" fmla="*/ 0 h 251"/>
                <a:gd name="T10" fmla="*/ 0 w 1192"/>
                <a:gd name="T11" fmla="*/ 0 h 251"/>
                <a:gd name="T12" fmla="*/ 0 w 1192"/>
                <a:gd name="T13" fmla="*/ 0 h 251"/>
                <a:gd name="T14" fmla="*/ 0 w 1192"/>
                <a:gd name="T15" fmla="*/ 0 h 251"/>
                <a:gd name="T16" fmla="*/ 0 w 1192"/>
                <a:gd name="T17" fmla="*/ 0 h 251"/>
                <a:gd name="T18" fmla="*/ 0 w 1192"/>
                <a:gd name="T19" fmla="*/ 0 h 251"/>
                <a:gd name="T20" fmla="*/ 0 w 1192"/>
                <a:gd name="T21" fmla="*/ 0 h 251"/>
                <a:gd name="T22" fmla="*/ 0 w 1192"/>
                <a:gd name="T23" fmla="*/ 0 h 251"/>
                <a:gd name="T24" fmla="*/ 0 w 1192"/>
                <a:gd name="T25" fmla="*/ 0 h 251"/>
                <a:gd name="T26" fmla="*/ 0 w 1192"/>
                <a:gd name="T27" fmla="*/ 0 h 251"/>
                <a:gd name="T28" fmla="*/ 0 w 1192"/>
                <a:gd name="T29" fmla="*/ 0 h 251"/>
                <a:gd name="T30" fmla="*/ 0 w 1192"/>
                <a:gd name="T31" fmla="*/ 0 h 251"/>
                <a:gd name="T32" fmla="*/ 0 w 1192"/>
                <a:gd name="T33" fmla="*/ 0 h 251"/>
                <a:gd name="T34" fmla="*/ 0 w 1192"/>
                <a:gd name="T35" fmla="*/ 0 h 251"/>
                <a:gd name="T36" fmla="*/ 0 w 1192"/>
                <a:gd name="T37" fmla="*/ 0 h 251"/>
                <a:gd name="T38" fmla="*/ 0 w 1192"/>
                <a:gd name="T39" fmla="*/ 0 h 251"/>
                <a:gd name="T40" fmla="*/ 0 w 1192"/>
                <a:gd name="T41" fmla="*/ 0 h 2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2"/>
                <a:gd name="T64" fmla="*/ 0 h 251"/>
                <a:gd name="T65" fmla="*/ 1192 w 1192"/>
                <a:gd name="T66" fmla="*/ 251 h 2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2" h="251">
                  <a:moveTo>
                    <a:pt x="24" y="0"/>
                  </a:moveTo>
                  <a:lnTo>
                    <a:pt x="130" y="71"/>
                  </a:lnTo>
                  <a:lnTo>
                    <a:pt x="281" y="142"/>
                  </a:lnTo>
                  <a:lnTo>
                    <a:pt x="437" y="195"/>
                  </a:lnTo>
                  <a:lnTo>
                    <a:pt x="571" y="208"/>
                  </a:lnTo>
                  <a:lnTo>
                    <a:pt x="701" y="208"/>
                  </a:lnTo>
                  <a:lnTo>
                    <a:pt x="826" y="208"/>
                  </a:lnTo>
                  <a:lnTo>
                    <a:pt x="971" y="195"/>
                  </a:lnTo>
                  <a:lnTo>
                    <a:pt x="1107" y="162"/>
                  </a:lnTo>
                  <a:lnTo>
                    <a:pt x="1185" y="126"/>
                  </a:lnTo>
                  <a:lnTo>
                    <a:pt x="1192" y="166"/>
                  </a:lnTo>
                  <a:lnTo>
                    <a:pt x="1096" y="206"/>
                  </a:lnTo>
                  <a:lnTo>
                    <a:pt x="936" y="236"/>
                  </a:lnTo>
                  <a:lnTo>
                    <a:pt x="786" y="251"/>
                  </a:lnTo>
                  <a:lnTo>
                    <a:pt x="593" y="251"/>
                  </a:lnTo>
                  <a:lnTo>
                    <a:pt x="428" y="225"/>
                  </a:lnTo>
                  <a:lnTo>
                    <a:pt x="285" y="185"/>
                  </a:lnTo>
                  <a:lnTo>
                    <a:pt x="145" y="106"/>
                  </a:lnTo>
                  <a:lnTo>
                    <a:pt x="41" y="44"/>
                  </a:lnTo>
                  <a:lnTo>
                    <a:pt x="0" y="11"/>
                  </a:lnTo>
                  <a:lnTo>
                    <a:pt x="24" y="0"/>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911" name="Freeform 71"/>
            <p:cNvSpPr>
              <a:spLocks/>
            </p:cNvSpPr>
            <p:nvPr/>
          </p:nvSpPr>
          <p:spPr bwMode="auto">
            <a:xfrm>
              <a:off x="3281" y="3302"/>
              <a:ext cx="145" cy="338"/>
            </a:xfrm>
            <a:custGeom>
              <a:avLst/>
              <a:gdLst>
                <a:gd name="T0" fmla="*/ 0 w 1218"/>
                <a:gd name="T1" fmla="*/ 0 h 2707"/>
                <a:gd name="T2" fmla="*/ 0 w 1218"/>
                <a:gd name="T3" fmla="*/ 0 h 2707"/>
                <a:gd name="T4" fmla="*/ 0 w 1218"/>
                <a:gd name="T5" fmla="*/ 0 h 2707"/>
                <a:gd name="T6" fmla="*/ 0 w 1218"/>
                <a:gd name="T7" fmla="*/ 0 h 2707"/>
                <a:gd name="T8" fmla="*/ 0 w 1218"/>
                <a:gd name="T9" fmla="*/ 0 h 2707"/>
                <a:gd name="T10" fmla="*/ 0 w 1218"/>
                <a:gd name="T11" fmla="*/ 0 h 2707"/>
                <a:gd name="T12" fmla="*/ 0 w 1218"/>
                <a:gd name="T13" fmla="*/ 0 h 2707"/>
                <a:gd name="T14" fmla="*/ 0 w 1218"/>
                <a:gd name="T15" fmla="*/ 0 h 2707"/>
                <a:gd name="T16" fmla="*/ 0 w 1218"/>
                <a:gd name="T17" fmla="*/ 0 h 2707"/>
                <a:gd name="T18" fmla="*/ 0 w 1218"/>
                <a:gd name="T19" fmla="*/ 0 h 2707"/>
                <a:gd name="T20" fmla="*/ 0 w 1218"/>
                <a:gd name="T21" fmla="*/ 0 h 2707"/>
                <a:gd name="T22" fmla="*/ 0 w 1218"/>
                <a:gd name="T23" fmla="*/ 0 h 2707"/>
                <a:gd name="T24" fmla="*/ 0 w 1218"/>
                <a:gd name="T25" fmla="*/ 0 h 2707"/>
                <a:gd name="T26" fmla="*/ 0 w 1218"/>
                <a:gd name="T27" fmla="*/ 0 h 2707"/>
                <a:gd name="T28" fmla="*/ 0 w 1218"/>
                <a:gd name="T29" fmla="*/ 0 h 2707"/>
                <a:gd name="T30" fmla="*/ 0 w 1218"/>
                <a:gd name="T31" fmla="*/ 0 h 2707"/>
                <a:gd name="T32" fmla="*/ 0 w 1218"/>
                <a:gd name="T33" fmla="*/ 0 h 2707"/>
                <a:gd name="T34" fmla="*/ 0 w 1218"/>
                <a:gd name="T35" fmla="*/ 0 h 2707"/>
                <a:gd name="T36" fmla="*/ 0 w 1218"/>
                <a:gd name="T37" fmla="*/ 0 h 2707"/>
                <a:gd name="T38" fmla="*/ 0 w 1218"/>
                <a:gd name="T39" fmla="*/ 0 h 2707"/>
                <a:gd name="T40" fmla="*/ 0 w 1218"/>
                <a:gd name="T41" fmla="*/ 0 h 2707"/>
                <a:gd name="T42" fmla="*/ 0 w 1218"/>
                <a:gd name="T43" fmla="*/ 0 h 2707"/>
                <a:gd name="T44" fmla="*/ 0 w 1218"/>
                <a:gd name="T45" fmla="*/ 0 h 2707"/>
                <a:gd name="T46" fmla="*/ 0 w 1218"/>
                <a:gd name="T47" fmla="*/ 0 h 2707"/>
                <a:gd name="T48" fmla="*/ 0 w 1218"/>
                <a:gd name="T49" fmla="*/ 0 h 2707"/>
                <a:gd name="T50" fmla="*/ 0 w 1218"/>
                <a:gd name="T51" fmla="*/ 0 h 2707"/>
                <a:gd name="T52" fmla="*/ 0 w 1218"/>
                <a:gd name="T53" fmla="*/ 0 h 2707"/>
                <a:gd name="T54" fmla="*/ 0 w 1218"/>
                <a:gd name="T55" fmla="*/ 0 h 2707"/>
                <a:gd name="T56" fmla="*/ 0 w 1218"/>
                <a:gd name="T57" fmla="*/ 0 h 2707"/>
                <a:gd name="T58" fmla="*/ 0 w 1218"/>
                <a:gd name="T59" fmla="*/ 0 h 2707"/>
                <a:gd name="T60" fmla="*/ 0 w 1218"/>
                <a:gd name="T61" fmla="*/ 0 h 2707"/>
                <a:gd name="T62" fmla="*/ 0 w 1218"/>
                <a:gd name="T63" fmla="*/ 0 h 2707"/>
                <a:gd name="T64" fmla="*/ 0 w 1218"/>
                <a:gd name="T65" fmla="*/ 0 h 2707"/>
                <a:gd name="T66" fmla="*/ 0 w 1218"/>
                <a:gd name="T67" fmla="*/ 0 h 2707"/>
                <a:gd name="T68" fmla="*/ 0 w 1218"/>
                <a:gd name="T69" fmla="*/ 0 h 2707"/>
                <a:gd name="T70" fmla="*/ 0 w 1218"/>
                <a:gd name="T71" fmla="*/ 0 h 2707"/>
                <a:gd name="T72" fmla="*/ 0 w 1218"/>
                <a:gd name="T73" fmla="*/ 0 h 2707"/>
                <a:gd name="T74" fmla="*/ 0 w 1218"/>
                <a:gd name="T75" fmla="*/ 0 h 2707"/>
                <a:gd name="T76" fmla="*/ 0 w 1218"/>
                <a:gd name="T77" fmla="*/ 0 h 2707"/>
                <a:gd name="T78" fmla="*/ 0 w 1218"/>
                <a:gd name="T79" fmla="*/ 0 h 2707"/>
                <a:gd name="T80" fmla="*/ 0 w 1218"/>
                <a:gd name="T81" fmla="*/ 0 h 2707"/>
                <a:gd name="T82" fmla="*/ 0 w 1218"/>
                <a:gd name="T83" fmla="*/ 0 h 2707"/>
                <a:gd name="T84" fmla="*/ 0 w 1218"/>
                <a:gd name="T85" fmla="*/ 0 h 2707"/>
                <a:gd name="T86" fmla="*/ 0 w 1218"/>
                <a:gd name="T87" fmla="*/ 0 h 2707"/>
                <a:gd name="T88" fmla="*/ 0 w 1218"/>
                <a:gd name="T89" fmla="*/ 0 h 2707"/>
                <a:gd name="T90" fmla="*/ 0 w 1218"/>
                <a:gd name="T91" fmla="*/ 0 h 2707"/>
                <a:gd name="T92" fmla="*/ 0 w 1218"/>
                <a:gd name="T93" fmla="*/ 0 h 2707"/>
                <a:gd name="T94" fmla="*/ 0 w 1218"/>
                <a:gd name="T95" fmla="*/ 0 h 2707"/>
                <a:gd name="T96" fmla="*/ 0 w 1218"/>
                <a:gd name="T97" fmla="*/ 0 h 2707"/>
                <a:gd name="T98" fmla="*/ 0 w 1218"/>
                <a:gd name="T99" fmla="*/ 0 h 2707"/>
                <a:gd name="T100" fmla="*/ 0 w 1218"/>
                <a:gd name="T101" fmla="*/ 0 h 27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18"/>
                <a:gd name="T154" fmla="*/ 0 h 2707"/>
                <a:gd name="T155" fmla="*/ 1218 w 1218"/>
                <a:gd name="T156" fmla="*/ 2707 h 27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18" h="2707">
                  <a:moveTo>
                    <a:pt x="1138" y="409"/>
                  </a:moveTo>
                  <a:lnTo>
                    <a:pt x="935" y="231"/>
                  </a:lnTo>
                  <a:lnTo>
                    <a:pt x="835" y="131"/>
                  </a:lnTo>
                  <a:lnTo>
                    <a:pt x="705" y="263"/>
                  </a:lnTo>
                  <a:lnTo>
                    <a:pt x="418" y="496"/>
                  </a:lnTo>
                  <a:lnTo>
                    <a:pt x="198" y="694"/>
                  </a:lnTo>
                  <a:lnTo>
                    <a:pt x="73" y="855"/>
                  </a:lnTo>
                  <a:lnTo>
                    <a:pt x="412" y="1345"/>
                  </a:lnTo>
                  <a:lnTo>
                    <a:pt x="448" y="1451"/>
                  </a:lnTo>
                  <a:lnTo>
                    <a:pt x="399" y="1377"/>
                  </a:lnTo>
                  <a:lnTo>
                    <a:pt x="345" y="1351"/>
                  </a:lnTo>
                  <a:lnTo>
                    <a:pt x="204" y="1193"/>
                  </a:lnTo>
                  <a:lnTo>
                    <a:pt x="165" y="1247"/>
                  </a:lnTo>
                  <a:lnTo>
                    <a:pt x="247" y="1338"/>
                  </a:lnTo>
                  <a:lnTo>
                    <a:pt x="287" y="1420"/>
                  </a:lnTo>
                  <a:lnTo>
                    <a:pt x="301" y="1525"/>
                  </a:lnTo>
                  <a:lnTo>
                    <a:pt x="327" y="1712"/>
                  </a:lnTo>
                  <a:lnTo>
                    <a:pt x="301" y="1930"/>
                  </a:lnTo>
                  <a:lnTo>
                    <a:pt x="293" y="2064"/>
                  </a:lnTo>
                  <a:lnTo>
                    <a:pt x="318" y="2264"/>
                  </a:lnTo>
                  <a:lnTo>
                    <a:pt x="367" y="2486"/>
                  </a:lnTo>
                  <a:lnTo>
                    <a:pt x="418" y="2616"/>
                  </a:lnTo>
                  <a:lnTo>
                    <a:pt x="361" y="2707"/>
                  </a:lnTo>
                  <a:lnTo>
                    <a:pt x="327" y="2602"/>
                  </a:lnTo>
                  <a:lnTo>
                    <a:pt x="278" y="2404"/>
                  </a:lnTo>
                  <a:lnTo>
                    <a:pt x="247" y="2177"/>
                  </a:lnTo>
                  <a:lnTo>
                    <a:pt x="247" y="1992"/>
                  </a:lnTo>
                  <a:lnTo>
                    <a:pt x="263" y="1812"/>
                  </a:lnTo>
                  <a:lnTo>
                    <a:pt x="270" y="1665"/>
                  </a:lnTo>
                  <a:lnTo>
                    <a:pt x="263" y="1487"/>
                  </a:lnTo>
                  <a:lnTo>
                    <a:pt x="238" y="1387"/>
                  </a:lnTo>
                  <a:lnTo>
                    <a:pt x="172" y="1290"/>
                  </a:lnTo>
                  <a:lnTo>
                    <a:pt x="123" y="1266"/>
                  </a:lnTo>
                  <a:lnTo>
                    <a:pt x="0" y="1266"/>
                  </a:lnTo>
                  <a:lnTo>
                    <a:pt x="60" y="1215"/>
                  </a:lnTo>
                  <a:lnTo>
                    <a:pt x="153" y="1199"/>
                  </a:lnTo>
                  <a:lnTo>
                    <a:pt x="178" y="1150"/>
                  </a:lnTo>
                  <a:lnTo>
                    <a:pt x="42" y="846"/>
                  </a:lnTo>
                  <a:lnTo>
                    <a:pt x="221" y="603"/>
                  </a:lnTo>
                  <a:lnTo>
                    <a:pt x="318" y="516"/>
                  </a:lnTo>
                  <a:lnTo>
                    <a:pt x="588" y="318"/>
                  </a:lnTo>
                  <a:lnTo>
                    <a:pt x="688" y="205"/>
                  </a:lnTo>
                  <a:lnTo>
                    <a:pt x="843" y="0"/>
                  </a:lnTo>
                  <a:lnTo>
                    <a:pt x="884" y="17"/>
                  </a:lnTo>
                  <a:lnTo>
                    <a:pt x="989" y="165"/>
                  </a:lnTo>
                  <a:lnTo>
                    <a:pt x="1080" y="246"/>
                  </a:lnTo>
                  <a:lnTo>
                    <a:pt x="1167" y="312"/>
                  </a:lnTo>
                  <a:lnTo>
                    <a:pt x="1218" y="352"/>
                  </a:lnTo>
                  <a:lnTo>
                    <a:pt x="1218" y="385"/>
                  </a:lnTo>
                  <a:lnTo>
                    <a:pt x="1185" y="409"/>
                  </a:lnTo>
                  <a:lnTo>
                    <a:pt x="1138" y="409"/>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912" name="Freeform 72"/>
            <p:cNvSpPr>
              <a:spLocks/>
            </p:cNvSpPr>
            <p:nvPr/>
          </p:nvSpPr>
          <p:spPr bwMode="auto">
            <a:xfrm>
              <a:off x="3246" y="3415"/>
              <a:ext cx="46" cy="309"/>
            </a:xfrm>
            <a:custGeom>
              <a:avLst/>
              <a:gdLst>
                <a:gd name="T0" fmla="*/ 0 w 380"/>
                <a:gd name="T1" fmla="*/ 0 h 2472"/>
                <a:gd name="T2" fmla="*/ 0 w 380"/>
                <a:gd name="T3" fmla="*/ 0 h 2472"/>
                <a:gd name="T4" fmla="*/ 0 w 380"/>
                <a:gd name="T5" fmla="*/ 0 h 2472"/>
                <a:gd name="T6" fmla="*/ 0 w 380"/>
                <a:gd name="T7" fmla="*/ 0 h 2472"/>
                <a:gd name="T8" fmla="*/ 0 w 380"/>
                <a:gd name="T9" fmla="*/ 0 h 2472"/>
                <a:gd name="T10" fmla="*/ 0 w 380"/>
                <a:gd name="T11" fmla="*/ 0 h 2472"/>
                <a:gd name="T12" fmla="*/ 0 w 380"/>
                <a:gd name="T13" fmla="*/ 0 h 2472"/>
                <a:gd name="T14" fmla="*/ 0 w 380"/>
                <a:gd name="T15" fmla="*/ 0 h 2472"/>
                <a:gd name="T16" fmla="*/ 0 w 380"/>
                <a:gd name="T17" fmla="*/ 0 h 2472"/>
                <a:gd name="T18" fmla="*/ 0 w 380"/>
                <a:gd name="T19" fmla="*/ 0 h 2472"/>
                <a:gd name="T20" fmla="*/ 0 w 380"/>
                <a:gd name="T21" fmla="*/ 0 h 2472"/>
                <a:gd name="T22" fmla="*/ 0 w 380"/>
                <a:gd name="T23" fmla="*/ 0 h 2472"/>
                <a:gd name="T24" fmla="*/ 0 w 380"/>
                <a:gd name="T25" fmla="*/ 0 h 2472"/>
                <a:gd name="T26" fmla="*/ 0 w 380"/>
                <a:gd name="T27" fmla="*/ 0 h 2472"/>
                <a:gd name="T28" fmla="*/ 0 w 380"/>
                <a:gd name="T29" fmla="*/ 0 h 2472"/>
                <a:gd name="T30" fmla="*/ 0 w 380"/>
                <a:gd name="T31" fmla="*/ 0 h 2472"/>
                <a:gd name="T32" fmla="*/ 0 w 380"/>
                <a:gd name="T33" fmla="*/ 0 h 2472"/>
                <a:gd name="T34" fmla="*/ 0 w 380"/>
                <a:gd name="T35" fmla="*/ 0 h 2472"/>
                <a:gd name="T36" fmla="*/ 0 w 380"/>
                <a:gd name="T37" fmla="*/ 0 h 2472"/>
                <a:gd name="T38" fmla="*/ 0 w 380"/>
                <a:gd name="T39" fmla="*/ 0 h 2472"/>
                <a:gd name="T40" fmla="*/ 0 w 380"/>
                <a:gd name="T41" fmla="*/ 0 h 2472"/>
                <a:gd name="T42" fmla="*/ 0 w 380"/>
                <a:gd name="T43" fmla="*/ 0 h 2472"/>
                <a:gd name="T44" fmla="*/ 0 w 380"/>
                <a:gd name="T45" fmla="*/ 0 h 2472"/>
                <a:gd name="T46" fmla="*/ 0 w 380"/>
                <a:gd name="T47" fmla="*/ 0 h 2472"/>
                <a:gd name="T48" fmla="*/ 0 w 380"/>
                <a:gd name="T49" fmla="*/ 0 h 2472"/>
                <a:gd name="T50" fmla="*/ 0 w 380"/>
                <a:gd name="T51" fmla="*/ 0 h 2472"/>
                <a:gd name="T52" fmla="*/ 0 w 380"/>
                <a:gd name="T53" fmla="*/ 0 h 2472"/>
                <a:gd name="T54" fmla="*/ 0 w 380"/>
                <a:gd name="T55" fmla="*/ 0 h 2472"/>
                <a:gd name="T56" fmla="*/ 0 w 380"/>
                <a:gd name="T57" fmla="*/ 0 h 2472"/>
                <a:gd name="T58" fmla="*/ 0 w 380"/>
                <a:gd name="T59" fmla="*/ 0 h 2472"/>
                <a:gd name="T60" fmla="*/ 0 w 380"/>
                <a:gd name="T61" fmla="*/ 0 h 24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0"/>
                <a:gd name="T94" fmla="*/ 0 h 2472"/>
                <a:gd name="T95" fmla="*/ 380 w 380"/>
                <a:gd name="T96" fmla="*/ 2472 h 24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0" h="2472">
                  <a:moveTo>
                    <a:pt x="355" y="0"/>
                  </a:moveTo>
                  <a:lnTo>
                    <a:pt x="111" y="140"/>
                  </a:lnTo>
                  <a:lnTo>
                    <a:pt x="166" y="157"/>
                  </a:lnTo>
                  <a:lnTo>
                    <a:pt x="75" y="603"/>
                  </a:lnTo>
                  <a:lnTo>
                    <a:pt x="126" y="467"/>
                  </a:lnTo>
                  <a:lnTo>
                    <a:pt x="215" y="418"/>
                  </a:lnTo>
                  <a:lnTo>
                    <a:pt x="240" y="498"/>
                  </a:lnTo>
                  <a:lnTo>
                    <a:pt x="198" y="661"/>
                  </a:lnTo>
                  <a:lnTo>
                    <a:pt x="111" y="823"/>
                  </a:lnTo>
                  <a:lnTo>
                    <a:pt x="51" y="1008"/>
                  </a:lnTo>
                  <a:lnTo>
                    <a:pt x="19" y="1233"/>
                  </a:lnTo>
                  <a:lnTo>
                    <a:pt x="19" y="1698"/>
                  </a:lnTo>
                  <a:lnTo>
                    <a:pt x="26" y="2054"/>
                  </a:lnTo>
                  <a:lnTo>
                    <a:pt x="26" y="2234"/>
                  </a:lnTo>
                  <a:lnTo>
                    <a:pt x="0" y="2472"/>
                  </a:lnTo>
                  <a:lnTo>
                    <a:pt x="26" y="2283"/>
                  </a:lnTo>
                  <a:lnTo>
                    <a:pt x="37" y="2134"/>
                  </a:lnTo>
                  <a:lnTo>
                    <a:pt x="43" y="1689"/>
                  </a:lnTo>
                  <a:lnTo>
                    <a:pt x="37" y="1224"/>
                  </a:lnTo>
                  <a:lnTo>
                    <a:pt x="75" y="1021"/>
                  </a:lnTo>
                  <a:lnTo>
                    <a:pt x="140" y="823"/>
                  </a:lnTo>
                  <a:lnTo>
                    <a:pt x="231" y="712"/>
                  </a:lnTo>
                  <a:lnTo>
                    <a:pt x="280" y="613"/>
                  </a:lnTo>
                  <a:lnTo>
                    <a:pt x="300" y="532"/>
                  </a:lnTo>
                  <a:lnTo>
                    <a:pt x="276" y="473"/>
                  </a:lnTo>
                  <a:lnTo>
                    <a:pt x="306" y="362"/>
                  </a:lnTo>
                  <a:lnTo>
                    <a:pt x="240" y="301"/>
                  </a:lnTo>
                  <a:lnTo>
                    <a:pt x="215" y="227"/>
                  </a:lnTo>
                  <a:lnTo>
                    <a:pt x="222" y="148"/>
                  </a:lnTo>
                  <a:lnTo>
                    <a:pt x="380" y="11"/>
                  </a:lnTo>
                  <a:lnTo>
                    <a:pt x="355" y="0"/>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913" name="Freeform 73"/>
            <p:cNvSpPr>
              <a:spLocks/>
            </p:cNvSpPr>
            <p:nvPr/>
          </p:nvSpPr>
          <p:spPr bwMode="auto">
            <a:xfrm>
              <a:off x="2876" y="3710"/>
              <a:ext cx="857" cy="609"/>
            </a:xfrm>
            <a:custGeom>
              <a:avLst/>
              <a:gdLst>
                <a:gd name="T0" fmla="*/ 0 w 7176"/>
                <a:gd name="T1" fmla="*/ 0 h 4870"/>
                <a:gd name="T2" fmla="*/ 0 w 7176"/>
                <a:gd name="T3" fmla="*/ 0 h 4870"/>
                <a:gd name="T4" fmla="*/ 0 w 7176"/>
                <a:gd name="T5" fmla="*/ 0 h 4870"/>
                <a:gd name="T6" fmla="*/ 0 w 7176"/>
                <a:gd name="T7" fmla="*/ 0 h 4870"/>
                <a:gd name="T8" fmla="*/ 0 w 7176"/>
                <a:gd name="T9" fmla="*/ 0 h 4870"/>
                <a:gd name="T10" fmla="*/ 0 w 7176"/>
                <a:gd name="T11" fmla="*/ 0 h 4870"/>
                <a:gd name="T12" fmla="*/ 0 w 7176"/>
                <a:gd name="T13" fmla="*/ 0 h 4870"/>
                <a:gd name="T14" fmla="*/ 0 w 7176"/>
                <a:gd name="T15" fmla="*/ 0 h 4870"/>
                <a:gd name="T16" fmla="*/ 0 w 7176"/>
                <a:gd name="T17" fmla="*/ 0 h 4870"/>
                <a:gd name="T18" fmla="*/ 0 w 7176"/>
                <a:gd name="T19" fmla="*/ 0 h 4870"/>
                <a:gd name="T20" fmla="*/ 0 w 7176"/>
                <a:gd name="T21" fmla="*/ 0 h 4870"/>
                <a:gd name="T22" fmla="*/ 0 w 7176"/>
                <a:gd name="T23" fmla="*/ 0 h 4870"/>
                <a:gd name="T24" fmla="*/ 0 w 7176"/>
                <a:gd name="T25" fmla="*/ 0 h 4870"/>
                <a:gd name="T26" fmla="*/ 0 w 7176"/>
                <a:gd name="T27" fmla="*/ 0 h 4870"/>
                <a:gd name="T28" fmla="*/ 0 w 7176"/>
                <a:gd name="T29" fmla="*/ 0 h 4870"/>
                <a:gd name="T30" fmla="*/ 0 w 7176"/>
                <a:gd name="T31" fmla="*/ 0 h 4870"/>
                <a:gd name="T32" fmla="*/ 0 w 7176"/>
                <a:gd name="T33" fmla="*/ 0 h 4870"/>
                <a:gd name="T34" fmla="*/ 0 w 7176"/>
                <a:gd name="T35" fmla="*/ 0 h 4870"/>
                <a:gd name="T36" fmla="*/ 0 w 7176"/>
                <a:gd name="T37" fmla="*/ 0 h 4870"/>
                <a:gd name="T38" fmla="*/ 0 w 7176"/>
                <a:gd name="T39" fmla="*/ 0 h 4870"/>
                <a:gd name="T40" fmla="*/ 0 w 7176"/>
                <a:gd name="T41" fmla="*/ 0 h 4870"/>
                <a:gd name="T42" fmla="*/ 0 w 7176"/>
                <a:gd name="T43" fmla="*/ 0 h 4870"/>
                <a:gd name="T44" fmla="*/ 0 w 7176"/>
                <a:gd name="T45" fmla="*/ 0 h 4870"/>
                <a:gd name="T46" fmla="*/ 0 w 7176"/>
                <a:gd name="T47" fmla="*/ 0 h 4870"/>
                <a:gd name="T48" fmla="*/ 0 w 7176"/>
                <a:gd name="T49" fmla="*/ 0 h 4870"/>
                <a:gd name="T50" fmla="*/ 0 w 7176"/>
                <a:gd name="T51" fmla="*/ 0 h 4870"/>
                <a:gd name="T52" fmla="*/ 0 w 7176"/>
                <a:gd name="T53" fmla="*/ 0 h 4870"/>
                <a:gd name="T54" fmla="*/ 0 w 7176"/>
                <a:gd name="T55" fmla="*/ 0 h 4870"/>
                <a:gd name="T56" fmla="*/ 0 w 7176"/>
                <a:gd name="T57" fmla="*/ 0 h 4870"/>
                <a:gd name="T58" fmla="*/ 0 w 7176"/>
                <a:gd name="T59" fmla="*/ 0 h 4870"/>
                <a:gd name="T60" fmla="*/ 0 w 7176"/>
                <a:gd name="T61" fmla="*/ 0 h 4870"/>
                <a:gd name="T62" fmla="*/ 0 w 7176"/>
                <a:gd name="T63" fmla="*/ 0 h 4870"/>
                <a:gd name="T64" fmla="*/ 0 w 7176"/>
                <a:gd name="T65" fmla="*/ 0 h 4870"/>
                <a:gd name="T66" fmla="*/ 0 w 7176"/>
                <a:gd name="T67" fmla="*/ 0 h 4870"/>
                <a:gd name="T68" fmla="*/ 0 w 7176"/>
                <a:gd name="T69" fmla="*/ 0 h 4870"/>
                <a:gd name="T70" fmla="*/ 0 w 7176"/>
                <a:gd name="T71" fmla="*/ 0 h 4870"/>
                <a:gd name="T72" fmla="*/ 0 w 7176"/>
                <a:gd name="T73" fmla="*/ 0 h 4870"/>
                <a:gd name="T74" fmla="*/ 0 w 7176"/>
                <a:gd name="T75" fmla="*/ 0 h 4870"/>
                <a:gd name="T76" fmla="*/ 0 w 7176"/>
                <a:gd name="T77" fmla="*/ 0 h 4870"/>
                <a:gd name="T78" fmla="*/ 0 w 7176"/>
                <a:gd name="T79" fmla="*/ 0 h 4870"/>
                <a:gd name="T80" fmla="*/ 0 w 7176"/>
                <a:gd name="T81" fmla="*/ 0 h 4870"/>
                <a:gd name="T82" fmla="*/ 0 w 7176"/>
                <a:gd name="T83" fmla="*/ 0 h 4870"/>
                <a:gd name="T84" fmla="*/ 0 w 7176"/>
                <a:gd name="T85" fmla="*/ 0 h 4870"/>
                <a:gd name="T86" fmla="*/ 0 w 7176"/>
                <a:gd name="T87" fmla="*/ 0 h 4870"/>
                <a:gd name="T88" fmla="*/ 0 w 7176"/>
                <a:gd name="T89" fmla="*/ 0 h 4870"/>
                <a:gd name="T90" fmla="*/ 0 w 7176"/>
                <a:gd name="T91" fmla="*/ 0 h 4870"/>
                <a:gd name="T92" fmla="*/ 0 w 7176"/>
                <a:gd name="T93" fmla="*/ 0 h 4870"/>
                <a:gd name="T94" fmla="*/ 0 w 7176"/>
                <a:gd name="T95" fmla="*/ 0 h 4870"/>
                <a:gd name="T96" fmla="*/ 0 w 7176"/>
                <a:gd name="T97" fmla="*/ 0 h 4870"/>
                <a:gd name="T98" fmla="*/ 0 w 7176"/>
                <a:gd name="T99" fmla="*/ 0 h 4870"/>
                <a:gd name="T100" fmla="*/ 0 w 7176"/>
                <a:gd name="T101" fmla="*/ 0 h 4870"/>
                <a:gd name="T102" fmla="*/ 0 w 7176"/>
                <a:gd name="T103" fmla="*/ 0 h 4870"/>
                <a:gd name="T104" fmla="*/ 0 w 7176"/>
                <a:gd name="T105" fmla="*/ 0 h 4870"/>
                <a:gd name="T106" fmla="*/ 0 w 7176"/>
                <a:gd name="T107" fmla="*/ 0 h 4870"/>
                <a:gd name="T108" fmla="*/ 0 w 7176"/>
                <a:gd name="T109" fmla="*/ 0 h 4870"/>
                <a:gd name="T110" fmla="*/ 0 w 7176"/>
                <a:gd name="T111" fmla="*/ 0 h 4870"/>
                <a:gd name="T112" fmla="*/ 0 w 7176"/>
                <a:gd name="T113" fmla="*/ 0 h 4870"/>
                <a:gd name="T114" fmla="*/ 0 w 7176"/>
                <a:gd name="T115" fmla="*/ 0 h 4870"/>
                <a:gd name="T116" fmla="*/ 0 w 7176"/>
                <a:gd name="T117" fmla="*/ 0 h 4870"/>
                <a:gd name="T118" fmla="*/ 0 w 7176"/>
                <a:gd name="T119" fmla="*/ 0 h 48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76"/>
                <a:gd name="T181" fmla="*/ 0 h 4870"/>
                <a:gd name="T182" fmla="*/ 7176 w 7176"/>
                <a:gd name="T183" fmla="*/ 4870 h 48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76" h="4870">
                  <a:moveTo>
                    <a:pt x="760" y="0"/>
                  </a:moveTo>
                  <a:lnTo>
                    <a:pt x="2769" y="1457"/>
                  </a:lnTo>
                  <a:lnTo>
                    <a:pt x="2742" y="1525"/>
                  </a:lnTo>
                  <a:lnTo>
                    <a:pt x="2742" y="1563"/>
                  </a:lnTo>
                  <a:lnTo>
                    <a:pt x="2794" y="1665"/>
                  </a:lnTo>
                  <a:lnTo>
                    <a:pt x="2836" y="1678"/>
                  </a:lnTo>
                  <a:lnTo>
                    <a:pt x="2860" y="1678"/>
                  </a:lnTo>
                  <a:lnTo>
                    <a:pt x="3188" y="1495"/>
                  </a:lnTo>
                  <a:lnTo>
                    <a:pt x="3004" y="1640"/>
                  </a:lnTo>
                  <a:lnTo>
                    <a:pt x="3070" y="1693"/>
                  </a:lnTo>
                  <a:lnTo>
                    <a:pt x="3161" y="1587"/>
                  </a:lnTo>
                  <a:lnTo>
                    <a:pt x="2989" y="1845"/>
                  </a:lnTo>
                  <a:lnTo>
                    <a:pt x="2989" y="1888"/>
                  </a:lnTo>
                  <a:lnTo>
                    <a:pt x="3016" y="1939"/>
                  </a:lnTo>
                  <a:lnTo>
                    <a:pt x="3070" y="1990"/>
                  </a:lnTo>
                  <a:lnTo>
                    <a:pt x="3108" y="1990"/>
                  </a:lnTo>
                  <a:lnTo>
                    <a:pt x="3161" y="1952"/>
                  </a:lnTo>
                  <a:lnTo>
                    <a:pt x="3344" y="1743"/>
                  </a:lnTo>
                  <a:lnTo>
                    <a:pt x="3199" y="2043"/>
                  </a:lnTo>
                  <a:lnTo>
                    <a:pt x="3214" y="2096"/>
                  </a:lnTo>
                  <a:lnTo>
                    <a:pt x="3282" y="2134"/>
                  </a:lnTo>
                  <a:lnTo>
                    <a:pt x="3328" y="2134"/>
                  </a:lnTo>
                  <a:lnTo>
                    <a:pt x="3382" y="2081"/>
                  </a:lnTo>
                  <a:lnTo>
                    <a:pt x="3553" y="1898"/>
                  </a:lnTo>
                  <a:lnTo>
                    <a:pt x="3424" y="2149"/>
                  </a:lnTo>
                  <a:lnTo>
                    <a:pt x="3435" y="2185"/>
                  </a:lnTo>
                  <a:lnTo>
                    <a:pt x="3488" y="2215"/>
                  </a:lnTo>
                  <a:lnTo>
                    <a:pt x="3564" y="2215"/>
                  </a:lnTo>
                  <a:lnTo>
                    <a:pt x="3633" y="2177"/>
                  </a:lnTo>
                  <a:lnTo>
                    <a:pt x="3789" y="2019"/>
                  </a:lnTo>
                  <a:lnTo>
                    <a:pt x="3724" y="2149"/>
                  </a:lnTo>
                  <a:lnTo>
                    <a:pt x="4314" y="2550"/>
                  </a:lnTo>
                  <a:lnTo>
                    <a:pt x="4390" y="2526"/>
                  </a:lnTo>
                  <a:lnTo>
                    <a:pt x="4495" y="2393"/>
                  </a:lnTo>
                  <a:lnTo>
                    <a:pt x="4571" y="2241"/>
                  </a:lnTo>
                  <a:lnTo>
                    <a:pt x="4586" y="2149"/>
                  </a:lnTo>
                  <a:lnTo>
                    <a:pt x="4571" y="2096"/>
                  </a:lnTo>
                  <a:lnTo>
                    <a:pt x="4571" y="1979"/>
                  </a:lnTo>
                  <a:lnTo>
                    <a:pt x="6577" y="2435"/>
                  </a:lnTo>
                  <a:lnTo>
                    <a:pt x="6696" y="3456"/>
                  </a:lnTo>
                  <a:lnTo>
                    <a:pt x="7176" y="4865"/>
                  </a:lnTo>
                  <a:lnTo>
                    <a:pt x="1722" y="4870"/>
                  </a:lnTo>
                  <a:lnTo>
                    <a:pt x="1722" y="2499"/>
                  </a:lnTo>
                  <a:lnTo>
                    <a:pt x="1424" y="2671"/>
                  </a:lnTo>
                  <a:lnTo>
                    <a:pt x="1239" y="2720"/>
                  </a:lnTo>
                  <a:lnTo>
                    <a:pt x="980" y="2747"/>
                  </a:lnTo>
                  <a:lnTo>
                    <a:pt x="951" y="2618"/>
                  </a:lnTo>
                  <a:lnTo>
                    <a:pt x="811" y="2279"/>
                  </a:lnTo>
                  <a:lnTo>
                    <a:pt x="624" y="2032"/>
                  </a:lnTo>
                  <a:lnTo>
                    <a:pt x="430" y="1845"/>
                  </a:lnTo>
                  <a:lnTo>
                    <a:pt x="195" y="1703"/>
                  </a:lnTo>
                  <a:lnTo>
                    <a:pt x="0" y="1629"/>
                  </a:lnTo>
                  <a:lnTo>
                    <a:pt x="208" y="1249"/>
                  </a:lnTo>
                  <a:lnTo>
                    <a:pt x="441" y="1168"/>
                  </a:lnTo>
                  <a:lnTo>
                    <a:pt x="441" y="1079"/>
                  </a:lnTo>
                  <a:lnTo>
                    <a:pt x="524" y="1024"/>
                  </a:lnTo>
                  <a:lnTo>
                    <a:pt x="666" y="1024"/>
                  </a:lnTo>
                  <a:lnTo>
                    <a:pt x="548" y="585"/>
                  </a:lnTo>
                  <a:lnTo>
                    <a:pt x="704" y="91"/>
                  </a:lnTo>
                  <a:lnTo>
                    <a:pt x="760" y="0"/>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914" name="Freeform 74"/>
            <p:cNvSpPr>
              <a:spLocks/>
            </p:cNvSpPr>
            <p:nvPr/>
          </p:nvSpPr>
          <p:spPr bwMode="auto">
            <a:xfrm>
              <a:off x="2971" y="3344"/>
              <a:ext cx="773" cy="681"/>
            </a:xfrm>
            <a:custGeom>
              <a:avLst/>
              <a:gdLst>
                <a:gd name="T0" fmla="*/ 0 w 6469"/>
                <a:gd name="T1" fmla="*/ 0 h 5450"/>
                <a:gd name="T2" fmla="*/ 0 w 6469"/>
                <a:gd name="T3" fmla="*/ 0 h 5450"/>
                <a:gd name="T4" fmla="*/ 0 w 6469"/>
                <a:gd name="T5" fmla="*/ 0 h 5450"/>
                <a:gd name="T6" fmla="*/ 0 w 6469"/>
                <a:gd name="T7" fmla="*/ 0 h 5450"/>
                <a:gd name="T8" fmla="*/ 0 w 6469"/>
                <a:gd name="T9" fmla="*/ 0 h 5450"/>
                <a:gd name="T10" fmla="*/ 0 w 6469"/>
                <a:gd name="T11" fmla="*/ 0 h 5450"/>
                <a:gd name="T12" fmla="*/ 0 w 6469"/>
                <a:gd name="T13" fmla="*/ 0 h 5450"/>
                <a:gd name="T14" fmla="*/ 0 w 6469"/>
                <a:gd name="T15" fmla="*/ 0 h 5450"/>
                <a:gd name="T16" fmla="*/ 0 w 6469"/>
                <a:gd name="T17" fmla="*/ 0 h 5450"/>
                <a:gd name="T18" fmla="*/ 0 w 6469"/>
                <a:gd name="T19" fmla="*/ 0 h 5450"/>
                <a:gd name="T20" fmla="*/ 0 w 6469"/>
                <a:gd name="T21" fmla="*/ 0 h 5450"/>
                <a:gd name="T22" fmla="*/ 0 w 6469"/>
                <a:gd name="T23" fmla="*/ 0 h 5450"/>
                <a:gd name="T24" fmla="*/ 0 w 6469"/>
                <a:gd name="T25" fmla="*/ 0 h 5450"/>
                <a:gd name="T26" fmla="*/ 0 w 6469"/>
                <a:gd name="T27" fmla="*/ 0 h 5450"/>
                <a:gd name="T28" fmla="*/ 0 w 6469"/>
                <a:gd name="T29" fmla="*/ 0 h 5450"/>
                <a:gd name="T30" fmla="*/ 0 w 6469"/>
                <a:gd name="T31" fmla="*/ 0 h 5450"/>
                <a:gd name="T32" fmla="*/ 0 w 6469"/>
                <a:gd name="T33" fmla="*/ 0 h 5450"/>
                <a:gd name="T34" fmla="*/ 0 w 6469"/>
                <a:gd name="T35" fmla="*/ 0 h 5450"/>
                <a:gd name="T36" fmla="*/ 0 w 6469"/>
                <a:gd name="T37" fmla="*/ 0 h 5450"/>
                <a:gd name="T38" fmla="*/ 0 w 6469"/>
                <a:gd name="T39" fmla="*/ 0 h 5450"/>
                <a:gd name="T40" fmla="*/ 0 w 6469"/>
                <a:gd name="T41" fmla="*/ 0 h 5450"/>
                <a:gd name="T42" fmla="*/ 0 w 6469"/>
                <a:gd name="T43" fmla="*/ 0 h 5450"/>
                <a:gd name="T44" fmla="*/ 0 w 6469"/>
                <a:gd name="T45" fmla="*/ 0 h 5450"/>
                <a:gd name="T46" fmla="*/ 0 w 6469"/>
                <a:gd name="T47" fmla="*/ 0 h 5450"/>
                <a:gd name="T48" fmla="*/ 0 w 6469"/>
                <a:gd name="T49" fmla="*/ 0 h 5450"/>
                <a:gd name="T50" fmla="*/ 0 w 6469"/>
                <a:gd name="T51" fmla="*/ 0 h 5450"/>
                <a:gd name="T52" fmla="*/ 0 w 6469"/>
                <a:gd name="T53" fmla="*/ 0 h 5450"/>
                <a:gd name="T54" fmla="*/ 0 w 6469"/>
                <a:gd name="T55" fmla="*/ 0 h 5450"/>
                <a:gd name="T56" fmla="*/ 0 w 6469"/>
                <a:gd name="T57" fmla="*/ 0 h 5450"/>
                <a:gd name="T58" fmla="*/ 0 w 6469"/>
                <a:gd name="T59" fmla="*/ 0 h 5450"/>
                <a:gd name="T60" fmla="*/ 0 w 6469"/>
                <a:gd name="T61" fmla="*/ 0 h 5450"/>
                <a:gd name="T62" fmla="*/ 0 w 6469"/>
                <a:gd name="T63" fmla="*/ 0 h 5450"/>
                <a:gd name="T64" fmla="*/ 0 w 6469"/>
                <a:gd name="T65" fmla="*/ 0 h 5450"/>
                <a:gd name="T66" fmla="*/ 0 w 6469"/>
                <a:gd name="T67" fmla="*/ 0 h 5450"/>
                <a:gd name="T68" fmla="*/ 0 w 6469"/>
                <a:gd name="T69" fmla="*/ 0 h 5450"/>
                <a:gd name="T70" fmla="*/ 0 w 6469"/>
                <a:gd name="T71" fmla="*/ 0 h 5450"/>
                <a:gd name="T72" fmla="*/ 0 w 6469"/>
                <a:gd name="T73" fmla="*/ 0 h 54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69"/>
                <a:gd name="T112" fmla="*/ 0 h 5450"/>
                <a:gd name="T113" fmla="*/ 6469 w 6469"/>
                <a:gd name="T114" fmla="*/ 5450 h 54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69" h="5450">
                  <a:moveTo>
                    <a:pt x="3522" y="5407"/>
                  </a:moveTo>
                  <a:lnTo>
                    <a:pt x="3534" y="5340"/>
                  </a:lnTo>
                  <a:lnTo>
                    <a:pt x="3614" y="5236"/>
                  </a:lnTo>
                  <a:lnTo>
                    <a:pt x="3721" y="5115"/>
                  </a:lnTo>
                  <a:lnTo>
                    <a:pt x="3759" y="5102"/>
                  </a:lnTo>
                  <a:lnTo>
                    <a:pt x="3790" y="5115"/>
                  </a:lnTo>
                  <a:lnTo>
                    <a:pt x="5759" y="5450"/>
                  </a:lnTo>
                  <a:lnTo>
                    <a:pt x="5964" y="5247"/>
                  </a:lnTo>
                  <a:lnTo>
                    <a:pt x="6017" y="4650"/>
                  </a:lnTo>
                  <a:lnTo>
                    <a:pt x="6458" y="4094"/>
                  </a:lnTo>
                  <a:lnTo>
                    <a:pt x="6469" y="3744"/>
                  </a:lnTo>
                  <a:lnTo>
                    <a:pt x="6269" y="3054"/>
                  </a:lnTo>
                  <a:lnTo>
                    <a:pt x="6097" y="2335"/>
                  </a:lnTo>
                  <a:lnTo>
                    <a:pt x="6136" y="2032"/>
                  </a:lnTo>
                  <a:lnTo>
                    <a:pt x="5908" y="995"/>
                  </a:lnTo>
                  <a:lnTo>
                    <a:pt x="5641" y="530"/>
                  </a:lnTo>
                  <a:lnTo>
                    <a:pt x="5469" y="474"/>
                  </a:lnTo>
                  <a:lnTo>
                    <a:pt x="5282" y="356"/>
                  </a:lnTo>
                  <a:lnTo>
                    <a:pt x="4737" y="275"/>
                  </a:lnTo>
                  <a:lnTo>
                    <a:pt x="4282" y="183"/>
                  </a:lnTo>
                  <a:lnTo>
                    <a:pt x="3775" y="0"/>
                  </a:lnTo>
                  <a:lnTo>
                    <a:pt x="3575" y="183"/>
                  </a:lnTo>
                  <a:lnTo>
                    <a:pt x="3399" y="517"/>
                  </a:lnTo>
                  <a:lnTo>
                    <a:pt x="3284" y="903"/>
                  </a:lnTo>
                  <a:lnTo>
                    <a:pt x="3214" y="1421"/>
                  </a:lnTo>
                  <a:lnTo>
                    <a:pt x="3146" y="1794"/>
                  </a:lnTo>
                  <a:lnTo>
                    <a:pt x="3028" y="2135"/>
                  </a:lnTo>
                  <a:lnTo>
                    <a:pt x="2855" y="2454"/>
                  </a:lnTo>
                  <a:lnTo>
                    <a:pt x="2656" y="2974"/>
                  </a:lnTo>
                  <a:lnTo>
                    <a:pt x="2441" y="3668"/>
                  </a:lnTo>
                  <a:lnTo>
                    <a:pt x="2389" y="3865"/>
                  </a:lnTo>
                  <a:lnTo>
                    <a:pt x="2346" y="3123"/>
                  </a:lnTo>
                  <a:lnTo>
                    <a:pt x="2265" y="2805"/>
                  </a:lnTo>
                  <a:lnTo>
                    <a:pt x="2159" y="2454"/>
                  </a:lnTo>
                  <a:lnTo>
                    <a:pt x="2028" y="1899"/>
                  </a:lnTo>
                  <a:lnTo>
                    <a:pt x="1975" y="1459"/>
                  </a:lnTo>
                  <a:lnTo>
                    <a:pt x="1959" y="1007"/>
                  </a:lnTo>
                  <a:lnTo>
                    <a:pt x="2000" y="674"/>
                  </a:lnTo>
                  <a:lnTo>
                    <a:pt x="2053" y="464"/>
                  </a:lnTo>
                  <a:lnTo>
                    <a:pt x="1798" y="704"/>
                  </a:lnTo>
                  <a:lnTo>
                    <a:pt x="1398" y="1035"/>
                  </a:lnTo>
                  <a:lnTo>
                    <a:pt x="1042" y="1260"/>
                  </a:lnTo>
                  <a:lnTo>
                    <a:pt x="732" y="1421"/>
                  </a:lnTo>
                  <a:lnTo>
                    <a:pt x="518" y="1607"/>
                  </a:lnTo>
                  <a:lnTo>
                    <a:pt x="411" y="1726"/>
                  </a:lnTo>
                  <a:lnTo>
                    <a:pt x="253" y="2070"/>
                  </a:lnTo>
                  <a:lnTo>
                    <a:pt x="117" y="2418"/>
                  </a:lnTo>
                  <a:lnTo>
                    <a:pt x="0" y="2774"/>
                  </a:lnTo>
                  <a:lnTo>
                    <a:pt x="91" y="2683"/>
                  </a:lnTo>
                  <a:lnTo>
                    <a:pt x="213" y="2645"/>
                  </a:lnTo>
                  <a:lnTo>
                    <a:pt x="318" y="2631"/>
                  </a:lnTo>
                  <a:lnTo>
                    <a:pt x="2108" y="3931"/>
                  </a:lnTo>
                  <a:lnTo>
                    <a:pt x="2333" y="3931"/>
                  </a:lnTo>
                  <a:lnTo>
                    <a:pt x="2322" y="4027"/>
                  </a:lnTo>
                  <a:lnTo>
                    <a:pt x="2242" y="4050"/>
                  </a:lnTo>
                  <a:lnTo>
                    <a:pt x="2398" y="4160"/>
                  </a:lnTo>
                  <a:lnTo>
                    <a:pt x="2028" y="4374"/>
                  </a:lnTo>
                  <a:lnTo>
                    <a:pt x="2545" y="4118"/>
                  </a:lnTo>
                  <a:lnTo>
                    <a:pt x="3456" y="3984"/>
                  </a:lnTo>
                  <a:lnTo>
                    <a:pt x="3534" y="4039"/>
                  </a:lnTo>
                  <a:lnTo>
                    <a:pt x="3603" y="4160"/>
                  </a:lnTo>
                  <a:lnTo>
                    <a:pt x="3641" y="4330"/>
                  </a:lnTo>
                  <a:lnTo>
                    <a:pt x="3641" y="4479"/>
                  </a:lnTo>
                  <a:lnTo>
                    <a:pt x="3603" y="4635"/>
                  </a:lnTo>
                  <a:lnTo>
                    <a:pt x="3507" y="4746"/>
                  </a:lnTo>
                  <a:lnTo>
                    <a:pt x="3376" y="4822"/>
                  </a:lnTo>
                  <a:lnTo>
                    <a:pt x="3120" y="4931"/>
                  </a:lnTo>
                  <a:lnTo>
                    <a:pt x="3469" y="4835"/>
                  </a:lnTo>
                  <a:lnTo>
                    <a:pt x="3721" y="5011"/>
                  </a:lnTo>
                  <a:lnTo>
                    <a:pt x="3721" y="5060"/>
                  </a:lnTo>
                  <a:lnTo>
                    <a:pt x="3641" y="5125"/>
                  </a:lnTo>
                  <a:lnTo>
                    <a:pt x="3534" y="5274"/>
                  </a:lnTo>
                  <a:lnTo>
                    <a:pt x="3507" y="5354"/>
                  </a:lnTo>
                  <a:lnTo>
                    <a:pt x="3522" y="5407"/>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915" name="Freeform 75"/>
            <p:cNvSpPr>
              <a:spLocks/>
            </p:cNvSpPr>
            <p:nvPr/>
          </p:nvSpPr>
          <p:spPr bwMode="auto">
            <a:xfrm>
              <a:off x="3154" y="3808"/>
              <a:ext cx="85" cy="48"/>
            </a:xfrm>
            <a:custGeom>
              <a:avLst/>
              <a:gdLst>
                <a:gd name="T0" fmla="*/ 0 w 710"/>
                <a:gd name="T1" fmla="*/ 0 h 386"/>
                <a:gd name="T2" fmla="*/ 0 w 710"/>
                <a:gd name="T3" fmla="*/ 0 h 386"/>
                <a:gd name="T4" fmla="*/ 0 w 710"/>
                <a:gd name="T5" fmla="*/ 0 h 386"/>
                <a:gd name="T6" fmla="*/ 0 w 710"/>
                <a:gd name="T7" fmla="*/ 0 h 386"/>
                <a:gd name="T8" fmla="*/ 0 w 710"/>
                <a:gd name="T9" fmla="*/ 0 h 386"/>
                <a:gd name="T10" fmla="*/ 0 w 710"/>
                <a:gd name="T11" fmla="*/ 0 h 386"/>
                <a:gd name="T12" fmla="*/ 0 w 710"/>
                <a:gd name="T13" fmla="*/ 0 h 386"/>
                <a:gd name="T14" fmla="*/ 0 w 710"/>
                <a:gd name="T15" fmla="*/ 0 h 386"/>
                <a:gd name="T16" fmla="*/ 0 w 710"/>
                <a:gd name="T17" fmla="*/ 0 h 386"/>
                <a:gd name="T18" fmla="*/ 0 w 710"/>
                <a:gd name="T19" fmla="*/ 0 h 386"/>
                <a:gd name="T20" fmla="*/ 0 w 710"/>
                <a:gd name="T21" fmla="*/ 0 h 386"/>
                <a:gd name="T22" fmla="*/ 0 w 710"/>
                <a:gd name="T23" fmla="*/ 0 h 386"/>
                <a:gd name="T24" fmla="*/ 0 w 710"/>
                <a:gd name="T25" fmla="*/ 0 h 386"/>
                <a:gd name="T26" fmla="*/ 0 w 710"/>
                <a:gd name="T27" fmla="*/ 0 h 386"/>
                <a:gd name="T28" fmla="*/ 0 w 710"/>
                <a:gd name="T29" fmla="*/ 0 h 386"/>
                <a:gd name="T30" fmla="*/ 0 w 710"/>
                <a:gd name="T31" fmla="*/ 0 h 386"/>
                <a:gd name="T32" fmla="*/ 0 w 710"/>
                <a:gd name="T33" fmla="*/ 0 h 386"/>
                <a:gd name="T34" fmla="*/ 0 w 710"/>
                <a:gd name="T35" fmla="*/ 0 h 386"/>
                <a:gd name="T36" fmla="*/ 0 w 710"/>
                <a:gd name="T37" fmla="*/ 0 h 386"/>
                <a:gd name="T38" fmla="*/ 0 w 710"/>
                <a:gd name="T39" fmla="*/ 0 h 3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0"/>
                <a:gd name="T61" fmla="*/ 0 h 386"/>
                <a:gd name="T62" fmla="*/ 710 w 710"/>
                <a:gd name="T63" fmla="*/ 386 h 3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0" h="386">
                  <a:moveTo>
                    <a:pt x="710" y="357"/>
                  </a:moveTo>
                  <a:lnTo>
                    <a:pt x="546" y="357"/>
                  </a:lnTo>
                  <a:lnTo>
                    <a:pt x="334" y="331"/>
                  </a:lnTo>
                  <a:lnTo>
                    <a:pt x="147" y="223"/>
                  </a:lnTo>
                  <a:lnTo>
                    <a:pt x="135" y="185"/>
                  </a:lnTo>
                  <a:lnTo>
                    <a:pt x="200" y="157"/>
                  </a:lnTo>
                  <a:lnTo>
                    <a:pt x="376" y="223"/>
                  </a:lnTo>
                  <a:lnTo>
                    <a:pt x="200" y="132"/>
                  </a:lnTo>
                  <a:lnTo>
                    <a:pt x="189" y="66"/>
                  </a:lnTo>
                  <a:lnTo>
                    <a:pt x="266" y="0"/>
                  </a:lnTo>
                  <a:lnTo>
                    <a:pt x="189" y="28"/>
                  </a:lnTo>
                  <a:lnTo>
                    <a:pt x="147" y="11"/>
                  </a:lnTo>
                  <a:lnTo>
                    <a:pt x="96" y="132"/>
                  </a:lnTo>
                  <a:lnTo>
                    <a:pt x="28" y="132"/>
                  </a:lnTo>
                  <a:lnTo>
                    <a:pt x="0" y="238"/>
                  </a:lnTo>
                  <a:lnTo>
                    <a:pt x="96" y="342"/>
                  </a:lnTo>
                  <a:lnTo>
                    <a:pt x="135" y="250"/>
                  </a:lnTo>
                  <a:lnTo>
                    <a:pt x="281" y="342"/>
                  </a:lnTo>
                  <a:lnTo>
                    <a:pt x="510" y="386"/>
                  </a:lnTo>
                  <a:lnTo>
                    <a:pt x="710" y="357"/>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916" name="Freeform 76"/>
            <p:cNvSpPr>
              <a:spLocks/>
            </p:cNvSpPr>
            <p:nvPr/>
          </p:nvSpPr>
          <p:spPr bwMode="auto">
            <a:xfrm>
              <a:off x="3116" y="3794"/>
              <a:ext cx="62" cy="38"/>
            </a:xfrm>
            <a:custGeom>
              <a:avLst/>
              <a:gdLst>
                <a:gd name="T0" fmla="*/ 0 w 519"/>
                <a:gd name="T1" fmla="*/ 0 h 309"/>
                <a:gd name="T2" fmla="*/ 0 w 519"/>
                <a:gd name="T3" fmla="*/ 0 h 309"/>
                <a:gd name="T4" fmla="*/ 0 w 519"/>
                <a:gd name="T5" fmla="*/ 0 h 309"/>
                <a:gd name="T6" fmla="*/ 0 w 519"/>
                <a:gd name="T7" fmla="*/ 0 h 309"/>
                <a:gd name="T8" fmla="*/ 0 w 519"/>
                <a:gd name="T9" fmla="*/ 0 h 309"/>
                <a:gd name="T10" fmla="*/ 0 w 519"/>
                <a:gd name="T11" fmla="*/ 0 h 309"/>
                <a:gd name="T12" fmla="*/ 0 w 519"/>
                <a:gd name="T13" fmla="*/ 0 h 309"/>
                <a:gd name="T14" fmla="*/ 0 w 519"/>
                <a:gd name="T15" fmla="*/ 0 h 309"/>
                <a:gd name="T16" fmla="*/ 0 w 519"/>
                <a:gd name="T17" fmla="*/ 0 h 309"/>
                <a:gd name="T18" fmla="*/ 0 w 519"/>
                <a:gd name="T19" fmla="*/ 0 h 309"/>
                <a:gd name="T20" fmla="*/ 0 w 519"/>
                <a:gd name="T21" fmla="*/ 0 h 309"/>
                <a:gd name="T22" fmla="*/ 0 w 519"/>
                <a:gd name="T23" fmla="*/ 0 h 309"/>
                <a:gd name="T24" fmla="*/ 0 w 519"/>
                <a:gd name="T25" fmla="*/ 0 h 309"/>
                <a:gd name="T26" fmla="*/ 0 w 519"/>
                <a:gd name="T27" fmla="*/ 0 h 309"/>
                <a:gd name="T28" fmla="*/ 0 w 519"/>
                <a:gd name="T29" fmla="*/ 0 h 309"/>
                <a:gd name="T30" fmla="*/ 0 w 519"/>
                <a:gd name="T31" fmla="*/ 0 h 309"/>
                <a:gd name="T32" fmla="*/ 0 w 519"/>
                <a:gd name="T33" fmla="*/ 0 h 309"/>
                <a:gd name="T34" fmla="*/ 0 w 519"/>
                <a:gd name="T35" fmla="*/ 0 h 3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9"/>
                <a:gd name="T55" fmla="*/ 0 h 309"/>
                <a:gd name="T56" fmla="*/ 519 w 519"/>
                <a:gd name="T57" fmla="*/ 309 h 3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9" h="309">
                  <a:moveTo>
                    <a:pt x="91" y="309"/>
                  </a:moveTo>
                  <a:lnTo>
                    <a:pt x="65" y="214"/>
                  </a:lnTo>
                  <a:lnTo>
                    <a:pt x="158" y="267"/>
                  </a:lnTo>
                  <a:lnTo>
                    <a:pt x="267" y="257"/>
                  </a:lnTo>
                  <a:lnTo>
                    <a:pt x="347" y="202"/>
                  </a:lnTo>
                  <a:lnTo>
                    <a:pt x="454" y="186"/>
                  </a:lnTo>
                  <a:lnTo>
                    <a:pt x="428" y="138"/>
                  </a:lnTo>
                  <a:lnTo>
                    <a:pt x="439" y="70"/>
                  </a:lnTo>
                  <a:lnTo>
                    <a:pt x="519" y="15"/>
                  </a:lnTo>
                  <a:lnTo>
                    <a:pt x="466" y="0"/>
                  </a:lnTo>
                  <a:lnTo>
                    <a:pt x="401" y="42"/>
                  </a:lnTo>
                  <a:lnTo>
                    <a:pt x="385" y="161"/>
                  </a:lnTo>
                  <a:lnTo>
                    <a:pt x="305" y="176"/>
                  </a:lnTo>
                  <a:lnTo>
                    <a:pt x="239" y="214"/>
                  </a:lnTo>
                  <a:lnTo>
                    <a:pt x="171" y="214"/>
                  </a:lnTo>
                  <a:lnTo>
                    <a:pt x="29" y="161"/>
                  </a:lnTo>
                  <a:lnTo>
                    <a:pt x="0" y="282"/>
                  </a:lnTo>
                  <a:lnTo>
                    <a:pt x="91" y="309"/>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sp>
          <p:nvSpPr>
            <p:cNvPr id="35917" name="Freeform 77"/>
            <p:cNvSpPr>
              <a:spLocks/>
            </p:cNvSpPr>
            <p:nvPr/>
          </p:nvSpPr>
          <p:spPr bwMode="auto">
            <a:xfrm>
              <a:off x="3132" y="3826"/>
              <a:ext cx="26" cy="18"/>
            </a:xfrm>
            <a:custGeom>
              <a:avLst/>
              <a:gdLst>
                <a:gd name="T0" fmla="*/ 0 w 212"/>
                <a:gd name="T1" fmla="*/ 0 h 143"/>
                <a:gd name="T2" fmla="*/ 0 w 212"/>
                <a:gd name="T3" fmla="*/ 0 h 143"/>
                <a:gd name="T4" fmla="*/ 0 w 212"/>
                <a:gd name="T5" fmla="*/ 0 h 143"/>
                <a:gd name="T6" fmla="*/ 0 w 212"/>
                <a:gd name="T7" fmla="*/ 0 h 143"/>
                <a:gd name="T8" fmla="*/ 0 w 212"/>
                <a:gd name="T9" fmla="*/ 0 h 143"/>
                <a:gd name="T10" fmla="*/ 0 w 212"/>
                <a:gd name="T11" fmla="*/ 0 h 143"/>
                <a:gd name="T12" fmla="*/ 0 w 212"/>
                <a:gd name="T13" fmla="*/ 0 h 143"/>
                <a:gd name="T14" fmla="*/ 0 w 212"/>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143"/>
                <a:gd name="T26" fmla="*/ 212 w 212"/>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143">
                  <a:moveTo>
                    <a:pt x="0" y="91"/>
                  </a:moveTo>
                  <a:lnTo>
                    <a:pt x="79" y="91"/>
                  </a:lnTo>
                  <a:lnTo>
                    <a:pt x="132" y="65"/>
                  </a:lnTo>
                  <a:lnTo>
                    <a:pt x="212" y="0"/>
                  </a:lnTo>
                  <a:lnTo>
                    <a:pt x="199" y="52"/>
                  </a:lnTo>
                  <a:lnTo>
                    <a:pt x="132" y="103"/>
                  </a:lnTo>
                  <a:lnTo>
                    <a:pt x="36" y="143"/>
                  </a:lnTo>
                  <a:lnTo>
                    <a:pt x="0" y="91"/>
                  </a:lnTo>
                  <a:close/>
                </a:path>
              </a:pathLst>
            </a:custGeom>
            <a:solidFill>
              <a:srgbClr val="000000"/>
            </a:solidFill>
            <a:ln w="0">
              <a:solidFill>
                <a:srgbClr val="000000"/>
              </a:solidFill>
              <a:round/>
              <a:headEnd/>
              <a:tailEnd/>
            </a:ln>
          </p:spPr>
          <p:txBody>
            <a:bodyPr/>
            <a:lstStyle/>
            <a:p>
              <a:pPr algn="ctr"/>
              <a:endParaRPr lang="en-US">
                <a:latin typeface="Tahoma" pitchFamily="1"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068387"/>
          </a:xfrm>
        </p:spPr>
        <p:txBody>
          <a:bodyPr/>
          <a:lstStyle/>
          <a:p>
            <a:pPr algn="ctr" eaLnBrk="1" hangingPunct="1"/>
            <a:r>
              <a:rPr lang="en-US" sz="5400" smtClean="0">
                <a:solidFill>
                  <a:srgbClr val="FF0000"/>
                </a:solidFill>
                <a:effectLst>
                  <a:outerShdw blurRad="38100" dist="38100" dir="2700000" algn="tl">
                    <a:srgbClr val="C0C0C0"/>
                  </a:outerShdw>
                </a:effectLst>
                <a:ea typeface="ＭＳ Ｐゴシック" pitchFamily="1" charset="-128"/>
              </a:rPr>
              <a:t>College Talk</a:t>
            </a:r>
            <a:endParaRPr lang="en-US" smtClean="0">
              <a:effectLst>
                <a:outerShdw blurRad="38100" dist="38100" dir="2700000" algn="tl">
                  <a:srgbClr val="C0C0C0"/>
                </a:outerShdw>
              </a:effectLst>
              <a:ea typeface="ＭＳ Ｐゴシック" pitchFamily="1" charset="-128"/>
            </a:endParaRPr>
          </a:p>
        </p:txBody>
      </p:sp>
      <p:sp>
        <p:nvSpPr>
          <p:cNvPr id="29699" name="Content Placeholder 2"/>
          <p:cNvSpPr>
            <a:spLocks noGrp="1"/>
          </p:cNvSpPr>
          <p:nvPr>
            <p:ph idx="1"/>
          </p:nvPr>
        </p:nvSpPr>
        <p:spPr>
          <a:xfrm>
            <a:off x="658813" y="2286000"/>
            <a:ext cx="7824787" cy="4114800"/>
          </a:xfrm>
        </p:spPr>
        <p:txBody>
          <a:bodyPr>
            <a:normAutofit fontScale="92500" lnSpcReduction="10000"/>
          </a:bodyPr>
          <a:lstStyle/>
          <a:p>
            <a:pPr indent="0" eaLnBrk="1" hangingPunct="1">
              <a:lnSpc>
                <a:spcPct val="120000"/>
              </a:lnSpc>
              <a:spcAft>
                <a:spcPct val="30000"/>
              </a:spcAft>
              <a:buFont typeface="Times" pitchFamily="1" charset="0"/>
              <a:buNone/>
            </a:pPr>
            <a:r>
              <a:rPr lang="en-US" sz="2400" dirty="0" smtClean="0">
                <a:ea typeface="ＭＳ Ｐゴシック" pitchFamily="1" charset="-128"/>
              </a:rPr>
              <a:t>Clear, ongoing communication about college, so that all students develop a college-going identity.</a:t>
            </a:r>
          </a:p>
          <a:p>
            <a:pPr indent="0" eaLnBrk="1" hangingPunct="1">
              <a:lnSpc>
                <a:spcPct val="110000"/>
              </a:lnSpc>
              <a:spcAft>
                <a:spcPct val="30000"/>
              </a:spcAft>
              <a:buFont typeface="Times" pitchFamily="1" charset="0"/>
              <a:buNone/>
            </a:pPr>
            <a:r>
              <a:rPr lang="en-US" dirty="0" smtClean="0">
                <a:ea typeface="ＭＳ Ｐゴシック" pitchFamily="1" charset="-128"/>
              </a:rPr>
              <a:t>	</a:t>
            </a:r>
            <a:r>
              <a:rPr lang="en-US" u="sng" dirty="0" smtClean="0">
                <a:ea typeface="ＭＳ Ｐゴシック" pitchFamily="1" charset="-128"/>
              </a:rPr>
              <a:t>Indicators:</a:t>
            </a:r>
            <a:endParaRPr lang="en-US" dirty="0" smtClean="0">
              <a:ea typeface="ＭＳ Ｐゴシック" pitchFamily="1" charset="-128"/>
            </a:endParaRPr>
          </a:p>
          <a:p>
            <a:pPr lvl="1" eaLnBrk="1" hangingPunct="1">
              <a:lnSpc>
                <a:spcPct val="110000"/>
              </a:lnSpc>
              <a:spcAft>
                <a:spcPct val="40000"/>
              </a:spcAft>
            </a:pPr>
            <a:r>
              <a:rPr lang="en-US" sz="2000" dirty="0" smtClean="0">
                <a:ea typeface="ＭＳ Ｐゴシック" pitchFamily="1" charset="-128"/>
              </a:rPr>
              <a:t>Newsletters, newspapers, posters</a:t>
            </a:r>
          </a:p>
          <a:p>
            <a:pPr lvl="1" eaLnBrk="1" hangingPunct="1">
              <a:lnSpc>
                <a:spcPct val="110000"/>
              </a:lnSpc>
              <a:spcAft>
                <a:spcPct val="40000"/>
              </a:spcAft>
            </a:pPr>
            <a:r>
              <a:rPr lang="en-US" sz="2000" dirty="0" smtClean="0">
                <a:ea typeface="ＭＳ Ｐゴシック" pitchFamily="1" charset="-128"/>
              </a:rPr>
              <a:t>College </a:t>
            </a:r>
            <a:r>
              <a:rPr lang="en-US" sz="2000" dirty="0" smtClean="0">
                <a:ea typeface="ＭＳ Ｐゴシック" pitchFamily="1" charset="-128"/>
              </a:rPr>
              <a:t>g</a:t>
            </a:r>
            <a:r>
              <a:rPr lang="en-US" sz="2000" dirty="0" smtClean="0">
                <a:ea typeface="ＭＳ Ｐゴシック" pitchFamily="1" charset="-128"/>
              </a:rPr>
              <a:t>oing messages</a:t>
            </a:r>
          </a:p>
          <a:p>
            <a:pPr lvl="1" eaLnBrk="1" hangingPunct="1">
              <a:lnSpc>
                <a:spcPct val="110000"/>
              </a:lnSpc>
              <a:spcAft>
                <a:spcPct val="40000"/>
              </a:spcAft>
              <a:buNone/>
            </a:pPr>
            <a:r>
              <a:rPr lang="en-US" sz="2000" dirty="0" smtClean="0">
                <a:ea typeface="ＭＳ Ｐゴシック" pitchFamily="1" charset="-128"/>
              </a:rPr>
              <a:t>	</a:t>
            </a:r>
            <a:r>
              <a:rPr lang="en-US" sz="2000" dirty="0" smtClean="0">
                <a:ea typeface="ＭＳ Ｐゴシック" pitchFamily="1" charset="-128"/>
              </a:rPr>
              <a:t>	www.startnow.arizona.edu</a:t>
            </a:r>
            <a:endParaRPr lang="en-US" sz="2000" dirty="0" smtClean="0">
              <a:ea typeface="ＭＳ Ｐゴシック" pitchFamily="1" charset="-128"/>
            </a:endParaRPr>
          </a:p>
          <a:p>
            <a:pPr lvl="1" eaLnBrk="1" hangingPunct="1">
              <a:lnSpc>
                <a:spcPct val="110000"/>
              </a:lnSpc>
              <a:spcAft>
                <a:spcPct val="40000"/>
              </a:spcAft>
            </a:pPr>
            <a:r>
              <a:rPr lang="en-US" sz="2000" dirty="0" smtClean="0">
                <a:ea typeface="ＭＳ Ｐゴシック" pitchFamily="1" charset="-128"/>
              </a:rPr>
              <a:t>College </a:t>
            </a:r>
            <a:r>
              <a:rPr lang="en-US" sz="2000" dirty="0" smtClean="0">
                <a:ea typeface="ＭＳ Ｐゴシック" pitchFamily="1" charset="-128"/>
              </a:rPr>
              <a:t>club </a:t>
            </a:r>
            <a:r>
              <a:rPr lang="en-US" sz="2000" dirty="0" smtClean="0">
                <a:ea typeface="ＭＳ Ｐゴシック" pitchFamily="1" charset="-128"/>
              </a:rPr>
              <a:t>for middle school students</a:t>
            </a:r>
          </a:p>
          <a:p>
            <a:pPr lvl="1" eaLnBrk="1" hangingPunct="1">
              <a:lnSpc>
                <a:spcPct val="110000"/>
              </a:lnSpc>
              <a:spcAft>
                <a:spcPct val="40000"/>
              </a:spcAft>
            </a:pPr>
            <a:r>
              <a:rPr lang="en-US" sz="2000" dirty="0" smtClean="0">
                <a:ea typeface="ＭＳ Ｐゴシック" pitchFamily="1" charset="-128"/>
              </a:rPr>
              <a:t>Essay contest based on college application questions</a:t>
            </a:r>
          </a:p>
          <a:p>
            <a:pPr indent="0" eaLnBrk="1" hangingPunct="1">
              <a:spcAft>
                <a:spcPct val="25000"/>
              </a:spcAft>
              <a:buFont typeface="Wingdings" pitchFamily="1" charset="2"/>
              <a:buNone/>
            </a:pPr>
            <a:endParaRPr lang="en-US" sz="2600" dirty="0" smtClean="0">
              <a:ea typeface="ＭＳ Ｐゴシック" pitchFamily="1" charset="-128"/>
            </a:endParaRPr>
          </a:p>
        </p:txBody>
      </p:sp>
      <p:graphicFrame>
        <p:nvGraphicFramePr>
          <p:cNvPr id="36866" name="Object 2"/>
          <p:cNvGraphicFramePr>
            <a:graphicFrameLocks noChangeAspect="1"/>
          </p:cNvGraphicFramePr>
          <p:nvPr/>
        </p:nvGraphicFramePr>
        <p:xfrm>
          <a:off x="6553200" y="3124200"/>
          <a:ext cx="1668463" cy="2314575"/>
        </p:xfrm>
        <a:graphic>
          <a:graphicData uri="http://schemas.openxmlformats.org/presentationml/2006/ole">
            <p:oleObj spid="_x0000_s36866" r:id="rId4" imgW="810768" imgH="1124712" progId="MS_ClipArt_Gallery">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lIns="92075" tIns="46038" rIns="92075" bIns="46038"/>
          <a:lstStyle/>
          <a:p>
            <a:pPr algn="ctr" eaLnBrk="1" hangingPunct="1"/>
            <a:r>
              <a:rPr lang="en-US" smtClean="0">
                <a:solidFill>
                  <a:srgbClr val="FF0000"/>
                </a:solidFill>
                <a:effectLst>
                  <a:outerShdw blurRad="38100" dist="38100" dir="2700000" algn="tl">
                    <a:srgbClr val="C0C0C0"/>
                  </a:outerShdw>
                </a:effectLst>
                <a:ea typeface="ＭＳ Ｐゴシック" pitchFamily="1" charset="-128"/>
              </a:rPr>
              <a:t>Clear Expectations</a:t>
            </a:r>
          </a:p>
        </p:txBody>
      </p:sp>
      <p:sp>
        <p:nvSpPr>
          <p:cNvPr id="37892" name="Rectangle 3"/>
          <p:cNvSpPr>
            <a:spLocks noGrp="1" noChangeArrowheads="1"/>
          </p:cNvSpPr>
          <p:nvPr>
            <p:ph idx="1"/>
          </p:nvPr>
        </p:nvSpPr>
        <p:spPr>
          <a:xfrm>
            <a:off x="658813" y="2286000"/>
            <a:ext cx="7824787" cy="3840163"/>
          </a:xfrm>
        </p:spPr>
        <p:txBody>
          <a:bodyPr/>
          <a:lstStyle/>
          <a:p>
            <a:pPr eaLnBrk="1" hangingPunct="1">
              <a:lnSpc>
                <a:spcPct val="110000"/>
              </a:lnSpc>
              <a:spcAft>
                <a:spcPct val="20000"/>
              </a:spcAft>
              <a:buFont typeface="Times" pitchFamily="1" charset="0"/>
              <a:buNone/>
            </a:pPr>
            <a:r>
              <a:rPr lang="en-US" sz="2100" dirty="0" smtClean="0">
                <a:ea typeface="ＭＳ Ｐゴシック" pitchFamily="1" charset="-128"/>
              </a:rPr>
              <a:t>	Explicit goals of college preparation must be defined and communicated clearly, consistently, and in a variety of ways by families and all school personnel.</a:t>
            </a:r>
          </a:p>
          <a:p>
            <a:pPr eaLnBrk="1" hangingPunct="1">
              <a:lnSpc>
                <a:spcPct val="110000"/>
              </a:lnSpc>
              <a:buFont typeface="Times" pitchFamily="1" charset="0"/>
              <a:buNone/>
            </a:pPr>
            <a:r>
              <a:rPr lang="en-US" sz="2600" dirty="0" smtClean="0">
                <a:ea typeface="ＭＳ Ｐゴシック" pitchFamily="1" charset="-128"/>
              </a:rPr>
              <a:t>	</a:t>
            </a:r>
            <a:r>
              <a:rPr lang="en-US" u="sng" dirty="0" smtClean="0">
                <a:ea typeface="ＭＳ Ｐゴシック" pitchFamily="1" charset="-128"/>
              </a:rPr>
              <a:t>Indicators</a:t>
            </a:r>
            <a:r>
              <a:rPr lang="en-US" dirty="0" smtClean="0">
                <a:ea typeface="ＭＳ Ｐゴシック" pitchFamily="1" charset="-128"/>
              </a:rPr>
              <a:t>:</a:t>
            </a:r>
          </a:p>
          <a:p>
            <a:pPr lvl="1" eaLnBrk="1" hangingPunct="1">
              <a:lnSpc>
                <a:spcPct val="110000"/>
              </a:lnSpc>
            </a:pPr>
            <a:r>
              <a:rPr lang="en-US" sz="2000" dirty="0" smtClean="0">
                <a:ea typeface="ＭＳ Ｐゴシック" pitchFamily="1" charset="-128"/>
                <a:cs typeface="Times" pitchFamily="1" charset="0"/>
              </a:rPr>
              <a:t>School mission statement</a:t>
            </a:r>
          </a:p>
          <a:p>
            <a:pPr lvl="1" eaLnBrk="1" hangingPunct="1">
              <a:lnSpc>
                <a:spcPct val="110000"/>
              </a:lnSpc>
            </a:pPr>
            <a:r>
              <a:rPr lang="en-US" sz="2000" dirty="0" smtClean="0">
                <a:ea typeface="ＭＳ Ｐゴシック" pitchFamily="1" charset="-128"/>
                <a:cs typeface="Times" pitchFamily="1" charset="0"/>
              </a:rPr>
              <a:t>Six-year </a:t>
            </a:r>
            <a:r>
              <a:rPr lang="en-US" sz="2000" dirty="0" smtClean="0">
                <a:ea typeface="ＭＳ Ｐゴシック" pitchFamily="1" charset="-128"/>
                <a:cs typeface="Times" pitchFamily="1" charset="0"/>
              </a:rPr>
              <a:t>plans for all students</a:t>
            </a:r>
          </a:p>
          <a:p>
            <a:pPr lvl="1" eaLnBrk="1" hangingPunct="1">
              <a:lnSpc>
                <a:spcPct val="110000"/>
              </a:lnSpc>
            </a:pPr>
            <a:r>
              <a:rPr lang="en-US" sz="2000" dirty="0" smtClean="0">
                <a:ea typeface="ＭＳ Ｐゴシック" pitchFamily="1" charset="-128"/>
                <a:cs typeface="Times" pitchFamily="1" charset="0"/>
              </a:rPr>
              <a:t>Frequent communication with students about their college options</a:t>
            </a:r>
          </a:p>
          <a:p>
            <a:pPr lvl="1" eaLnBrk="1" hangingPunct="1">
              <a:lnSpc>
                <a:spcPct val="110000"/>
              </a:lnSpc>
            </a:pPr>
            <a:r>
              <a:rPr lang="en-US" sz="2000" dirty="0" smtClean="0">
                <a:ea typeface="ＭＳ Ｐゴシック" pitchFamily="1" charset="-128"/>
              </a:rPr>
              <a:t>Ongoing opportunities to discuss college  preparation, define goals</a:t>
            </a:r>
          </a:p>
        </p:txBody>
      </p:sp>
      <p:graphicFrame>
        <p:nvGraphicFramePr>
          <p:cNvPr id="37890" name="Object 2"/>
          <p:cNvGraphicFramePr>
            <a:graphicFrameLocks noChangeAspect="1"/>
          </p:cNvGraphicFramePr>
          <p:nvPr/>
        </p:nvGraphicFramePr>
        <p:xfrm>
          <a:off x="6502400" y="3352800"/>
          <a:ext cx="1981200" cy="1509713"/>
        </p:xfrm>
        <a:graphic>
          <a:graphicData uri="http://schemas.openxmlformats.org/presentationml/2006/ole">
            <p:oleObj spid="_x0000_s37890" name="Clip" r:id="rId4" imgW="3911040" imgH="3432600" progId="MS_ClipArt_Gallery.2">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328</TotalTime>
  <Words>865</Words>
  <Application>Microsoft Macintosh PowerPoint</Application>
  <PresentationFormat>On-screen Show (4:3)</PresentationFormat>
  <Paragraphs>167</Paragraphs>
  <Slides>27</Slides>
  <Notes>23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27</vt:i4>
      </vt:variant>
    </vt:vector>
  </HeadingPairs>
  <TitlesOfParts>
    <vt:vector size="39" baseType="lpstr">
      <vt:lpstr>Arial</vt:lpstr>
      <vt:lpstr>ＭＳ Ｐゴシック</vt:lpstr>
      <vt:lpstr>Calisto MT</vt:lpstr>
      <vt:lpstr>Wingdings</vt:lpstr>
      <vt:lpstr>Calibri</vt:lpstr>
      <vt:lpstr>Tahoma</vt:lpstr>
      <vt:lpstr>Times</vt:lpstr>
      <vt:lpstr>Codex</vt:lpstr>
      <vt:lpstr>Microsoft Word 97 - 2004 Document</vt:lpstr>
      <vt:lpstr>MS_ClipArt_Gallery</vt:lpstr>
      <vt:lpstr>Microsoft Clip Gallery</vt:lpstr>
      <vt:lpstr>Presentations 3.0 Drawing</vt:lpstr>
      <vt:lpstr>Building a College Going Culture:</vt:lpstr>
      <vt:lpstr>What Is A Culture?</vt:lpstr>
      <vt:lpstr>Creating a  College Culture</vt:lpstr>
      <vt:lpstr>College Ready Culture</vt:lpstr>
      <vt:lpstr>What was your educational journey?</vt:lpstr>
      <vt:lpstr>College Culture Goal</vt:lpstr>
      <vt:lpstr>Principles of a College Culture</vt:lpstr>
      <vt:lpstr>College Talk</vt:lpstr>
      <vt:lpstr>Clear Expectations</vt:lpstr>
      <vt:lpstr>Information &amp; Resources</vt:lpstr>
      <vt:lpstr>Information Needs</vt:lpstr>
      <vt:lpstr>Comprehensive Counseling Model</vt:lpstr>
      <vt:lpstr>Testing &amp; Curriculum</vt:lpstr>
      <vt:lpstr>Faculty Involvement</vt:lpstr>
      <vt:lpstr>Teachers As Partners</vt:lpstr>
      <vt:lpstr>Family Involvement</vt:lpstr>
      <vt:lpstr>Families As Partners</vt:lpstr>
      <vt:lpstr>College Partnerships</vt:lpstr>
      <vt:lpstr>Slide 19</vt:lpstr>
      <vt:lpstr>Articulation</vt:lpstr>
      <vt:lpstr>Keep in mind...</vt:lpstr>
      <vt:lpstr>Slide 22</vt:lpstr>
      <vt:lpstr>College Culture Inventory:  “Where do we want to be?”</vt:lpstr>
      <vt:lpstr>Action Steps</vt:lpstr>
      <vt:lpstr>What College Culture Principles Can Be Addressed During...</vt:lpstr>
      <vt:lpstr>Key Predictors of  College Attendance</vt:lpstr>
      <vt:lpstr>Better Academic Preparation</vt:lpstr>
    </vt:vector>
  </TitlesOfParts>
  <Company>GSEIS - UCLA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College Going Culture:</dc:title>
  <dc:creator>ETU</dc:creator>
  <cp:lastModifiedBy>nju</cp:lastModifiedBy>
  <cp:revision>35</cp:revision>
  <cp:lastPrinted>2011-01-26T23:18:19Z</cp:lastPrinted>
  <dcterms:created xsi:type="dcterms:W3CDTF">2011-01-26T23:03:33Z</dcterms:created>
  <dcterms:modified xsi:type="dcterms:W3CDTF">2011-06-06T17:19:41Z</dcterms:modified>
</cp:coreProperties>
</file>