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8/4/2014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8/4/2014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8/4/2014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What do you see? Use adjectives to describe it! Be ready to share!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39800"/>
            <a:ext cx="6457909" cy="48371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47920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16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What do you see? Use adjectives to describe it! Be ready to share!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see? Use adjectives to describe it! Be ready to share!</dc:title>
  <dc:creator>Windows User</dc:creator>
  <cp:lastModifiedBy>Windows User</cp:lastModifiedBy>
  <cp:revision>1</cp:revision>
  <dcterms:created xsi:type="dcterms:W3CDTF">2014-08-05T02:52:24Z</dcterms:created>
  <dcterms:modified xsi:type="dcterms:W3CDTF">2014-08-05T02:55:10Z</dcterms:modified>
</cp:coreProperties>
</file>