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8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1E48-D679-4A1B-8D85-D8B188A3A17D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A236-F7D1-48E6-948D-0F8DA2A16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541020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399" y="0"/>
            <a:ext cx="5562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199" y="-1"/>
            <a:ext cx="54101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055"/>
            <a:ext cx="5943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7800" y="0"/>
            <a:ext cx="5791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0"/>
            <a:ext cx="6172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4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799" y="0"/>
            <a:ext cx="5867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0"/>
            <a:ext cx="5638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288"/>
            <a:ext cx="6248400" cy="65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800" y="-4"/>
            <a:ext cx="54863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200" y="-1"/>
            <a:ext cx="5638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91439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257799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199" y="-1"/>
            <a:ext cx="54863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7800" y="-4"/>
            <a:ext cx="55626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-1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257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</dc:creator>
  <cp:lastModifiedBy>turner</cp:lastModifiedBy>
  <cp:revision>5</cp:revision>
  <dcterms:created xsi:type="dcterms:W3CDTF">2014-02-09T03:47:25Z</dcterms:created>
  <dcterms:modified xsi:type="dcterms:W3CDTF">2014-02-09T04:43:47Z</dcterms:modified>
</cp:coreProperties>
</file>