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672B8-A145-41C5-A779-FD27FD7E534A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E0E67-6CE8-44C8-B3F2-948BCED110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Bandwagon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Testimonials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Loaded words (emotional)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E0E67-6CE8-44C8-B3F2-948BCED110E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C17BB-513C-4E86-A7BB-00CCB89C77BD}" type="datetimeFigureOut">
              <a:rPr lang="en-US" smtClean="0"/>
              <a:t>10/14/2012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955B7-8C4B-49E1-A062-F731F7CC9F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Australian Bearded Dragons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 should own Bearded Dragons</a:t>
            </a:r>
          </a:p>
          <a:p>
            <a:r>
              <a:rPr lang="en-US" dirty="0" smtClean="0"/>
              <a:t>Propaganda Techniques</a:t>
            </a:r>
            <a:endParaRPr lang="en-US" dirty="0"/>
          </a:p>
        </p:txBody>
      </p:sp>
      <p:pic>
        <p:nvPicPr>
          <p:cNvPr id="22530" name="Picture 2" descr="http://ts3.mm.bing.net/th?id=H.4566594673771954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28600"/>
            <a:ext cx="2904226" cy="1924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3055" y="304800"/>
            <a:ext cx="803790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Bearded Dragons as  pets…</a:t>
            </a:r>
            <a:endParaRPr lang="en-US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3733800"/>
            <a:ext cx="84442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*Everybody else owns Bearded Dragons as pets and so </a:t>
            </a:r>
          </a:p>
          <a:p>
            <a:r>
              <a:rPr lang="en-US" sz="2800" dirty="0" smtClean="0"/>
              <a:t>should you!</a:t>
            </a:r>
          </a:p>
          <a:p>
            <a:endParaRPr lang="en-US" sz="2800" dirty="0"/>
          </a:p>
          <a:p>
            <a:r>
              <a:rPr lang="en-US" sz="2800" dirty="0" smtClean="0"/>
              <a:t>*Be part of the cool crowd by owning a Bearded Dragon!</a:t>
            </a:r>
          </a:p>
          <a:p>
            <a:endParaRPr lang="en-US" sz="2800" dirty="0"/>
          </a:p>
          <a:p>
            <a:r>
              <a:rPr lang="en-US" sz="2800" dirty="0" smtClean="0"/>
              <a:t>*Don’t be left out!</a:t>
            </a:r>
            <a:endParaRPr lang="en-US" sz="2800" dirty="0"/>
          </a:p>
        </p:txBody>
      </p:sp>
      <p:pic>
        <p:nvPicPr>
          <p:cNvPr id="6146" name="Picture 2" descr="http://ts4.mm.bing.net/th?id=H.4986225825810267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905000"/>
            <a:ext cx="1930400" cy="1447801"/>
          </a:xfrm>
          <a:prstGeom prst="rect">
            <a:avLst/>
          </a:prstGeom>
          <a:noFill/>
        </p:spPr>
      </p:pic>
      <p:pic>
        <p:nvPicPr>
          <p:cNvPr id="6148" name="Picture 4" descr="http://ts4.mm.bing.net/th?id=H.5007296953255755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828800"/>
            <a:ext cx="1524000" cy="1705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Only the elite teachers own Australian Bearded Dragons!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304800" y="1752600"/>
            <a:ext cx="4040188" cy="639762"/>
          </a:xfrm>
        </p:spPr>
        <p:txBody>
          <a:bodyPr/>
          <a:lstStyle/>
          <a:p>
            <a:r>
              <a:rPr lang="en-US" dirty="0" smtClean="0"/>
              <a:t>Ms. Mirenda’s Quotes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04800" y="2514600"/>
            <a:ext cx="4040188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I own one Bearded Dragon and she is an amazing pet!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 want a pet that only needs attention once-in-awhile.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724400" y="1752600"/>
            <a:ext cx="4041775" cy="639762"/>
          </a:xfrm>
        </p:spPr>
        <p:txBody>
          <a:bodyPr/>
          <a:lstStyle/>
          <a:p>
            <a:r>
              <a:rPr lang="en-US" dirty="0" smtClean="0"/>
              <a:t>Mrs. Baer’s Quotes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"/>
          </p:nvPr>
        </p:nvSpPr>
        <p:spPr>
          <a:xfrm>
            <a:off x="4648200" y="2514600"/>
            <a:ext cx="4191000" cy="2438400"/>
          </a:xfrm>
        </p:spPr>
        <p:txBody>
          <a:bodyPr/>
          <a:lstStyle/>
          <a:p>
            <a:r>
              <a:rPr lang="en-US" dirty="0" smtClean="0"/>
              <a:t>I own two incredible Bearded Dragons!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I lead a busy life so my Bearded Dragons are a perfect pet for me. </a:t>
            </a:r>
            <a:endParaRPr lang="en-US" dirty="0"/>
          </a:p>
        </p:txBody>
      </p:sp>
      <p:pic>
        <p:nvPicPr>
          <p:cNvPr id="10242" name="Picture 2" descr="http://ts2.mm.bing.net/th?id=H.4840132547445565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76800"/>
            <a:ext cx="2364827" cy="1714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The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LOVE</a:t>
            </a:r>
            <a:r>
              <a:rPr lang="en-US" sz="3600" dirty="0" smtClean="0"/>
              <a:t> you feel for puppies is the same</a:t>
            </a:r>
            <a:br>
              <a:rPr lang="en-US" sz="3600" dirty="0" smtClean="0"/>
            </a:b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LOVE</a:t>
            </a:r>
            <a:r>
              <a:rPr lang="en-US" sz="3600" dirty="0" smtClean="0"/>
              <a:t> you should feel toward Bearded Dragons.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2362200"/>
            <a:ext cx="4040188" cy="639762"/>
          </a:xfrm>
        </p:spPr>
        <p:txBody>
          <a:bodyPr/>
          <a:lstStyle/>
          <a:p>
            <a:r>
              <a:rPr lang="en-US" dirty="0" smtClean="0"/>
              <a:t>Dogs are loveable!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-2590800" y="5410200"/>
            <a:ext cx="1373188" cy="750888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2133600"/>
            <a:ext cx="4041775" cy="1020762"/>
          </a:xfrm>
        </p:spPr>
        <p:txBody>
          <a:bodyPr>
            <a:noAutofit/>
          </a:bodyPr>
          <a:lstStyle/>
          <a:p>
            <a:r>
              <a:rPr lang="en-US" sz="3200" dirty="0" smtClean="0"/>
              <a:t>Bearded Dragons are loveable!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-2362200" y="2286000"/>
            <a:ext cx="1066800" cy="91440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1266" name="Picture 2" descr="http://ts3.mm.bing.net/th?id=H.4981471311102766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52800"/>
            <a:ext cx="2946397" cy="2209800"/>
          </a:xfrm>
          <a:prstGeom prst="rect">
            <a:avLst/>
          </a:prstGeom>
          <a:noFill/>
        </p:spPr>
      </p:pic>
      <p:pic>
        <p:nvPicPr>
          <p:cNvPr id="11268" name="Picture 4" descr="http://ts4.mm.bing.net/th?id=H.4998101423882963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3352800"/>
            <a:ext cx="2202656" cy="2819401"/>
          </a:xfrm>
          <a:prstGeom prst="rect">
            <a:avLst/>
          </a:prstGeom>
          <a:noFill/>
        </p:spPr>
      </p:pic>
      <p:pic>
        <p:nvPicPr>
          <p:cNvPr id="11270" name="Picture 6" descr="http://ts4.mm.bing.net/th?id=H.4566092142347975&amp;pid=15.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2819400"/>
            <a:ext cx="1266825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304800"/>
            <a:ext cx="618502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Bearded Dragons are</a:t>
            </a:r>
          </a:p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BEST PETS!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2667000"/>
            <a:ext cx="4876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re quiet!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/>
              <a:t>d</a:t>
            </a:r>
            <a:r>
              <a:rPr lang="en-US" sz="2400" dirty="0" smtClean="0"/>
              <a:t>on’t eat very much food.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sleep for two-three weeks at a time.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love to cuddle with people.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66800" y="5715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BEST PETS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5908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BEST PETS</a:t>
            </a:r>
            <a:endParaRPr lang="en-U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505200"/>
            <a:ext cx="2362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BEST PETS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4648200"/>
            <a:ext cx="2362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BEST PETS</a:t>
            </a:r>
          </a:p>
          <a:p>
            <a:endParaRPr lang="en-US" dirty="0"/>
          </a:p>
        </p:txBody>
      </p:sp>
      <p:pic>
        <p:nvPicPr>
          <p:cNvPr id="4098" name="Picture 2" descr="http://ts1.mm.bing.net/th?id=H.4834093832472252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304800"/>
            <a:ext cx="1665922" cy="2514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s4.mm.bing.net/th?id=H.4670326712567431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524000" cy="21336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62200" y="533400"/>
            <a:ext cx="350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Beardies</a:t>
            </a:r>
            <a:r>
              <a:rPr lang="en-US" sz="4400" dirty="0" smtClean="0"/>
              <a:t> are…</a:t>
            </a:r>
            <a:endParaRPr lang="en-US" sz="4400" dirty="0"/>
          </a:p>
        </p:txBody>
      </p:sp>
      <p:sp>
        <p:nvSpPr>
          <p:cNvPr id="2052" name="AutoShape 4" descr="http://ts2.mm.bing.net/th?id=H.4723610071007261&amp;pid=15.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http://ts3.mm.bing.net/th?id=H.4936674800173762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4495800"/>
            <a:ext cx="1524000" cy="1524001"/>
          </a:xfrm>
          <a:prstGeom prst="rect">
            <a:avLst/>
          </a:prstGeom>
          <a:noFill/>
        </p:spPr>
      </p:pic>
      <p:pic>
        <p:nvPicPr>
          <p:cNvPr id="2058" name="Picture 10" descr="http://ts3.mm.bing.net/th?id=H.4826508903842830&amp;pid=15.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2362200"/>
            <a:ext cx="1828799" cy="1828800"/>
          </a:xfrm>
          <a:prstGeom prst="rect">
            <a:avLst/>
          </a:prstGeom>
          <a:noFill/>
        </p:spPr>
      </p:pic>
      <p:pic>
        <p:nvPicPr>
          <p:cNvPr id="2060" name="Picture 12" descr="http://ts4.mm.bing.net/th?id=H.4698188161548475&amp;pid=15.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457200"/>
            <a:ext cx="2590800" cy="1943102"/>
          </a:xfrm>
          <a:prstGeom prst="rect">
            <a:avLst/>
          </a:prstGeom>
          <a:noFill/>
        </p:spPr>
      </p:pic>
      <p:pic>
        <p:nvPicPr>
          <p:cNvPr id="2062" name="Picture 14" descr="http://ts1.mm.bing.net/th?id=i.4892926264606776&amp;pid=15.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3429000"/>
            <a:ext cx="2705100" cy="2028825"/>
          </a:xfrm>
          <a:prstGeom prst="rect">
            <a:avLst/>
          </a:prstGeom>
          <a:noFill/>
        </p:spPr>
      </p:pic>
      <p:pic>
        <p:nvPicPr>
          <p:cNvPr id="2064" name="Picture 16" descr="http://ts3.mm.bing.net/th?id=H.4634042822754494&amp;pid=15.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4724400"/>
            <a:ext cx="2561342" cy="1905000"/>
          </a:xfrm>
          <a:prstGeom prst="rect">
            <a:avLst/>
          </a:prstGeom>
          <a:noFill/>
        </p:spPr>
      </p:pic>
      <p:pic>
        <p:nvPicPr>
          <p:cNvPr id="2066" name="Picture 18" descr="http://ts4.mm.bing.net/th?id=H.4962143962990827&amp;pid=15.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" y="2514600"/>
            <a:ext cx="1933815" cy="1438276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7086600" y="5715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lazy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934200" y="25908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cute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3962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entertaining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124200" y="6400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Great to cuddle with!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32002" y="914400"/>
            <a:ext cx="50064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 Conclusion…</a:t>
            </a:r>
            <a:endParaRPr lang="en-US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133600"/>
            <a:ext cx="7315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proof stacks up to prove Bearded Dragons are the</a:t>
            </a:r>
          </a:p>
          <a:p>
            <a:r>
              <a:rPr lang="en-US" sz="4400" dirty="0" smtClean="0"/>
              <a:t>pet ever! </a:t>
            </a:r>
            <a:endParaRPr lang="en-US" sz="4400" dirty="0"/>
          </a:p>
        </p:txBody>
      </p:sp>
      <p:pic>
        <p:nvPicPr>
          <p:cNvPr id="25602" name="Picture 2" descr="http://ts3.mm.bing.net/th?id=H.4512426565567814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886200"/>
            <a:ext cx="3295071" cy="203882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629400" y="2743200"/>
            <a:ext cx="1567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BEST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493" y="990600"/>
            <a:ext cx="475110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PROPAGANDA</a:t>
            </a:r>
            <a:endParaRPr lang="en-US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895600"/>
            <a:ext cx="8686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Included in this PowerPoint are five types of propaganda.</a:t>
            </a:r>
          </a:p>
          <a:p>
            <a:endParaRPr lang="en-US" sz="2800" dirty="0" smtClean="0"/>
          </a:p>
          <a:p>
            <a:r>
              <a:rPr lang="en-US" sz="2800" dirty="0" smtClean="0"/>
              <a:t>* Can you identify all five types?</a:t>
            </a:r>
          </a:p>
          <a:p>
            <a:endParaRPr lang="en-US" sz="2800" dirty="0" smtClean="0"/>
          </a:p>
          <a:p>
            <a:r>
              <a:rPr lang="en-US" sz="2800" dirty="0" smtClean="0"/>
              <a:t>* What examples are used to prove each type of     propaganda?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235</Words>
  <Application>Microsoft Office PowerPoint</Application>
  <PresentationFormat>On-screen Show (4:3)</PresentationFormat>
  <Paragraphs>64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Australian Bearded Dragons</vt:lpstr>
      <vt:lpstr>Slide 2</vt:lpstr>
      <vt:lpstr> Only the elite teachers own Australian Bearded Dragons! </vt:lpstr>
      <vt:lpstr>The LOVE you feel for puppies is the same LOVE you should feel toward Bearded Dragons.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Bearded Dragons</dc:title>
  <dc:creator>michelle mirenda</dc:creator>
  <cp:lastModifiedBy>michelle mirenda  </cp:lastModifiedBy>
  <cp:revision>29</cp:revision>
  <dcterms:created xsi:type="dcterms:W3CDTF">2012-10-14T16:13:16Z</dcterms:created>
  <dcterms:modified xsi:type="dcterms:W3CDTF">2012-10-14T18:50:17Z</dcterms:modified>
</cp:coreProperties>
</file>