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6" r:id="rId4"/>
    <p:sldId id="260" r:id="rId5"/>
    <p:sldId id="270" r:id="rId6"/>
    <p:sldId id="257" r:id="rId7"/>
    <p:sldId id="269" r:id="rId8"/>
    <p:sldId id="258" r:id="rId9"/>
    <p:sldId id="264" r:id="rId10"/>
    <p:sldId id="261" r:id="rId11"/>
    <p:sldId id="262" r:id="rId12"/>
    <p:sldId id="272" r:id="rId13"/>
    <p:sldId id="263" r:id="rId14"/>
    <p:sldId id="265" r:id="rId15"/>
    <p:sldId id="266" r:id="rId16"/>
    <p:sldId id="267" r:id="rId17"/>
    <p:sldId id="268" r:id="rId18"/>
    <p:sldId id="277" r:id="rId19"/>
    <p:sldId id="271" r:id="rId20"/>
    <p:sldId id="278" r:id="rId21"/>
    <p:sldId id="273" r:id="rId22"/>
    <p:sldId id="27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3" d="100"/>
          <a:sy n="83" d="100"/>
        </p:scale>
        <p:origin x="-210" y="-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F380-AF60-4270-96C8-873352C34E59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A575F-6EEA-4A01-AE9C-40B75DEF0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147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F380-AF60-4270-96C8-873352C34E59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A575F-6EEA-4A01-AE9C-40B75DEF0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197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F380-AF60-4270-96C8-873352C34E59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A575F-6EEA-4A01-AE9C-40B75DEF0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065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F380-AF60-4270-96C8-873352C34E59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A575F-6EEA-4A01-AE9C-40B75DEF0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472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F380-AF60-4270-96C8-873352C34E59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A575F-6EEA-4A01-AE9C-40B75DEF0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924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F380-AF60-4270-96C8-873352C34E59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A575F-6EEA-4A01-AE9C-40B75DEF0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955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F380-AF60-4270-96C8-873352C34E59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A575F-6EEA-4A01-AE9C-40B75DEF0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993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F380-AF60-4270-96C8-873352C34E59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A575F-6EEA-4A01-AE9C-40B75DEF0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042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F380-AF60-4270-96C8-873352C34E59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A575F-6EEA-4A01-AE9C-40B75DEF0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264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F380-AF60-4270-96C8-873352C34E59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A575F-6EEA-4A01-AE9C-40B75DEF0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330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F380-AF60-4270-96C8-873352C34E59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A575F-6EEA-4A01-AE9C-40B75DEF0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901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DF380-AF60-4270-96C8-873352C34E59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4A575F-6EEA-4A01-AE9C-40B75DEF0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941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earnnc.org/lp/editions/ww1posters/5041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WWI Propaganda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454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C: Poster 1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1008" y="188736"/>
            <a:ext cx="4118225" cy="65368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6176963"/>
            <a:ext cx="3084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Howard Chandler Christy, 1917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267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C: Poster 2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36869" y="1027906"/>
            <a:ext cx="7210698" cy="55041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6257109"/>
            <a:ext cx="3662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Poster by: Charles Buckles Falls, 1919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247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Set D: Poster 1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7747" y="367477"/>
            <a:ext cx="4536069" cy="60968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2514" y="5982789"/>
            <a:ext cx="3218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James Montgomery Flagg, 1917 </a:t>
            </a:r>
          </a:p>
        </p:txBody>
      </p:sp>
    </p:spTree>
    <p:extLst>
      <p:ext uri="{BB962C8B-B14F-4D97-AF65-F5344CB8AC3E}">
        <p14:creationId xmlns:p14="http://schemas.microsoft.com/office/powerpoint/2010/main" val="3480278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D: Poster 2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2643" y="470263"/>
            <a:ext cx="4063205" cy="61377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05394" y="5969726"/>
            <a:ext cx="1736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Laura Brey, 1917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0030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E: Poster 1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25247" y="365125"/>
            <a:ext cx="4193717" cy="62037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2514" y="6061166"/>
            <a:ext cx="2622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American Red Cross, 1918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29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E: Poster 2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86005" y="365125"/>
            <a:ext cx="4658420" cy="62951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6048103"/>
            <a:ext cx="2367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Walter H. Everett, 1917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6399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F: Poster 1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12113" y="470263"/>
            <a:ext cx="4458790" cy="61247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0891" y="5826034"/>
            <a:ext cx="1931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W. A. Rogers, 1917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2719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F: Poster 2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68761" y="365125"/>
            <a:ext cx="4103919" cy="62559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200" y="5669280"/>
            <a:ext cx="2308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John E. Sheridan, 1917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4421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G: Poster 1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52105" y="280307"/>
            <a:ext cx="4279278" cy="64061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4583" y="5917474"/>
            <a:ext cx="4026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 United States </a:t>
            </a:r>
            <a:r>
              <a:rPr lang="en-US" dirty="0" err="1"/>
              <a:t>Dept</a:t>
            </a:r>
            <a:r>
              <a:rPr lang="en-US" dirty="0"/>
              <a:t> of the </a:t>
            </a:r>
            <a:r>
              <a:rPr lang="en-US" dirty="0" smtClean="0"/>
              <a:t>Treasury, 1917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711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G: Poster 2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51515" y="414812"/>
            <a:ext cx="4144291" cy="61671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05394" y="6035040"/>
            <a:ext cx="2169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William McKee, 1918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872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Purposes of Propaganda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justify involvement in the war</a:t>
            </a:r>
          </a:p>
          <a:p>
            <a:r>
              <a:rPr lang="en-US" dirty="0"/>
              <a:t>To persuade men to enlist, or sign up to fight</a:t>
            </a:r>
          </a:p>
          <a:p>
            <a:r>
              <a:rPr lang="en-US" dirty="0"/>
              <a:t>To persuade people to spend money on the war effort</a:t>
            </a:r>
          </a:p>
          <a:p>
            <a:r>
              <a:rPr lang="en-US" dirty="0"/>
              <a:t>To persuade people to conserve food and resources to help the military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9256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H: Poster 1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86638" y="365126"/>
            <a:ext cx="4236078" cy="63604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5930537"/>
            <a:ext cx="3218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James Montgomery Flagg, 1917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8302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Set H: Poster 2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55697" y="322399"/>
            <a:ext cx="4174793" cy="63640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2514" y="5865223"/>
            <a:ext cx="3566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Cushman Parker, 1917</a:t>
            </a:r>
          </a:p>
        </p:txBody>
      </p:sp>
    </p:spTree>
    <p:extLst>
      <p:ext uri="{BB962C8B-B14F-4D97-AF65-F5344CB8AC3E}">
        <p14:creationId xmlns:p14="http://schemas.microsoft.com/office/powerpoint/2010/main" val="20178657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http://www.learnnc.org/lp/editions/ww1posters/5041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00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Source</a:t>
            </a:r>
          </a:p>
          <a:p>
            <a:r>
              <a:rPr lang="en-US" dirty="0" smtClean="0"/>
              <a:t>Date</a:t>
            </a:r>
          </a:p>
          <a:p>
            <a:r>
              <a:rPr lang="en-US" dirty="0" smtClean="0"/>
              <a:t>Audience- who is it appealing to?</a:t>
            </a:r>
          </a:p>
          <a:p>
            <a:r>
              <a:rPr lang="en-US" dirty="0" smtClean="0"/>
              <a:t>Message/purpose- what does the poster want the audience to think/do?</a:t>
            </a:r>
          </a:p>
          <a:p>
            <a:r>
              <a:rPr lang="en-US" dirty="0" smtClean="0"/>
              <a:t>How does it appeal to them- scare tactics, honor, shame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383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43088" y="253602"/>
            <a:ext cx="4901803" cy="64328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1012" y="5734595"/>
            <a:ext cx="3977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Poster by James Montgomery Flag, 1917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535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82250" y="365125"/>
            <a:ext cx="4625288" cy="62167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5577" y="6074229"/>
            <a:ext cx="3928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Poster by: Clarence F. Underwood, 1918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205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83800" y="501174"/>
            <a:ext cx="4024400" cy="61347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200" y="501174"/>
            <a:ext cx="32044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Set A: Poster 1</a:t>
            </a:r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992777" y="6139543"/>
            <a:ext cx="2051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Harry </a:t>
            </a:r>
            <a:r>
              <a:rPr lang="en-US" dirty="0" err="1" smtClean="0"/>
              <a:t>Hoppes</a:t>
            </a:r>
            <a:r>
              <a:rPr lang="en-US" dirty="0" smtClean="0"/>
              <a:t>, 1917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948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22514"/>
            <a:ext cx="10515600" cy="1168174"/>
          </a:xfrm>
        </p:spPr>
        <p:txBody>
          <a:bodyPr/>
          <a:lstStyle/>
          <a:p>
            <a:r>
              <a:rPr lang="en-US" dirty="0" smtClean="0"/>
              <a:t> Set A: Poster 2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20196" y="368974"/>
            <a:ext cx="4219302" cy="62974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80606" y="6087291"/>
            <a:ext cx="2183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Cornelius Hicks, </a:t>
            </a:r>
            <a:r>
              <a:rPr lang="en-US" dirty="0"/>
              <a:t>1917</a:t>
            </a:r>
          </a:p>
        </p:txBody>
      </p:sp>
    </p:spTree>
    <p:extLst>
      <p:ext uri="{BB962C8B-B14F-4D97-AF65-F5344CB8AC3E}">
        <p14:creationId xmlns:p14="http://schemas.microsoft.com/office/powerpoint/2010/main" val="925272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B: Poster 1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62995" y="365125"/>
            <a:ext cx="4167052" cy="62946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10789" y="6100353"/>
            <a:ext cx="2159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F. Strothmann (1917)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16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B: Poster 2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34084" y="579627"/>
            <a:ext cx="3835150" cy="57932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2331" y="5904411"/>
            <a:ext cx="3104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James Montgomery Flagg 1917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257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</TotalTime>
  <Words>261</Words>
  <Application>Microsoft Office PowerPoint</Application>
  <PresentationFormat>Custom</PresentationFormat>
  <Paragraphs>50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WWI Propaganda </vt:lpstr>
      <vt:lpstr>Purposes of Propaganda </vt:lpstr>
      <vt:lpstr>Identify:</vt:lpstr>
      <vt:lpstr>Example:</vt:lpstr>
      <vt:lpstr>Example:</vt:lpstr>
      <vt:lpstr> </vt:lpstr>
      <vt:lpstr> Set A: Poster 2</vt:lpstr>
      <vt:lpstr>Set B: Poster 1</vt:lpstr>
      <vt:lpstr>Set B: Poster 2</vt:lpstr>
      <vt:lpstr>Set C: Poster 1</vt:lpstr>
      <vt:lpstr>Set C: Poster 2</vt:lpstr>
      <vt:lpstr> Set D: Poster 1</vt:lpstr>
      <vt:lpstr>Set D: Poster 2</vt:lpstr>
      <vt:lpstr>Set E: Poster 1</vt:lpstr>
      <vt:lpstr>Set E: Poster 2</vt:lpstr>
      <vt:lpstr>Set F: Poster 1</vt:lpstr>
      <vt:lpstr>Set F: Poster 2 </vt:lpstr>
      <vt:lpstr>Set G: Poster 1</vt:lpstr>
      <vt:lpstr>Set G: Poster 2 </vt:lpstr>
      <vt:lpstr>Set H: Poster 1</vt:lpstr>
      <vt:lpstr>Set H: Poster 2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WWI Propoganda</dc:title>
  <dc:creator>Maria Longo</dc:creator>
  <cp:lastModifiedBy>Windows User</cp:lastModifiedBy>
  <cp:revision>16</cp:revision>
  <dcterms:created xsi:type="dcterms:W3CDTF">2016-01-07T22:07:00Z</dcterms:created>
  <dcterms:modified xsi:type="dcterms:W3CDTF">2016-01-27T18:06:33Z</dcterms:modified>
</cp:coreProperties>
</file>