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-18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8/6/14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8/6/14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8/6/14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8/6/14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8/6/14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8/6/14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8/6/14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8/6/14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8/6/14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8/6/14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8/6/14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8/6/14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Write a few sentences that describe in detail what you see.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smtClean="0"/>
              <a:t>Be sure to write complete sentences.</a:t>
            </a:r>
            <a:endParaRPr lang="en-US" sz="2000" dirty="0"/>
          </a:p>
        </p:txBody>
      </p:sp>
      <p:pic>
        <p:nvPicPr>
          <p:cNvPr id="6" name="Content Placeholder 5" descr="lost-in-space-1.jp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470" t="8459" b="22502"/>
          <a:stretch/>
        </p:blipFill>
        <p:spPr>
          <a:xfrm>
            <a:off x="254000" y="444500"/>
            <a:ext cx="8432800" cy="5681663"/>
          </a:xfrm>
        </p:spPr>
      </p:pic>
      <p:sp>
        <p:nvSpPr>
          <p:cNvPr id="7" name="TextBox 6"/>
          <p:cNvSpPr txBox="1"/>
          <p:nvPr/>
        </p:nvSpPr>
        <p:spPr>
          <a:xfrm>
            <a:off x="1031875" y="6126163"/>
            <a:ext cx="6604129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Write a few complete sentences that describe what you see in detail.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9305953"/>
      </p:ext>
    </p:extLst>
  </p:cSld>
  <p:clrMapOvr>
    <a:masterClrMapping/>
  </p:clrMapOvr>
</p:sld>
</file>

<file path=ppt/theme/theme1.xml><?xml version="1.0" encoding="utf-8"?>
<a:theme xmlns:a="http://schemas.openxmlformats.org/drawingml/2006/main" name=" Black 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2</TotalTime>
  <Words>25</Words>
  <Application>Microsoft Macintosh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 Black </vt:lpstr>
      <vt:lpstr>Write a few sentences that describe in detail what you see. Be sure to write complete sentences.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Write a few sentences that describe in detail what you see. Be sure to write complete sentences.</dc:title>
  <dc:creator>Anne McKenzie</dc:creator>
  <cp:lastModifiedBy>Anne McKenzie</cp:lastModifiedBy>
  <cp:revision>1</cp:revision>
  <dcterms:created xsi:type="dcterms:W3CDTF">2014-08-06T13:06:21Z</dcterms:created>
  <dcterms:modified xsi:type="dcterms:W3CDTF">2014-08-06T13:09:14Z</dcterms:modified>
</cp:coreProperties>
</file>