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av" ContentType="audio/wav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7" r:id="rId11"/>
    <p:sldId id="268" r:id="rId12"/>
    <p:sldId id="269" r:id="rId13"/>
    <p:sldId id="265" r:id="rId14"/>
    <p:sldId id="266" r:id="rId15"/>
    <p:sldId id="270" r:id="rId16"/>
    <p:sldId id="271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1" autoAdjust="0"/>
    <p:restoredTop sz="94680" autoAdjust="0"/>
  </p:normalViewPr>
  <p:slideViewPr>
    <p:cSldViewPr>
      <p:cViewPr varScale="1">
        <p:scale>
          <a:sx n="104" d="100"/>
          <a:sy n="104" d="100"/>
        </p:scale>
        <p:origin x="-168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F04801-7E64-44D3-B855-D9920398CE52}" type="datetimeFigureOut">
              <a:rPr lang="en-US" smtClean="0"/>
              <a:t>11/14/2014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9076C3-76FA-4AB8-8262-687247658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989296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600" advClick="0" advTm="600">
        <p:fade/>
        <p:sndAc>
          <p:stSnd>
            <p:snd r:embed="rId1" name="applause.wav"/>
          </p:stSnd>
        </p:sndAc>
      </p:transition>
    </mc:Choice>
    <mc:Fallback>
      <p:transition spd="med" advClick="0" advTm="600">
        <p:fade/>
        <p:sndAc>
          <p:stSnd>
            <p:snd r:embed="rId1" name="applause.wav"/>
          </p:stSnd>
        </p:sndAc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F04801-7E64-44D3-B855-D9920398CE52}" type="datetimeFigureOut">
              <a:rPr lang="en-US" smtClean="0"/>
              <a:t>11/14/2014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9076C3-76FA-4AB8-8262-687247658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908002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600" advClick="0" advTm="600">
        <p:fade/>
        <p:sndAc>
          <p:stSnd>
            <p:snd r:embed="rId1" name="applause.wav"/>
          </p:stSnd>
        </p:sndAc>
      </p:transition>
    </mc:Choice>
    <mc:Fallback>
      <p:transition spd="med" advClick="0" advTm="600">
        <p:fade/>
        <p:sndAc>
          <p:stSnd>
            <p:snd r:embed="rId1" name="applause.wav"/>
          </p:stSnd>
        </p:sndAc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F04801-7E64-44D3-B855-D9920398CE52}" type="datetimeFigureOut">
              <a:rPr lang="en-US" smtClean="0"/>
              <a:t>11/14/2014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9076C3-76FA-4AB8-8262-687247658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438575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600" advClick="0" advTm="600">
        <p:fade/>
        <p:sndAc>
          <p:stSnd>
            <p:snd r:embed="rId1" name="applause.wav"/>
          </p:stSnd>
        </p:sndAc>
      </p:transition>
    </mc:Choice>
    <mc:Fallback>
      <p:transition spd="med" advClick="0" advTm="600">
        <p:fade/>
        <p:sndAc>
          <p:stSnd>
            <p:snd r:embed="rId1" name="applause.wav"/>
          </p:stSnd>
        </p:sndAc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F04801-7E64-44D3-B855-D9920398CE52}" type="datetimeFigureOut">
              <a:rPr lang="en-US" smtClean="0"/>
              <a:t>11/14/2014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9076C3-76FA-4AB8-8262-687247658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665212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600" advClick="0" advTm="600">
        <p:fade/>
        <p:sndAc>
          <p:stSnd>
            <p:snd r:embed="rId1" name="applause.wav"/>
          </p:stSnd>
        </p:sndAc>
      </p:transition>
    </mc:Choice>
    <mc:Fallback>
      <p:transition spd="med" advClick="0" advTm="600">
        <p:fade/>
        <p:sndAc>
          <p:stSnd>
            <p:snd r:embed="rId1" name="applause.wav"/>
          </p:stSnd>
        </p:sndAc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F04801-7E64-44D3-B855-D9920398CE52}" type="datetimeFigureOut">
              <a:rPr lang="en-US" smtClean="0"/>
              <a:t>11/14/2014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9076C3-76FA-4AB8-8262-687247658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989651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600" advClick="0" advTm="600">
        <p:fade/>
        <p:sndAc>
          <p:stSnd>
            <p:snd r:embed="rId1" name="applause.wav"/>
          </p:stSnd>
        </p:sndAc>
      </p:transition>
    </mc:Choice>
    <mc:Fallback>
      <p:transition spd="med" advClick="0" advTm="600">
        <p:fade/>
        <p:sndAc>
          <p:stSnd>
            <p:snd r:embed="rId1" name="applause.wav"/>
          </p:stSnd>
        </p:sndAc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F04801-7E64-44D3-B855-D9920398CE52}" type="datetimeFigureOut">
              <a:rPr lang="en-US" smtClean="0"/>
              <a:t>11/14/2014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9076C3-76FA-4AB8-8262-687247658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70769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600" advClick="0" advTm="600">
        <p:fade/>
        <p:sndAc>
          <p:stSnd>
            <p:snd r:embed="rId1" name="applause.wav"/>
          </p:stSnd>
        </p:sndAc>
      </p:transition>
    </mc:Choice>
    <mc:Fallback>
      <p:transition spd="med" advClick="0" advTm="600">
        <p:fade/>
        <p:sndAc>
          <p:stSnd>
            <p:snd r:embed="rId1" name="applause.wav"/>
          </p:stSnd>
        </p:sndAc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F04801-7E64-44D3-B855-D9920398CE52}" type="datetimeFigureOut">
              <a:rPr lang="en-US" smtClean="0"/>
              <a:t>11/14/2014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9076C3-76FA-4AB8-8262-687247658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771151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600" advClick="0" advTm="600">
        <p:fade/>
        <p:sndAc>
          <p:stSnd>
            <p:snd r:embed="rId1" name="applause.wav"/>
          </p:stSnd>
        </p:sndAc>
      </p:transition>
    </mc:Choice>
    <mc:Fallback>
      <p:transition spd="med" advClick="0" advTm="600">
        <p:fade/>
        <p:sndAc>
          <p:stSnd>
            <p:snd r:embed="rId1" name="applause.wav"/>
          </p:stSnd>
        </p:sndAc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F04801-7E64-44D3-B855-D9920398CE52}" type="datetimeFigureOut">
              <a:rPr lang="en-US" smtClean="0"/>
              <a:t>11/14/2014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9076C3-76FA-4AB8-8262-687247658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046224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600" advClick="0" advTm="600">
        <p:fade/>
        <p:sndAc>
          <p:stSnd>
            <p:snd r:embed="rId1" name="applause.wav"/>
          </p:stSnd>
        </p:sndAc>
      </p:transition>
    </mc:Choice>
    <mc:Fallback>
      <p:transition spd="med" advClick="0" advTm="600">
        <p:fade/>
        <p:sndAc>
          <p:stSnd>
            <p:snd r:embed="rId1" name="applause.wav"/>
          </p:stSnd>
        </p:sndAc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F04801-7E64-44D3-B855-D9920398CE52}" type="datetimeFigureOut">
              <a:rPr lang="en-US" smtClean="0"/>
              <a:t>11/14/2014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9076C3-76FA-4AB8-8262-687247658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609661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600" advClick="0" advTm="600">
        <p:fade/>
        <p:sndAc>
          <p:stSnd>
            <p:snd r:embed="rId1" name="applause.wav"/>
          </p:stSnd>
        </p:sndAc>
      </p:transition>
    </mc:Choice>
    <mc:Fallback>
      <p:transition spd="med" advClick="0" advTm="600">
        <p:fade/>
        <p:sndAc>
          <p:stSnd>
            <p:snd r:embed="rId1" name="applause.wav"/>
          </p:stSnd>
        </p:sndAc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F04801-7E64-44D3-B855-D9920398CE52}" type="datetimeFigureOut">
              <a:rPr lang="en-US" smtClean="0"/>
              <a:t>11/14/2014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9076C3-76FA-4AB8-8262-687247658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541011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600" advClick="0" advTm="600">
        <p:fade/>
        <p:sndAc>
          <p:stSnd>
            <p:snd r:embed="rId1" name="applause.wav"/>
          </p:stSnd>
        </p:sndAc>
      </p:transition>
    </mc:Choice>
    <mc:Fallback>
      <p:transition spd="med" advClick="0" advTm="600">
        <p:fade/>
        <p:sndAc>
          <p:stSnd>
            <p:snd r:embed="rId1" name="applause.wav"/>
          </p:stSnd>
        </p:sndAc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F04801-7E64-44D3-B855-D9920398CE52}" type="datetimeFigureOut">
              <a:rPr lang="en-US" smtClean="0"/>
              <a:t>11/14/2014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9076C3-76FA-4AB8-8262-687247658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929815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600" advClick="0" advTm="600">
        <p:fade/>
        <p:sndAc>
          <p:stSnd>
            <p:snd r:embed="rId1" name="applause.wav"/>
          </p:stSnd>
        </p:sndAc>
      </p:transition>
    </mc:Choice>
    <mc:Fallback>
      <p:transition spd="med" advClick="0" advTm="600">
        <p:fade/>
        <p:sndAc>
          <p:stSnd>
            <p:snd r:embed="rId1" name="applause.wav"/>
          </p:stSnd>
        </p:sndAc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audio" Target="../media/audio1.wav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F04801-7E64-44D3-B855-D9920398CE52}" type="datetimeFigureOut">
              <a:rPr lang="en-US" smtClean="0"/>
              <a:t>11/14/2014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9076C3-76FA-4AB8-8262-687247658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37195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>
    <mc:Choice xmlns:p14="http://schemas.microsoft.com/office/powerpoint/2010/main" Requires="p14">
      <p:transition spd="med" p14:dur="600" advClick="0" advTm="600">
        <p:fade/>
        <p:sndAc>
          <p:stSnd>
            <p:snd r:embed="rId13" name="applause.wav"/>
          </p:stSnd>
        </p:sndAc>
      </p:transition>
    </mc:Choice>
    <mc:Fallback>
      <p:transition spd="med" advClick="0" advTm="600">
        <p:fade/>
        <p:sndAc>
          <p:stSnd>
            <p:snd r:embed="rId13" name="applause.wav"/>
          </p:stSnd>
        </p:sndAc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1.JP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14.JP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G"/><Relationship Id="rId2" Type="http://schemas.openxmlformats.org/officeDocument/2006/relationships/image" Target="../media/image17.JP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2014 Door Decorating Contest</a:t>
            </a:r>
            <a:br>
              <a:rPr lang="en-US" dirty="0" smtClean="0"/>
            </a:br>
            <a:r>
              <a:rPr lang="en-US" sz="2000" dirty="0" smtClean="0"/>
              <a:t>(Some Pictures are missing due to poor lighting)</a:t>
            </a:r>
            <a:endParaRPr lang="en-US" sz="2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709430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600" advClick="0" advTm="600">
        <p:fade/>
        <p:sndAc>
          <p:stSnd>
            <p:snd r:embed="rId2" name="applause.wav"/>
          </p:stSnd>
        </p:sndAc>
      </p:transition>
    </mc:Choice>
    <mc:Fallback>
      <p:transition spd="med" advClick="0" advTm="600">
        <p:fade/>
        <p:sndAc>
          <p:stSnd>
            <p:snd r:embed="rId2" name="applaus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Mrs. Finkenthal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0" y="1831181"/>
            <a:ext cx="3048000" cy="4064000"/>
          </a:xfrm>
        </p:spPr>
      </p:pic>
    </p:spTree>
    <p:extLst>
      <p:ext uri="{BB962C8B-B14F-4D97-AF65-F5344CB8AC3E}">
        <p14:creationId xmlns:p14="http://schemas.microsoft.com/office/powerpoint/2010/main" val="422223487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600" advClick="0" advTm="600">
        <p:fade/>
        <p:sndAc>
          <p:stSnd>
            <p:snd r:embed="rId2" name="applause.wav"/>
          </p:stSnd>
        </p:sndAc>
      </p:transition>
    </mc:Choice>
    <mc:Fallback>
      <p:transition spd="med" advClick="0" advTm="600">
        <p:fade/>
        <p:sndAc>
          <p:stSnd>
            <p:snd r:embed="rId2" name="applaus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Mr. Solis</a:t>
            </a:r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2500" y="1831181"/>
            <a:ext cx="3048000" cy="4064000"/>
          </a:xfrm>
        </p:spPr>
      </p:pic>
      <p:pic>
        <p:nvPicPr>
          <p:cNvPr id="6" name="Content Placeholder 5"/>
          <p:cNvPicPr>
            <a:picLocks noGrp="1" noChangeAspect="1"/>
          </p:cNvPicPr>
          <p:nvPr>
            <p:ph sz="half" idx="2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43500" y="1831181"/>
            <a:ext cx="3048000" cy="4064000"/>
          </a:xfrm>
        </p:spPr>
      </p:pic>
    </p:spTree>
    <p:extLst>
      <p:ext uri="{BB962C8B-B14F-4D97-AF65-F5344CB8AC3E}">
        <p14:creationId xmlns:p14="http://schemas.microsoft.com/office/powerpoint/2010/main" val="23934978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600" advClick="0" advTm="600">
        <p:fade/>
        <p:sndAc>
          <p:stSnd>
            <p:snd r:embed="rId2" name="applause.wav"/>
          </p:stSnd>
        </p:sndAc>
      </p:transition>
    </mc:Choice>
    <mc:Fallback>
      <p:transition spd="med" advClick="0" advTm="600">
        <p:fade/>
        <p:sndAc>
          <p:stSnd>
            <p:snd r:embed="rId2" name="applaus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Mr. King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0" y="1831181"/>
            <a:ext cx="3048000" cy="4064000"/>
          </a:xfrm>
        </p:spPr>
      </p:pic>
    </p:spTree>
    <p:extLst>
      <p:ext uri="{BB962C8B-B14F-4D97-AF65-F5344CB8AC3E}">
        <p14:creationId xmlns:p14="http://schemas.microsoft.com/office/powerpoint/2010/main" val="199744500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600" advClick="0" advTm="600">
        <p:fade/>
        <p:sndAc>
          <p:stSnd>
            <p:snd r:embed="rId2" name="applause.wav"/>
          </p:stSnd>
        </p:sndAc>
      </p:transition>
    </mc:Choice>
    <mc:Fallback>
      <p:transition spd="med" advClick="0" advTm="600">
        <p:fade/>
        <p:sndAc>
          <p:stSnd>
            <p:snd r:embed="rId2" name="applaus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Ms. </a:t>
            </a:r>
            <a:r>
              <a:rPr lang="en-US" dirty="0" err="1" smtClean="0"/>
              <a:t>Gholam</a:t>
            </a:r>
            <a:endParaRPr lang="en-US" dirty="0"/>
          </a:p>
        </p:txBody>
      </p:sp>
      <p:pic>
        <p:nvPicPr>
          <p:cNvPr id="7" name="Content Placeholder 6"/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5561" y="2174875"/>
            <a:ext cx="2963466" cy="3951288"/>
          </a:xfrm>
        </p:spPr>
      </p:pic>
      <p:pic>
        <p:nvPicPr>
          <p:cNvPr id="8" name="Content Placeholder 7"/>
          <p:cNvPicPr>
            <a:picLocks noGrp="1" noChangeAspect="1"/>
          </p:cNvPicPr>
          <p:nvPr>
            <p:ph sz="quarter" idx="4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84179" y="2174875"/>
            <a:ext cx="2963466" cy="3951288"/>
          </a:xfrm>
        </p:spPr>
      </p:pic>
    </p:spTree>
    <p:extLst>
      <p:ext uri="{BB962C8B-B14F-4D97-AF65-F5344CB8AC3E}">
        <p14:creationId xmlns:p14="http://schemas.microsoft.com/office/powerpoint/2010/main" val="260836334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600" advClick="0" advTm="600">
        <p:fade/>
        <p:sndAc>
          <p:stSnd>
            <p:snd r:embed="rId2" name="applause.wav"/>
          </p:stSnd>
        </p:sndAc>
      </p:transition>
    </mc:Choice>
    <mc:Fallback>
      <p:transition spd="med" advClick="0" advTm="600">
        <p:fade/>
        <p:sndAc>
          <p:stSnd>
            <p:snd r:embed="rId2" name="applaus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Mr. Jamero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0" y="1831181"/>
            <a:ext cx="3048000" cy="4064000"/>
          </a:xfrm>
        </p:spPr>
      </p:pic>
    </p:spTree>
    <p:extLst>
      <p:ext uri="{BB962C8B-B14F-4D97-AF65-F5344CB8AC3E}">
        <p14:creationId xmlns:p14="http://schemas.microsoft.com/office/powerpoint/2010/main" val="52786525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600" advClick="0" advTm="600">
        <p:fade/>
        <p:sndAc>
          <p:stSnd>
            <p:snd r:embed="rId2" name="applause.wav"/>
          </p:stSnd>
        </p:sndAc>
      </p:transition>
    </mc:Choice>
    <mc:Fallback>
      <p:transition spd="med" advClick="0" advTm="600">
        <p:fade/>
        <p:sndAc>
          <p:stSnd>
            <p:snd r:embed="rId2" name="applaus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Ms. Michaels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0" y="1831181"/>
            <a:ext cx="3048000" cy="4064000"/>
          </a:xfrm>
        </p:spPr>
      </p:pic>
    </p:spTree>
    <p:extLst>
      <p:ext uri="{BB962C8B-B14F-4D97-AF65-F5344CB8AC3E}">
        <p14:creationId xmlns:p14="http://schemas.microsoft.com/office/powerpoint/2010/main" val="333727534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600" advClick="0" advTm="600">
        <p:fade/>
        <p:sndAc>
          <p:stSnd>
            <p:snd r:embed="rId2" name="applause.wav"/>
          </p:stSnd>
        </p:sndAc>
      </p:transition>
    </mc:Choice>
    <mc:Fallback>
      <p:transition spd="med" advClick="0" advTm="600">
        <p:fade/>
        <p:sndAc>
          <p:stSnd>
            <p:snd r:embed="rId2" name="applaus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Mr. Burgos</a:t>
            </a:r>
            <a:endParaRPr lang="en-US" dirty="0"/>
          </a:p>
        </p:txBody>
      </p:sp>
      <p:pic>
        <p:nvPicPr>
          <p:cNvPr id="7" name="Content Placeholder 6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5561" y="2174875"/>
            <a:ext cx="2963466" cy="3951288"/>
          </a:xfrm>
        </p:spPr>
      </p:pic>
      <p:pic>
        <p:nvPicPr>
          <p:cNvPr id="8" name="Content Placeholder 7"/>
          <p:cNvPicPr>
            <a:picLocks noGrp="1" noChangeAspect="1"/>
          </p:cNvPicPr>
          <p:nvPr>
            <p:ph sz="quarter" idx="4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84179" y="2174875"/>
            <a:ext cx="2963466" cy="3951288"/>
          </a:xfrm>
        </p:spPr>
      </p:pic>
    </p:spTree>
    <p:extLst>
      <p:ext uri="{BB962C8B-B14F-4D97-AF65-F5344CB8AC3E}">
        <p14:creationId xmlns:p14="http://schemas.microsoft.com/office/powerpoint/2010/main" val="372313786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600" advClick="0" advTm="600">
        <p:fade/>
      </p:transition>
    </mc:Choice>
    <mc:Fallback>
      <p:transition spd="med" advClick="0" advTm="6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Mrs. Arvayo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0" y="1831181"/>
            <a:ext cx="3048000" cy="4064000"/>
          </a:xfrm>
        </p:spPr>
      </p:pic>
    </p:spTree>
    <p:extLst>
      <p:ext uri="{BB962C8B-B14F-4D97-AF65-F5344CB8AC3E}">
        <p14:creationId xmlns:p14="http://schemas.microsoft.com/office/powerpoint/2010/main" val="65537909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600" advClick="0" advTm="600">
        <p:fade/>
        <p:sndAc>
          <p:stSnd>
            <p:snd r:embed="rId2" name="applause.wav"/>
          </p:stSnd>
        </p:sndAc>
      </p:transition>
    </mc:Choice>
    <mc:Fallback>
      <p:transition spd="med" advClick="0" advTm="600">
        <p:fade/>
        <p:sndAc>
          <p:stSnd>
            <p:snd r:embed="rId2" name="applaus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Mrs. </a:t>
            </a:r>
            <a:r>
              <a:rPr lang="en-US" dirty="0" err="1" smtClean="0"/>
              <a:t>Luttrel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0" y="1831181"/>
            <a:ext cx="3048000" cy="4064000"/>
          </a:xfrm>
        </p:spPr>
      </p:pic>
    </p:spTree>
    <p:extLst>
      <p:ext uri="{BB962C8B-B14F-4D97-AF65-F5344CB8AC3E}">
        <p14:creationId xmlns:p14="http://schemas.microsoft.com/office/powerpoint/2010/main" val="47508740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600" advClick="0" advTm="600">
        <p:fade/>
        <p:sndAc>
          <p:stSnd>
            <p:snd r:embed="rId2" name="applause.wav"/>
          </p:stSnd>
        </p:sndAc>
      </p:transition>
    </mc:Choice>
    <mc:Fallback>
      <p:transition spd="med" advClick="0" advTm="600">
        <p:fade/>
        <p:sndAc>
          <p:stSnd>
            <p:snd r:embed="rId2" name="applaus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Ms. LaVache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0" y="1831181"/>
            <a:ext cx="3048000" cy="4064000"/>
          </a:xfrm>
        </p:spPr>
      </p:pic>
    </p:spTree>
    <p:extLst>
      <p:ext uri="{BB962C8B-B14F-4D97-AF65-F5344CB8AC3E}">
        <p14:creationId xmlns:p14="http://schemas.microsoft.com/office/powerpoint/2010/main" val="52913768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600" advClick="0" advTm="600">
        <p:fade/>
        <p:sndAc>
          <p:stSnd>
            <p:snd r:embed="rId2" name="applause.wav"/>
          </p:stSnd>
        </p:sndAc>
      </p:transition>
    </mc:Choice>
    <mc:Fallback>
      <p:transition spd="med" advClick="0" advTm="600">
        <p:fade/>
        <p:sndAc>
          <p:stSnd>
            <p:snd r:embed="rId2" name="applaus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Ms. Araiza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0" y="1831181"/>
            <a:ext cx="3048000" cy="4064000"/>
          </a:xfrm>
        </p:spPr>
      </p:pic>
    </p:spTree>
    <p:extLst>
      <p:ext uri="{BB962C8B-B14F-4D97-AF65-F5344CB8AC3E}">
        <p14:creationId xmlns:p14="http://schemas.microsoft.com/office/powerpoint/2010/main" val="411159773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600" advClick="0" advTm="600">
        <p:fade/>
        <p:sndAc>
          <p:stSnd>
            <p:snd r:embed="rId2" name="applause.wav"/>
          </p:stSnd>
        </p:sndAc>
      </p:transition>
    </mc:Choice>
    <mc:Fallback>
      <p:transition spd="med" advClick="0" advTm="600">
        <p:fade/>
        <p:sndAc>
          <p:stSnd>
            <p:snd r:embed="rId2" name="applaus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Mr. Mendivil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0" y="1831181"/>
            <a:ext cx="3048000" cy="4064000"/>
          </a:xfrm>
        </p:spPr>
      </p:pic>
    </p:spTree>
    <p:extLst>
      <p:ext uri="{BB962C8B-B14F-4D97-AF65-F5344CB8AC3E}">
        <p14:creationId xmlns:p14="http://schemas.microsoft.com/office/powerpoint/2010/main" val="401395071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600" advClick="0" advTm="600">
        <p:fade/>
        <p:sndAc>
          <p:stSnd>
            <p:snd r:embed="rId2" name="applause.wav"/>
          </p:stSnd>
        </p:sndAc>
      </p:transition>
    </mc:Choice>
    <mc:Fallback>
      <p:transition spd="med" advClick="0" advTm="600">
        <p:fade/>
        <p:sndAc>
          <p:stSnd>
            <p:snd r:embed="rId2" name="applaus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Mrs. Griner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40000" y="2339181"/>
            <a:ext cx="4064000" cy="3048000"/>
          </a:xfrm>
        </p:spPr>
      </p:pic>
    </p:spTree>
    <p:extLst>
      <p:ext uri="{BB962C8B-B14F-4D97-AF65-F5344CB8AC3E}">
        <p14:creationId xmlns:p14="http://schemas.microsoft.com/office/powerpoint/2010/main" val="156121245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600" advClick="0" advTm="600">
        <p:fade/>
        <p:sndAc>
          <p:stSnd>
            <p:snd r:embed="rId2" name="applause.wav"/>
          </p:stSnd>
        </p:sndAc>
      </p:transition>
    </mc:Choice>
    <mc:Fallback>
      <p:transition spd="med" advClick="0" advTm="600">
        <p:fade/>
        <p:sndAc>
          <p:stSnd>
            <p:snd r:embed="rId2" name="applaus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Ms. Aldrich</a:t>
            </a:r>
            <a:endParaRPr lang="en-US" dirty="0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0" y="1831181"/>
            <a:ext cx="3048000" cy="4064000"/>
          </a:xfrm>
        </p:spPr>
      </p:pic>
    </p:spTree>
    <p:extLst>
      <p:ext uri="{BB962C8B-B14F-4D97-AF65-F5344CB8AC3E}">
        <p14:creationId xmlns:p14="http://schemas.microsoft.com/office/powerpoint/2010/main" val="390450956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600" advClick="0" advTm="600">
        <p:fade/>
        <p:sndAc>
          <p:stSnd>
            <p:snd r:embed="rId2" name="applause.wav"/>
          </p:stSnd>
        </p:sndAc>
      </p:transition>
    </mc:Choice>
    <mc:Fallback>
      <p:transition spd="med" advClick="0" advTm="600">
        <p:fade/>
        <p:sndAc>
          <p:stSnd>
            <p:snd r:embed="rId2" name="applaus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Mrs. Beaty</a:t>
            </a:r>
            <a:endParaRPr lang="en-US" dirty="0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0" y="1831181"/>
            <a:ext cx="3048000" cy="4064000"/>
          </a:xfrm>
        </p:spPr>
      </p:pic>
    </p:spTree>
    <p:extLst>
      <p:ext uri="{BB962C8B-B14F-4D97-AF65-F5344CB8AC3E}">
        <p14:creationId xmlns:p14="http://schemas.microsoft.com/office/powerpoint/2010/main" val="301485613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600" advClick="0" advTm="600">
        <p:fade/>
        <p:sndAc>
          <p:stSnd>
            <p:snd r:embed="rId2" name="applause.wav"/>
          </p:stSnd>
        </p:sndAc>
      </p:transition>
    </mc:Choice>
    <mc:Fallback>
      <p:transition spd="med" advClick="0" advTm="600">
        <p:fade/>
        <p:sndAc>
          <p:stSnd>
            <p:snd r:embed="rId2" name="applaus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</TotalTime>
  <Words>49</Words>
  <Application>Microsoft Office PowerPoint</Application>
  <PresentationFormat>On-screen Show (4:3)</PresentationFormat>
  <Paragraphs>17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Office Theme</vt:lpstr>
      <vt:lpstr>2014 Door Decorating Contest (Some Pictures are missing due to poor lighting)</vt:lpstr>
      <vt:lpstr>Mrs. Arvayo</vt:lpstr>
      <vt:lpstr>Mrs. Luttrel</vt:lpstr>
      <vt:lpstr>Ms. LaVache</vt:lpstr>
      <vt:lpstr>Ms. Araiza</vt:lpstr>
      <vt:lpstr>Mr. Mendivil</vt:lpstr>
      <vt:lpstr>Mrs. Griner</vt:lpstr>
      <vt:lpstr>Ms. Aldrich</vt:lpstr>
      <vt:lpstr>Mrs. Beaty</vt:lpstr>
      <vt:lpstr>Mrs. Finkenthal</vt:lpstr>
      <vt:lpstr>Mr. Solis</vt:lpstr>
      <vt:lpstr>Mr. King</vt:lpstr>
      <vt:lpstr>Ms. Gholam</vt:lpstr>
      <vt:lpstr>Mr. Jamero</vt:lpstr>
      <vt:lpstr>Ms. Michaels</vt:lpstr>
      <vt:lpstr>Mr. Burgos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2014 Door Decorating Contest</dc:title>
  <dc:creator>Windows User</dc:creator>
  <cp:lastModifiedBy>Windows User</cp:lastModifiedBy>
  <cp:revision>4</cp:revision>
  <dcterms:created xsi:type="dcterms:W3CDTF">2014-11-14T17:46:56Z</dcterms:created>
  <dcterms:modified xsi:type="dcterms:W3CDTF">2014-11-14T18:21:40Z</dcterms:modified>
</cp:coreProperties>
</file>