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63" r:id="rId5"/>
    <p:sldId id="264" r:id="rId6"/>
    <p:sldId id="265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45684-AC8A-42A3-8941-F6F4FA90EE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0B8E-2B49-4168-9D2D-C30CA9F746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96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45684-AC8A-42A3-8941-F6F4FA90EE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0B8E-2B49-4168-9D2D-C30CA9F746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390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45684-AC8A-42A3-8941-F6F4FA90EE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0B8E-2B49-4168-9D2D-C30CA9F746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326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45684-AC8A-42A3-8941-F6F4FA90EE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0B8E-2B49-4168-9D2D-C30CA9F746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0644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45684-AC8A-42A3-8941-F6F4FA90EE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0B8E-2B49-4168-9D2D-C30CA9F746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995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45684-AC8A-42A3-8941-F6F4FA90EE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0B8E-2B49-4168-9D2D-C30CA9F746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9183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45684-AC8A-42A3-8941-F6F4FA90EE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0B8E-2B49-4168-9D2D-C30CA9F746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848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45684-AC8A-42A3-8941-F6F4FA90EE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0B8E-2B49-4168-9D2D-C30CA9F746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0896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45684-AC8A-42A3-8941-F6F4FA90EE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0B8E-2B49-4168-9D2D-C30CA9F746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7481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45684-AC8A-42A3-8941-F6F4FA90EE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0B8E-2B49-4168-9D2D-C30CA9F746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8933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45684-AC8A-42A3-8941-F6F4FA90EE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0B8E-2B49-4168-9D2D-C30CA9F746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4828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45684-AC8A-42A3-8941-F6F4FA90EE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20B8E-2B49-4168-9D2D-C30CA9F746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0777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926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990600" y="1398738"/>
            <a:ext cx="7391400" cy="3962400"/>
            <a:chOff x="228600" y="5715000"/>
            <a:chExt cx="7391400" cy="3962400"/>
          </a:xfrm>
        </p:grpSpPr>
        <p:cxnSp>
          <p:nvCxnSpPr>
            <p:cNvPr id="3" name="Straight Connector 2"/>
            <p:cNvCxnSpPr/>
            <p:nvPr/>
          </p:nvCxnSpPr>
          <p:spPr>
            <a:xfrm flipV="1">
              <a:off x="228600" y="75898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228600" y="5732463"/>
              <a:ext cx="0" cy="3716337"/>
            </a:xfrm>
            <a:prstGeom prst="line">
              <a:avLst/>
            </a:prstGeom>
            <a:ln w="889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228600" y="85042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28600" y="66754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28600" y="57610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28600" y="94186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620000" y="5715000"/>
              <a:ext cx="0" cy="3733800"/>
            </a:xfrm>
            <a:prstGeom prst="line">
              <a:avLst/>
            </a:prstGeom>
            <a:ln w="889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PubTriangle"/>
            <p:cNvSpPr>
              <a:spLocks noEditPoints="1" noChangeArrowheads="1"/>
            </p:cNvSpPr>
            <p:nvPr/>
          </p:nvSpPr>
          <p:spPr bwMode="auto">
            <a:xfrm rot="1077926">
              <a:off x="1855741" y="7586237"/>
              <a:ext cx="1047750" cy="1128713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2569 w 21600"/>
                <a:gd name="T19" fmla="*/ 7406 h 21600"/>
                <a:gd name="T20" fmla="*/ 12755 w 21600"/>
                <a:gd name="T21" fmla="*/ 17592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3910" y="0"/>
                  </a:moveTo>
                  <a:lnTo>
                    <a:pt x="0" y="21600"/>
                  </a:lnTo>
                  <a:lnTo>
                    <a:pt x="21600" y="14813"/>
                  </a:lnTo>
                  <a:lnTo>
                    <a:pt x="3910" y="0"/>
                  </a:lnTo>
                  <a:close/>
                </a:path>
              </a:pathLst>
            </a:custGeom>
            <a:solidFill>
              <a:srgbClr val="00FF0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PubTriangle"/>
            <p:cNvSpPr>
              <a:spLocks noEditPoints="1" noChangeArrowheads="1"/>
            </p:cNvSpPr>
            <p:nvPr/>
          </p:nvSpPr>
          <p:spPr bwMode="auto">
            <a:xfrm rot="1077926">
              <a:off x="5078215" y="7512124"/>
              <a:ext cx="1047750" cy="1128713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2569 w 21600"/>
                <a:gd name="T19" fmla="*/ 7406 h 21600"/>
                <a:gd name="T20" fmla="*/ 12755 w 21600"/>
                <a:gd name="T21" fmla="*/ 17592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3910" y="0"/>
                  </a:moveTo>
                  <a:lnTo>
                    <a:pt x="0" y="21600"/>
                  </a:lnTo>
                  <a:lnTo>
                    <a:pt x="21600" y="14813"/>
                  </a:lnTo>
                  <a:lnTo>
                    <a:pt x="3910" y="0"/>
                  </a:lnTo>
                  <a:close/>
                </a:path>
              </a:pathLst>
            </a:custGeom>
            <a:solidFill>
              <a:srgbClr val="00FF0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PubTriangle"/>
            <p:cNvSpPr>
              <a:spLocks noEditPoints="1" noChangeArrowheads="1"/>
            </p:cNvSpPr>
            <p:nvPr/>
          </p:nvSpPr>
          <p:spPr bwMode="auto">
            <a:xfrm rot="1077926">
              <a:off x="3502025" y="7577138"/>
              <a:ext cx="1047750" cy="1128712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2569 w 21600"/>
                <a:gd name="T19" fmla="*/ 7406 h 21600"/>
                <a:gd name="T20" fmla="*/ 12755 w 21600"/>
                <a:gd name="T21" fmla="*/ 17592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3910" y="0"/>
                  </a:moveTo>
                  <a:lnTo>
                    <a:pt x="0" y="21600"/>
                  </a:lnTo>
                  <a:lnTo>
                    <a:pt x="21600" y="14813"/>
                  </a:lnTo>
                  <a:lnTo>
                    <a:pt x="3910" y="0"/>
                  </a:lnTo>
                  <a:close/>
                </a:path>
              </a:pathLst>
            </a:custGeom>
            <a:solidFill>
              <a:srgbClr val="00FF0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PubTriangle"/>
            <p:cNvSpPr>
              <a:spLocks noEditPoints="1" noChangeArrowheads="1"/>
            </p:cNvSpPr>
            <p:nvPr/>
          </p:nvSpPr>
          <p:spPr bwMode="auto">
            <a:xfrm rot="1077926">
              <a:off x="6423024" y="6611069"/>
              <a:ext cx="1047750" cy="1128712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2569 w 21600"/>
                <a:gd name="T19" fmla="*/ 7406 h 21600"/>
                <a:gd name="T20" fmla="*/ 12755 w 21600"/>
                <a:gd name="T21" fmla="*/ 17592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3910" y="0"/>
                  </a:moveTo>
                  <a:lnTo>
                    <a:pt x="0" y="21600"/>
                  </a:lnTo>
                  <a:lnTo>
                    <a:pt x="21600" y="14813"/>
                  </a:lnTo>
                  <a:lnTo>
                    <a:pt x="3910" y="0"/>
                  </a:lnTo>
                  <a:close/>
                </a:path>
              </a:pathLst>
            </a:custGeom>
            <a:solidFill>
              <a:srgbClr val="00FF0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" name="Group 227"/>
            <p:cNvGrpSpPr>
              <a:grpSpLocks/>
            </p:cNvGrpSpPr>
            <p:nvPr/>
          </p:nvGrpSpPr>
          <p:grpSpPr bwMode="auto">
            <a:xfrm>
              <a:off x="457200" y="8382000"/>
              <a:ext cx="457200" cy="1295400"/>
              <a:chOff x="457200" y="3200400"/>
              <a:chExt cx="457200" cy="1295400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457200" y="3200400"/>
                <a:ext cx="0" cy="129540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H="1">
                <a:off x="457200" y="3657600"/>
                <a:ext cx="457200" cy="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H="1">
                <a:off x="457200" y="3962400"/>
                <a:ext cx="457200" cy="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xmlns="" val="4474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914400" y="1284288"/>
            <a:ext cx="7391400" cy="3962400"/>
            <a:chOff x="228600" y="5715000"/>
            <a:chExt cx="7391400" cy="3962400"/>
          </a:xfrm>
        </p:grpSpPr>
        <p:cxnSp>
          <p:nvCxnSpPr>
            <p:cNvPr id="3" name="Straight Connector 2"/>
            <p:cNvCxnSpPr/>
            <p:nvPr/>
          </p:nvCxnSpPr>
          <p:spPr>
            <a:xfrm flipV="1">
              <a:off x="228600" y="75898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228600" y="5732463"/>
              <a:ext cx="0" cy="3716337"/>
            </a:xfrm>
            <a:prstGeom prst="line">
              <a:avLst/>
            </a:prstGeom>
            <a:ln w="889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228600" y="85042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28600" y="66754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28600" y="57610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28600" y="94186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620000" y="5715000"/>
              <a:ext cx="0" cy="3733800"/>
            </a:xfrm>
            <a:prstGeom prst="line">
              <a:avLst/>
            </a:prstGeom>
            <a:ln w="889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10" name="Group 227"/>
            <p:cNvGrpSpPr>
              <a:grpSpLocks/>
            </p:cNvGrpSpPr>
            <p:nvPr/>
          </p:nvGrpSpPr>
          <p:grpSpPr bwMode="auto">
            <a:xfrm>
              <a:off x="457200" y="8382000"/>
              <a:ext cx="457200" cy="1295400"/>
              <a:chOff x="457200" y="3200400"/>
              <a:chExt cx="457200" cy="1295400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>
                <a:off x="457200" y="3200400"/>
                <a:ext cx="0" cy="129540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H="1">
                <a:off x="457200" y="3657600"/>
                <a:ext cx="457200" cy="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H="1">
                <a:off x="457200" y="3962400"/>
                <a:ext cx="457200" cy="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11" name="Picture 2" descr="MC900441361[1]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5262" y="7354888"/>
              <a:ext cx="1331913" cy="1331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" descr="MC900441361[1]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9800" y="7431088"/>
              <a:ext cx="1331912" cy="1331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2" name="Picture 2" descr="MC900441361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057400"/>
            <a:ext cx="1331913" cy="133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 descr="MC900441361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057400"/>
            <a:ext cx="1331913" cy="133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8971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1"/>
          <p:cNvGrpSpPr>
            <a:grpSpLocks/>
          </p:cNvGrpSpPr>
          <p:nvPr/>
        </p:nvGrpSpPr>
        <p:grpSpPr bwMode="auto">
          <a:xfrm>
            <a:off x="846138" y="1284288"/>
            <a:ext cx="7391400" cy="3962400"/>
            <a:chOff x="228600" y="5715000"/>
            <a:chExt cx="7391400" cy="3962400"/>
          </a:xfrm>
        </p:grpSpPr>
        <p:cxnSp>
          <p:nvCxnSpPr>
            <p:cNvPr id="3" name="Straight Connector 2"/>
            <p:cNvCxnSpPr/>
            <p:nvPr/>
          </p:nvCxnSpPr>
          <p:spPr>
            <a:xfrm flipV="1">
              <a:off x="228600" y="75898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228600" y="5732463"/>
              <a:ext cx="0" cy="3716337"/>
            </a:xfrm>
            <a:prstGeom prst="line">
              <a:avLst/>
            </a:prstGeom>
            <a:ln w="889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228600" y="85042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28600" y="66754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28600" y="57610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28600" y="94186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620000" y="5715000"/>
              <a:ext cx="0" cy="3733800"/>
            </a:xfrm>
            <a:prstGeom prst="line">
              <a:avLst/>
            </a:prstGeom>
            <a:ln w="889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8202" name="Group 227"/>
            <p:cNvGrpSpPr>
              <a:grpSpLocks/>
            </p:cNvGrpSpPr>
            <p:nvPr/>
          </p:nvGrpSpPr>
          <p:grpSpPr bwMode="auto">
            <a:xfrm>
              <a:off x="457200" y="8382000"/>
              <a:ext cx="457200" cy="1295400"/>
              <a:chOff x="457200" y="3200400"/>
              <a:chExt cx="457200" cy="1295400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>
                <a:off x="457200" y="3200400"/>
                <a:ext cx="0" cy="129540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H="1">
                <a:off x="457200" y="3657600"/>
                <a:ext cx="457200" cy="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H="1">
                <a:off x="457200" y="3962400"/>
                <a:ext cx="457200" cy="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8203" name="Picture 2" descr="MC900441361[1]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1262" y="6476280"/>
              <a:ext cx="1331913" cy="1331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4" name="Picture 2" descr="MC900441361[1]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1862" y="7431088"/>
              <a:ext cx="1331912" cy="1331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205" name="Group 1"/>
            <p:cNvGrpSpPr>
              <a:grpSpLocks/>
            </p:cNvGrpSpPr>
            <p:nvPr/>
          </p:nvGrpSpPr>
          <p:grpSpPr bwMode="auto">
            <a:xfrm>
              <a:off x="2735262" y="7808192"/>
              <a:ext cx="1341439" cy="693738"/>
              <a:chOff x="2850078" y="7884977"/>
              <a:chExt cx="1340996" cy="694134"/>
            </a:xfrm>
          </p:grpSpPr>
          <p:pic>
            <p:nvPicPr>
              <p:cNvPr id="8209" name="Picture 2" descr="MC900441361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50078" y="7884977"/>
                <a:ext cx="694133" cy="69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10" name="Picture 2" descr="MC900441361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96941" y="7884977"/>
                <a:ext cx="694133" cy="69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8206" name="Group 241"/>
            <p:cNvGrpSpPr>
              <a:grpSpLocks/>
            </p:cNvGrpSpPr>
            <p:nvPr/>
          </p:nvGrpSpPr>
          <p:grpSpPr bwMode="auto">
            <a:xfrm>
              <a:off x="4411662" y="6781800"/>
              <a:ext cx="1341437" cy="693738"/>
              <a:chOff x="1601125" y="6858000"/>
              <a:chExt cx="1340995" cy="694134"/>
            </a:xfrm>
          </p:grpSpPr>
          <p:pic>
            <p:nvPicPr>
              <p:cNvPr id="8207" name="Picture 2" descr="MC900441361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01125" y="6858000"/>
                <a:ext cx="694133" cy="69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8" name="Picture 2" descr="MC900441361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47987" y="6858000"/>
                <a:ext cx="694133" cy="69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xmlns="" val="343705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1"/>
          <p:cNvGrpSpPr>
            <a:grpSpLocks/>
          </p:cNvGrpSpPr>
          <p:nvPr/>
        </p:nvGrpSpPr>
        <p:grpSpPr bwMode="auto">
          <a:xfrm>
            <a:off x="846138" y="1284288"/>
            <a:ext cx="7391400" cy="3962400"/>
            <a:chOff x="228600" y="5715000"/>
            <a:chExt cx="7391400" cy="3962400"/>
          </a:xfrm>
        </p:grpSpPr>
        <p:cxnSp>
          <p:nvCxnSpPr>
            <p:cNvPr id="3" name="Straight Connector 2"/>
            <p:cNvCxnSpPr/>
            <p:nvPr/>
          </p:nvCxnSpPr>
          <p:spPr>
            <a:xfrm flipV="1">
              <a:off x="228600" y="75898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228600" y="5732463"/>
              <a:ext cx="0" cy="3716337"/>
            </a:xfrm>
            <a:prstGeom prst="line">
              <a:avLst/>
            </a:prstGeom>
            <a:ln w="889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228600" y="85042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28600" y="66754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28600" y="57610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28600" y="94186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620000" y="5715000"/>
              <a:ext cx="0" cy="3733800"/>
            </a:xfrm>
            <a:prstGeom prst="line">
              <a:avLst/>
            </a:prstGeom>
            <a:ln w="889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8202" name="Group 227"/>
            <p:cNvGrpSpPr>
              <a:grpSpLocks/>
            </p:cNvGrpSpPr>
            <p:nvPr/>
          </p:nvGrpSpPr>
          <p:grpSpPr bwMode="auto">
            <a:xfrm>
              <a:off x="457200" y="8382000"/>
              <a:ext cx="457200" cy="1295400"/>
              <a:chOff x="457200" y="3200400"/>
              <a:chExt cx="457200" cy="1295400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>
                <a:off x="457200" y="3200400"/>
                <a:ext cx="0" cy="129540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H="1">
                <a:off x="457200" y="3657600"/>
                <a:ext cx="457200" cy="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H="1">
                <a:off x="457200" y="3962400"/>
                <a:ext cx="457200" cy="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8203" name="Picture 2" descr="MC900441361[1]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1462" y="7380435"/>
              <a:ext cx="1331913" cy="1331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4" name="Picture 2" descr="MC900441361[1]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1862" y="7431088"/>
              <a:ext cx="1331912" cy="1331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205" name="Group 1"/>
            <p:cNvGrpSpPr>
              <a:grpSpLocks/>
            </p:cNvGrpSpPr>
            <p:nvPr/>
          </p:nvGrpSpPr>
          <p:grpSpPr bwMode="auto">
            <a:xfrm>
              <a:off x="1173785" y="6792913"/>
              <a:ext cx="1341439" cy="693738"/>
              <a:chOff x="1289117" y="6869119"/>
              <a:chExt cx="1340996" cy="694134"/>
            </a:xfrm>
          </p:grpSpPr>
          <p:pic>
            <p:nvPicPr>
              <p:cNvPr id="8209" name="Picture 2" descr="MC900441361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9117" y="6869119"/>
                <a:ext cx="694133" cy="69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10" name="Picture 2" descr="MC900441361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35980" y="6869119"/>
                <a:ext cx="694133" cy="69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8206" name="Group 241"/>
            <p:cNvGrpSpPr>
              <a:grpSpLocks/>
            </p:cNvGrpSpPr>
            <p:nvPr/>
          </p:nvGrpSpPr>
          <p:grpSpPr bwMode="auto">
            <a:xfrm>
              <a:off x="4411662" y="6781800"/>
              <a:ext cx="1341437" cy="693738"/>
              <a:chOff x="1601125" y="6858000"/>
              <a:chExt cx="1340995" cy="694134"/>
            </a:xfrm>
          </p:grpSpPr>
          <p:pic>
            <p:nvPicPr>
              <p:cNvPr id="8207" name="Picture 2" descr="MC900441361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01125" y="6858000"/>
                <a:ext cx="694133" cy="69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8" name="Picture 2" descr="MC900441361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47987" y="6858000"/>
                <a:ext cx="694133" cy="69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xmlns="" val="405755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1"/>
          <p:cNvGrpSpPr>
            <a:grpSpLocks/>
          </p:cNvGrpSpPr>
          <p:nvPr/>
        </p:nvGrpSpPr>
        <p:grpSpPr bwMode="auto">
          <a:xfrm>
            <a:off x="846138" y="1284288"/>
            <a:ext cx="7391400" cy="3962400"/>
            <a:chOff x="228600" y="5715000"/>
            <a:chExt cx="7391400" cy="3962400"/>
          </a:xfrm>
        </p:grpSpPr>
        <p:cxnSp>
          <p:nvCxnSpPr>
            <p:cNvPr id="3" name="Straight Connector 2"/>
            <p:cNvCxnSpPr/>
            <p:nvPr/>
          </p:nvCxnSpPr>
          <p:spPr>
            <a:xfrm flipV="1">
              <a:off x="228600" y="75898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228600" y="5732463"/>
              <a:ext cx="0" cy="3716337"/>
            </a:xfrm>
            <a:prstGeom prst="line">
              <a:avLst/>
            </a:prstGeom>
            <a:ln w="889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228600" y="85042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28600" y="66754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28600" y="57610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28600" y="94186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620000" y="5715000"/>
              <a:ext cx="0" cy="3733800"/>
            </a:xfrm>
            <a:prstGeom prst="line">
              <a:avLst/>
            </a:prstGeom>
            <a:ln w="889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8202" name="Group 227"/>
            <p:cNvGrpSpPr>
              <a:grpSpLocks/>
            </p:cNvGrpSpPr>
            <p:nvPr/>
          </p:nvGrpSpPr>
          <p:grpSpPr bwMode="auto">
            <a:xfrm>
              <a:off x="457200" y="8382000"/>
              <a:ext cx="457200" cy="1295400"/>
              <a:chOff x="457200" y="3200400"/>
              <a:chExt cx="457200" cy="1295400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>
                <a:off x="457200" y="3200400"/>
                <a:ext cx="0" cy="129540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H="1">
                <a:off x="457200" y="3657600"/>
                <a:ext cx="457200" cy="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H="1">
                <a:off x="457200" y="3962400"/>
                <a:ext cx="457200" cy="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8203" name="Picture 2" descr="MC900441361[1]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05499" y="7461683"/>
              <a:ext cx="1331913" cy="1331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205" name="Group 1"/>
            <p:cNvGrpSpPr>
              <a:grpSpLocks/>
            </p:cNvGrpSpPr>
            <p:nvPr/>
          </p:nvGrpSpPr>
          <p:grpSpPr bwMode="auto">
            <a:xfrm>
              <a:off x="1173785" y="6792913"/>
              <a:ext cx="1341439" cy="693738"/>
              <a:chOff x="1289117" y="6869119"/>
              <a:chExt cx="1340996" cy="694134"/>
            </a:xfrm>
          </p:grpSpPr>
          <p:pic>
            <p:nvPicPr>
              <p:cNvPr id="8209" name="Picture 2" descr="MC900441361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9117" y="6869119"/>
                <a:ext cx="694133" cy="69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10" name="Picture 2" descr="MC900441361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35980" y="6869119"/>
                <a:ext cx="694133" cy="69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8206" name="Group 241"/>
            <p:cNvGrpSpPr>
              <a:grpSpLocks/>
            </p:cNvGrpSpPr>
            <p:nvPr/>
          </p:nvGrpSpPr>
          <p:grpSpPr bwMode="auto">
            <a:xfrm>
              <a:off x="4411662" y="6781800"/>
              <a:ext cx="1341437" cy="693738"/>
              <a:chOff x="1601125" y="6858000"/>
              <a:chExt cx="1340995" cy="694134"/>
            </a:xfrm>
          </p:grpSpPr>
          <p:pic>
            <p:nvPicPr>
              <p:cNvPr id="8207" name="Picture 2" descr="MC900441361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01125" y="6858000"/>
                <a:ext cx="694133" cy="69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8" name="Picture 2" descr="MC900441361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47987" y="6858000"/>
                <a:ext cx="694133" cy="69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22" name="Picture 2" descr="MC900441361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59163" y="3352800"/>
            <a:ext cx="694362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 descr="MC900441361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06238" y="3352800"/>
            <a:ext cx="694362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4486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838200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What did you notice about the stars?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00200" y="2514600"/>
            <a:ext cx="678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What high and low music notes do we know?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54796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4636" y="1231107"/>
            <a:ext cx="9144000" cy="3662362"/>
            <a:chOff x="0" y="1214438"/>
            <a:chExt cx="9144000" cy="3662362"/>
          </a:xfrm>
        </p:grpSpPr>
        <p:sp>
          <p:nvSpPr>
            <p:cNvPr id="7" name="Line 3"/>
            <p:cNvSpPr>
              <a:spLocks noChangeShapeType="1"/>
            </p:cNvSpPr>
            <p:nvPr/>
          </p:nvSpPr>
          <p:spPr bwMode="auto">
            <a:xfrm>
              <a:off x="0" y="2133600"/>
              <a:ext cx="91440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0" y="3048000"/>
              <a:ext cx="91440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0" y="3962400"/>
              <a:ext cx="91440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0" y="1219200"/>
              <a:ext cx="91440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0" y="4876800"/>
              <a:ext cx="91440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32"/>
            <p:cNvSpPr>
              <a:spLocks noChangeShapeType="1"/>
            </p:cNvSpPr>
            <p:nvPr/>
          </p:nvSpPr>
          <p:spPr bwMode="auto">
            <a:xfrm flipH="1">
              <a:off x="9067800" y="1214438"/>
              <a:ext cx="0" cy="3652837"/>
            </a:xfrm>
            <a:prstGeom prst="line">
              <a:avLst/>
            </a:prstGeom>
            <a:noFill/>
            <a:ln w="177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" name="Oval 44"/>
          <p:cNvSpPr>
            <a:spLocks noChangeArrowheads="1"/>
          </p:cNvSpPr>
          <p:nvPr/>
        </p:nvSpPr>
        <p:spPr bwMode="auto">
          <a:xfrm rot="10800000">
            <a:off x="1676400" y="2128837"/>
            <a:ext cx="1035050" cy="928688"/>
          </a:xfrm>
          <a:prstGeom prst="ellipse">
            <a:avLst/>
          </a:prstGeom>
          <a:solidFill>
            <a:schemeClr val="tx1">
              <a:alpha val="89803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44"/>
          <p:cNvSpPr>
            <a:spLocks noChangeArrowheads="1"/>
          </p:cNvSpPr>
          <p:nvPr/>
        </p:nvSpPr>
        <p:spPr bwMode="auto">
          <a:xfrm rot="10800000">
            <a:off x="4343400" y="3071596"/>
            <a:ext cx="1035050" cy="928688"/>
          </a:xfrm>
          <a:prstGeom prst="ellipse">
            <a:avLst/>
          </a:prstGeom>
          <a:solidFill>
            <a:schemeClr val="tx1">
              <a:alpha val="89803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895600" y="215785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sol</a:t>
            </a:r>
            <a:endParaRPr lang="en-US" sz="5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555673" y="3081181"/>
            <a:ext cx="121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mi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xmlns="" val="373871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54832" y="1178700"/>
            <a:ext cx="7391400" cy="3968750"/>
            <a:chOff x="228600" y="609600"/>
            <a:chExt cx="7391400" cy="3968750"/>
          </a:xfrm>
        </p:grpSpPr>
        <p:cxnSp>
          <p:nvCxnSpPr>
            <p:cNvPr id="3" name="Straight Connector 2"/>
            <p:cNvCxnSpPr/>
            <p:nvPr/>
          </p:nvCxnSpPr>
          <p:spPr>
            <a:xfrm flipV="1">
              <a:off x="228600" y="24844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228600" y="627063"/>
              <a:ext cx="0" cy="3716337"/>
            </a:xfrm>
            <a:prstGeom prst="line">
              <a:avLst/>
            </a:prstGeom>
            <a:ln w="889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228600" y="33988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28600" y="15700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28600" y="6556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28600" y="43132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620000" y="609600"/>
              <a:ext cx="0" cy="3733800"/>
            </a:xfrm>
            <a:prstGeom prst="line">
              <a:avLst/>
            </a:prstGeom>
            <a:ln w="889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10" name="Group 5"/>
            <p:cNvGrpSpPr>
              <a:grpSpLocks/>
            </p:cNvGrpSpPr>
            <p:nvPr/>
          </p:nvGrpSpPr>
          <p:grpSpPr bwMode="auto">
            <a:xfrm>
              <a:off x="457200" y="3275013"/>
              <a:ext cx="457200" cy="1303337"/>
              <a:chOff x="457200" y="3200400"/>
              <a:chExt cx="457200" cy="1303859"/>
            </a:xfrm>
          </p:grpSpPr>
          <p:cxnSp>
            <p:nvCxnSpPr>
              <p:cNvPr id="131" name="Straight Connector 130"/>
              <p:cNvCxnSpPr/>
              <p:nvPr/>
            </p:nvCxnSpPr>
            <p:spPr>
              <a:xfrm>
                <a:off x="457200" y="3200400"/>
                <a:ext cx="0" cy="1303859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 flipH="1">
                <a:off x="457200" y="3657783"/>
                <a:ext cx="457200" cy="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 flipH="1">
                <a:off x="457200" y="3962705"/>
                <a:ext cx="457200" cy="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4"/>
            <p:cNvGrpSpPr>
              <a:grpSpLocks noChangeAspect="1"/>
            </p:cNvGrpSpPr>
            <p:nvPr/>
          </p:nvGrpSpPr>
          <p:grpSpPr bwMode="auto">
            <a:xfrm>
              <a:off x="1752600" y="1508125"/>
              <a:ext cx="1320800" cy="1047750"/>
              <a:chOff x="2305" y="1682"/>
              <a:chExt cx="2351" cy="1956"/>
            </a:xfrm>
          </p:grpSpPr>
          <p:sp>
            <p:nvSpPr>
              <p:cNvPr id="102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2305" y="1682"/>
                <a:ext cx="2351" cy="19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Freeform 5"/>
              <p:cNvSpPr>
                <a:spLocks/>
              </p:cNvSpPr>
              <p:nvPr/>
            </p:nvSpPr>
            <p:spPr bwMode="auto">
              <a:xfrm>
                <a:off x="2651" y="3030"/>
                <a:ext cx="1659" cy="547"/>
              </a:xfrm>
              <a:custGeom>
                <a:avLst/>
                <a:gdLst>
                  <a:gd name="T0" fmla="*/ 1653 w 1659"/>
                  <a:gd name="T1" fmla="*/ 14 h 547"/>
                  <a:gd name="T2" fmla="*/ 1650 w 1659"/>
                  <a:gd name="T3" fmla="*/ 58 h 547"/>
                  <a:gd name="T4" fmla="*/ 1603 w 1659"/>
                  <a:gd name="T5" fmla="*/ 97 h 547"/>
                  <a:gd name="T6" fmla="*/ 1549 w 1659"/>
                  <a:gd name="T7" fmla="*/ 167 h 547"/>
                  <a:gd name="T8" fmla="*/ 1518 w 1659"/>
                  <a:gd name="T9" fmla="*/ 263 h 547"/>
                  <a:gd name="T10" fmla="*/ 1551 w 1659"/>
                  <a:gd name="T11" fmla="*/ 366 h 547"/>
                  <a:gd name="T12" fmla="*/ 1633 w 1659"/>
                  <a:gd name="T13" fmla="*/ 474 h 547"/>
                  <a:gd name="T14" fmla="*/ 1618 w 1659"/>
                  <a:gd name="T15" fmla="*/ 531 h 547"/>
                  <a:gd name="T16" fmla="*/ 1571 w 1659"/>
                  <a:gd name="T17" fmla="*/ 529 h 547"/>
                  <a:gd name="T18" fmla="*/ 1523 w 1659"/>
                  <a:gd name="T19" fmla="*/ 493 h 547"/>
                  <a:gd name="T20" fmla="*/ 1462 w 1659"/>
                  <a:gd name="T21" fmla="*/ 429 h 547"/>
                  <a:gd name="T22" fmla="*/ 1400 w 1659"/>
                  <a:gd name="T23" fmla="*/ 399 h 547"/>
                  <a:gd name="T24" fmla="*/ 1344 w 1659"/>
                  <a:gd name="T25" fmla="*/ 404 h 547"/>
                  <a:gd name="T26" fmla="*/ 1294 w 1659"/>
                  <a:gd name="T27" fmla="*/ 438 h 547"/>
                  <a:gd name="T28" fmla="*/ 1215 w 1659"/>
                  <a:gd name="T29" fmla="*/ 505 h 547"/>
                  <a:gd name="T30" fmla="*/ 1109 w 1659"/>
                  <a:gd name="T31" fmla="*/ 529 h 547"/>
                  <a:gd name="T32" fmla="*/ 1000 w 1659"/>
                  <a:gd name="T33" fmla="*/ 515 h 547"/>
                  <a:gd name="T34" fmla="*/ 906 w 1659"/>
                  <a:gd name="T35" fmla="*/ 481 h 547"/>
                  <a:gd name="T36" fmla="*/ 832 w 1659"/>
                  <a:gd name="T37" fmla="*/ 452 h 547"/>
                  <a:gd name="T38" fmla="*/ 761 w 1659"/>
                  <a:gd name="T39" fmla="*/ 463 h 547"/>
                  <a:gd name="T40" fmla="*/ 696 w 1659"/>
                  <a:gd name="T41" fmla="*/ 496 h 547"/>
                  <a:gd name="T42" fmla="*/ 643 w 1659"/>
                  <a:gd name="T43" fmla="*/ 534 h 547"/>
                  <a:gd name="T44" fmla="*/ 594 w 1659"/>
                  <a:gd name="T45" fmla="*/ 540 h 547"/>
                  <a:gd name="T46" fmla="*/ 526 w 1659"/>
                  <a:gd name="T47" fmla="*/ 484 h 547"/>
                  <a:gd name="T48" fmla="*/ 447 w 1659"/>
                  <a:gd name="T49" fmla="*/ 427 h 547"/>
                  <a:gd name="T50" fmla="*/ 366 w 1659"/>
                  <a:gd name="T51" fmla="*/ 423 h 547"/>
                  <a:gd name="T52" fmla="*/ 280 w 1659"/>
                  <a:gd name="T53" fmla="*/ 483 h 547"/>
                  <a:gd name="T54" fmla="*/ 221 w 1659"/>
                  <a:gd name="T55" fmla="*/ 477 h 547"/>
                  <a:gd name="T56" fmla="*/ 177 w 1659"/>
                  <a:gd name="T57" fmla="*/ 441 h 547"/>
                  <a:gd name="T58" fmla="*/ 131 w 1659"/>
                  <a:gd name="T59" fmla="*/ 417 h 547"/>
                  <a:gd name="T60" fmla="*/ 71 w 1659"/>
                  <a:gd name="T61" fmla="*/ 411 h 547"/>
                  <a:gd name="T62" fmla="*/ 18 w 1659"/>
                  <a:gd name="T63" fmla="*/ 359 h 547"/>
                  <a:gd name="T64" fmla="*/ 2 w 1659"/>
                  <a:gd name="T65" fmla="*/ 299 h 547"/>
                  <a:gd name="T66" fmla="*/ 53 w 1659"/>
                  <a:gd name="T67" fmla="*/ 273 h 547"/>
                  <a:gd name="T68" fmla="*/ 157 w 1659"/>
                  <a:gd name="T69" fmla="*/ 287 h 547"/>
                  <a:gd name="T70" fmla="*/ 223 w 1659"/>
                  <a:gd name="T71" fmla="*/ 276 h 547"/>
                  <a:gd name="T72" fmla="*/ 263 w 1659"/>
                  <a:gd name="T73" fmla="*/ 247 h 547"/>
                  <a:gd name="T74" fmla="*/ 295 w 1659"/>
                  <a:gd name="T75" fmla="*/ 216 h 547"/>
                  <a:gd name="T76" fmla="*/ 347 w 1659"/>
                  <a:gd name="T77" fmla="*/ 197 h 547"/>
                  <a:gd name="T78" fmla="*/ 438 w 1659"/>
                  <a:gd name="T79" fmla="*/ 193 h 547"/>
                  <a:gd name="T80" fmla="*/ 548 w 1659"/>
                  <a:gd name="T81" fmla="*/ 210 h 547"/>
                  <a:gd name="T82" fmla="*/ 658 w 1659"/>
                  <a:gd name="T83" fmla="*/ 247 h 547"/>
                  <a:gd name="T84" fmla="*/ 765 w 1659"/>
                  <a:gd name="T85" fmla="*/ 298 h 547"/>
                  <a:gd name="T86" fmla="*/ 898 w 1659"/>
                  <a:gd name="T87" fmla="*/ 331 h 547"/>
                  <a:gd name="T88" fmla="*/ 1045 w 1659"/>
                  <a:gd name="T89" fmla="*/ 331 h 547"/>
                  <a:gd name="T90" fmla="*/ 1182 w 1659"/>
                  <a:gd name="T91" fmla="*/ 282 h 547"/>
                  <a:gd name="T92" fmla="*/ 1306 w 1659"/>
                  <a:gd name="T93" fmla="*/ 196 h 547"/>
                  <a:gd name="T94" fmla="*/ 1446 w 1659"/>
                  <a:gd name="T95" fmla="*/ 108 h 547"/>
                  <a:gd name="T96" fmla="*/ 1571 w 1659"/>
                  <a:gd name="T97" fmla="*/ 39 h 547"/>
                  <a:gd name="T98" fmla="*/ 1639 w 1659"/>
                  <a:gd name="T99" fmla="*/ 1 h 54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1659" h="547">
                    <a:moveTo>
                      <a:pt x="1642" y="0"/>
                    </a:moveTo>
                    <a:lnTo>
                      <a:pt x="1643" y="2"/>
                    </a:lnTo>
                    <a:lnTo>
                      <a:pt x="1648" y="7"/>
                    </a:lnTo>
                    <a:lnTo>
                      <a:pt x="1653" y="14"/>
                    </a:lnTo>
                    <a:lnTo>
                      <a:pt x="1657" y="24"/>
                    </a:lnTo>
                    <a:lnTo>
                      <a:pt x="1659" y="35"/>
                    </a:lnTo>
                    <a:lnTo>
                      <a:pt x="1657" y="46"/>
                    </a:lnTo>
                    <a:lnTo>
                      <a:pt x="1650" y="58"/>
                    </a:lnTo>
                    <a:lnTo>
                      <a:pt x="1637" y="68"/>
                    </a:lnTo>
                    <a:lnTo>
                      <a:pt x="1628" y="75"/>
                    </a:lnTo>
                    <a:lnTo>
                      <a:pt x="1616" y="85"/>
                    </a:lnTo>
                    <a:lnTo>
                      <a:pt x="1603" y="97"/>
                    </a:lnTo>
                    <a:lnTo>
                      <a:pt x="1589" y="112"/>
                    </a:lnTo>
                    <a:lnTo>
                      <a:pt x="1575" y="128"/>
                    </a:lnTo>
                    <a:lnTo>
                      <a:pt x="1562" y="147"/>
                    </a:lnTo>
                    <a:lnTo>
                      <a:pt x="1549" y="167"/>
                    </a:lnTo>
                    <a:lnTo>
                      <a:pt x="1537" y="190"/>
                    </a:lnTo>
                    <a:lnTo>
                      <a:pt x="1529" y="213"/>
                    </a:lnTo>
                    <a:lnTo>
                      <a:pt x="1522" y="237"/>
                    </a:lnTo>
                    <a:lnTo>
                      <a:pt x="1518" y="263"/>
                    </a:lnTo>
                    <a:lnTo>
                      <a:pt x="1519" y="287"/>
                    </a:lnTo>
                    <a:lnTo>
                      <a:pt x="1525" y="315"/>
                    </a:lnTo>
                    <a:lnTo>
                      <a:pt x="1535" y="341"/>
                    </a:lnTo>
                    <a:lnTo>
                      <a:pt x="1551" y="366"/>
                    </a:lnTo>
                    <a:lnTo>
                      <a:pt x="1574" y="392"/>
                    </a:lnTo>
                    <a:lnTo>
                      <a:pt x="1602" y="423"/>
                    </a:lnTo>
                    <a:lnTo>
                      <a:pt x="1621" y="450"/>
                    </a:lnTo>
                    <a:lnTo>
                      <a:pt x="1633" y="474"/>
                    </a:lnTo>
                    <a:lnTo>
                      <a:pt x="1637" y="495"/>
                    </a:lnTo>
                    <a:lnTo>
                      <a:pt x="1636" y="511"/>
                    </a:lnTo>
                    <a:lnTo>
                      <a:pt x="1629" y="523"/>
                    </a:lnTo>
                    <a:lnTo>
                      <a:pt x="1618" y="531"/>
                    </a:lnTo>
                    <a:lnTo>
                      <a:pt x="1604" y="535"/>
                    </a:lnTo>
                    <a:lnTo>
                      <a:pt x="1594" y="535"/>
                    </a:lnTo>
                    <a:lnTo>
                      <a:pt x="1583" y="533"/>
                    </a:lnTo>
                    <a:lnTo>
                      <a:pt x="1571" y="529"/>
                    </a:lnTo>
                    <a:lnTo>
                      <a:pt x="1560" y="523"/>
                    </a:lnTo>
                    <a:lnTo>
                      <a:pt x="1548" y="515"/>
                    </a:lnTo>
                    <a:lnTo>
                      <a:pt x="1535" y="505"/>
                    </a:lnTo>
                    <a:lnTo>
                      <a:pt x="1523" y="493"/>
                    </a:lnTo>
                    <a:lnTo>
                      <a:pt x="1510" y="478"/>
                    </a:lnTo>
                    <a:lnTo>
                      <a:pt x="1494" y="460"/>
                    </a:lnTo>
                    <a:lnTo>
                      <a:pt x="1478" y="443"/>
                    </a:lnTo>
                    <a:lnTo>
                      <a:pt x="1462" y="429"/>
                    </a:lnTo>
                    <a:lnTo>
                      <a:pt x="1446" y="418"/>
                    </a:lnTo>
                    <a:lnTo>
                      <a:pt x="1431" y="410"/>
                    </a:lnTo>
                    <a:lnTo>
                      <a:pt x="1416" y="403"/>
                    </a:lnTo>
                    <a:lnTo>
                      <a:pt x="1400" y="399"/>
                    </a:lnTo>
                    <a:lnTo>
                      <a:pt x="1386" y="397"/>
                    </a:lnTo>
                    <a:lnTo>
                      <a:pt x="1372" y="397"/>
                    </a:lnTo>
                    <a:lnTo>
                      <a:pt x="1358" y="399"/>
                    </a:lnTo>
                    <a:lnTo>
                      <a:pt x="1344" y="404"/>
                    </a:lnTo>
                    <a:lnTo>
                      <a:pt x="1331" y="410"/>
                    </a:lnTo>
                    <a:lnTo>
                      <a:pt x="1318" y="418"/>
                    </a:lnTo>
                    <a:lnTo>
                      <a:pt x="1306" y="428"/>
                    </a:lnTo>
                    <a:lnTo>
                      <a:pt x="1294" y="438"/>
                    </a:lnTo>
                    <a:lnTo>
                      <a:pt x="1283" y="451"/>
                    </a:lnTo>
                    <a:lnTo>
                      <a:pt x="1261" y="472"/>
                    </a:lnTo>
                    <a:lnTo>
                      <a:pt x="1239" y="491"/>
                    </a:lnTo>
                    <a:lnTo>
                      <a:pt x="1215" y="505"/>
                    </a:lnTo>
                    <a:lnTo>
                      <a:pt x="1190" y="516"/>
                    </a:lnTo>
                    <a:lnTo>
                      <a:pt x="1164" y="523"/>
                    </a:lnTo>
                    <a:lnTo>
                      <a:pt x="1136" y="528"/>
                    </a:lnTo>
                    <a:lnTo>
                      <a:pt x="1109" y="529"/>
                    </a:lnTo>
                    <a:lnTo>
                      <a:pt x="1081" y="529"/>
                    </a:lnTo>
                    <a:lnTo>
                      <a:pt x="1054" y="526"/>
                    </a:lnTo>
                    <a:lnTo>
                      <a:pt x="1026" y="522"/>
                    </a:lnTo>
                    <a:lnTo>
                      <a:pt x="1000" y="515"/>
                    </a:lnTo>
                    <a:lnTo>
                      <a:pt x="974" y="508"/>
                    </a:lnTo>
                    <a:lnTo>
                      <a:pt x="949" y="500"/>
                    </a:lnTo>
                    <a:lnTo>
                      <a:pt x="927" y="490"/>
                    </a:lnTo>
                    <a:lnTo>
                      <a:pt x="906" y="481"/>
                    </a:lnTo>
                    <a:lnTo>
                      <a:pt x="887" y="470"/>
                    </a:lnTo>
                    <a:lnTo>
                      <a:pt x="869" y="462"/>
                    </a:lnTo>
                    <a:lnTo>
                      <a:pt x="850" y="456"/>
                    </a:lnTo>
                    <a:lnTo>
                      <a:pt x="832" y="452"/>
                    </a:lnTo>
                    <a:lnTo>
                      <a:pt x="814" y="452"/>
                    </a:lnTo>
                    <a:lnTo>
                      <a:pt x="796" y="454"/>
                    </a:lnTo>
                    <a:lnTo>
                      <a:pt x="778" y="458"/>
                    </a:lnTo>
                    <a:lnTo>
                      <a:pt x="761" y="463"/>
                    </a:lnTo>
                    <a:lnTo>
                      <a:pt x="744" y="470"/>
                    </a:lnTo>
                    <a:lnTo>
                      <a:pt x="726" y="478"/>
                    </a:lnTo>
                    <a:lnTo>
                      <a:pt x="711" y="487"/>
                    </a:lnTo>
                    <a:lnTo>
                      <a:pt x="696" y="496"/>
                    </a:lnTo>
                    <a:lnTo>
                      <a:pt x="682" y="507"/>
                    </a:lnTo>
                    <a:lnTo>
                      <a:pt x="667" y="516"/>
                    </a:lnTo>
                    <a:lnTo>
                      <a:pt x="655" y="526"/>
                    </a:lnTo>
                    <a:lnTo>
                      <a:pt x="643" y="534"/>
                    </a:lnTo>
                    <a:lnTo>
                      <a:pt x="632" y="542"/>
                    </a:lnTo>
                    <a:lnTo>
                      <a:pt x="622" y="547"/>
                    </a:lnTo>
                    <a:lnTo>
                      <a:pt x="609" y="546"/>
                    </a:lnTo>
                    <a:lnTo>
                      <a:pt x="594" y="540"/>
                    </a:lnTo>
                    <a:lnTo>
                      <a:pt x="579" y="529"/>
                    </a:lnTo>
                    <a:lnTo>
                      <a:pt x="563" y="516"/>
                    </a:lnTo>
                    <a:lnTo>
                      <a:pt x="545" y="501"/>
                    </a:lnTo>
                    <a:lnTo>
                      <a:pt x="526" y="484"/>
                    </a:lnTo>
                    <a:lnTo>
                      <a:pt x="507" y="468"/>
                    </a:lnTo>
                    <a:lnTo>
                      <a:pt x="488" y="452"/>
                    </a:lnTo>
                    <a:lnTo>
                      <a:pt x="467" y="438"/>
                    </a:lnTo>
                    <a:lnTo>
                      <a:pt x="447" y="427"/>
                    </a:lnTo>
                    <a:lnTo>
                      <a:pt x="427" y="418"/>
                    </a:lnTo>
                    <a:lnTo>
                      <a:pt x="406" y="415"/>
                    </a:lnTo>
                    <a:lnTo>
                      <a:pt x="386" y="416"/>
                    </a:lnTo>
                    <a:lnTo>
                      <a:pt x="366" y="423"/>
                    </a:lnTo>
                    <a:lnTo>
                      <a:pt x="346" y="438"/>
                    </a:lnTo>
                    <a:lnTo>
                      <a:pt x="321" y="460"/>
                    </a:lnTo>
                    <a:lnTo>
                      <a:pt x="300" y="474"/>
                    </a:lnTo>
                    <a:lnTo>
                      <a:pt x="280" y="483"/>
                    </a:lnTo>
                    <a:lnTo>
                      <a:pt x="263" y="488"/>
                    </a:lnTo>
                    <a:lnTo>
                      <a:pt x="247" y="488"/>
                    </a:lnTo>
                    <a:lnTo>
                      <a:pt x="234" y="484"/>
                    </a:lnTo>
                    <a:lnTo>
                      <a:pt x="221" y="477"/>
                    </a:lnTo>
                    <a:lnTo>
                      <a:pt x="209" y="469"/>
                    </a:lnTo>
                    <a:lnTo>
                      <a:pt x="198" y="460"/>
                    </a:lnTo>
                    <a:lnTo>
                      <a:pt x="188" y="450"/>
                    </a:lnTo>
                    <a:lnTo>
                      <a:pt x="177" y="441"/>
                    </a:lnTo>
                    <a:lnTo>
                      <a:pt x="167" y="431"/>
                    </a:lnTo>
                    <a:lnTo>
                      <a:pt x="155" y="424"/>
                    </a:lnTo>
                    <a:lnTo>
                      <a:pt x="143" y="419"/>
                    </a:lnTo>
                    <a:lnTo>
                      <a:pt x="131" y="417"/>
                    </a:lnTo>
                    <a:lnTo>
                      <a:pt x="117" y="419"/>
                    </a:lnTo>
                    <a:lnTo>
                      <a:pt x="102" y="421"/>
                    </a:lnTo>
                    <a:lnTo>
                      <a:pt x="86" y="418"/>
                    </a:lnTo>
                    <a:lnTo>
                      <a:pt x="71" y="411"/>
                    </a:lnTo>
                    <a:lnTo>
                      <a:pt x="56" y="402"/>
                    </a:lnTo>
                    <a:lnTo>
                      <a:pt x="42" y="389"/>
                    </a:lnTo>
                    <a:lnTo>
                      <a:pt x="29" y="375"/>
                    </a:lnTo>
                    <a:lnTo>
                      <a:pt x="18" y="359"/>
                    </a:lnTo>
                    <a:lnTo>
                      <a:pt x="9" y="343"/>
                    </a:lnTo>
                    <a:lnTo>
                      <a:pt x="3" y="328"/>
                    </a:lnTo>
                    <a:lnTo>
                      <a:pt x="0" y="312"/>
                    </a:lnTo>
                    <a:lnTo>
                      <a:pt x="2" y="299"/>
                    </a:lnTo>
                    <a:lnTo>
                      <a:pt x="6" y="287"/>
                    </a:lnTo>
                    <a:lnTo>
                      <a:pt x="17" y="279"/>
                    </a:lnTo>
                    <a:lnTo>
                      <a:pt x="32" y="275"/>
                    </a:lnTo>
                    <a:lnTo>
                      <a:pt x="53" y="273"/>
                    </a:lnTo>
                    <a:lnTo>
                      <a:pt x="81" y="278"/>
                    </a:lnTo>
                    <a:lnTo>
                      <a:pt x="110" y="284"/>
                    </a:lnTo>
                    <a:lnTo>
                      <a:pt x="135" y="287"/>
                    </a:lnTo>
                    <a:lnTo>
                      <a:pt x="157" y="287"/>
                    </a:lnTo>
                    <a:lnTo>
                      <a:pt x="177" y="287"/>
                    </a:lnTo>
                    <a:lnTo>
                      <a:pt x="195" y="285"/>
                    </a:lnTo>
                    <a:lnTo>
                      <a:pt x="210" y="280"/>
                    </a:lnTo>
                    <a:lnTo>
                      <a:pt x="223" y="276"/>
                    </a:lnTo>
                    <a:lnTo>
                      <a:pt x="235" y="270"/>
                    </a:lnTo>
                    <a:lnTo>
                      <a:pt x="246" y="263"/>
                    </a:lnTo>
                    <a:lnTo>
                      <a:pt x="255" y="255"/>
                    </a:lnTo>
                    <a:lnTo>
                      <a:pt x="263" y="247"/>
                    </a:lnTo>
                    <a:lnTo>
                      <a:pt x="272" y="239"/>
                    </a:lnTo>
                    <a:lnTo>
                      <a:pt x="279" y="231"/>
                    </a:lnTo>
                    <a:lnTo>
                      <a:pt x="287" y="224"/>
                    </a:lnTo>
                    <a:lnTo>
                      <a:pt x="295" y="216"/>
                    </a:lnTo>
                    <a:lnTo>
                      <a:pt x="305" y="210"/>
                    </a:lnTo>
                    <a:lnTo>
                      <a:pt x="315" y="204"/>
                    </a:lnTo>
                    <a:lnTo>
                      <a:pt x="329" y="200"/>
                    </a:lnTo>
                    <a:lnTo>
                      <a:pt x="347" y="197"/>
                    </a:lnTo>
                    <a:lnTo>
                      <a:pt x="367" y="194"/>
                    </a:lnTo>
                    <a:lnTo>
                      <a:pt x="388" y="193"/>
                    </a:lnTo>
                    <a:lnTo>
                      <a:pt x="412" y="192"/>
                    </a:lnTo>
                    <a:lnTo>
                      <a:pt x="438" y="193"/>
                    </a:lnTo>
                    <a:lnTo>
                      <a:pt x="464" y="196"/>
                    </a:lnTo>
                    <a:lnTo>
                      <a:pt x="492" y="199"/>
                    </a:lnTo>
                    <a:lnTo>
                      <a:pt x="520" y="204"/>
                    </a:lnTo>
                    <a:lnTo>
                      <a:pt x="548" y="210"/>
                    </a:lnTo>
                    <a:lnTo>
                      <a:pt x="577" y="217"/>
                    </a:lnTo>
                    <a:lnTo>
                      <a:pt x="604" y="226"/>
                    </a:lnTo>
                    <a:lnTo>
                      <a:pt x="632" y="236"/>
                    </a:lnTo>
                    <a:lnTo>
                      <a:pt x="658" y="247"/>
                    </a:lnTo>
                    <a:lnTo>
                      <a:pt x="683" y="260"/>
                    </a:lnTo>
                    <a:lnTo>
                      <a:pt x="708" y="273"/>
                    </a:lnTo>
                    <a:lnTo>
                      <a:pt x="735" y="286"/>
                    </a:lnTo>
                    <a:lnTo>
                      <a:pt x="765" y="298"/>
                    </a:lnTo>
                    <a:lnTo>
                      <a:pt x="796" y="309"/>
                    </a:lnTo>
                    <a:lnTo>
                      <a:pt x="829" y="318"/>
                    </a:lnTo>
                    <a:lnTo>
                      <a:pt x="863" y="325"/>
                    </a:lnTo>
                    <a:lnTo>
                      <a:pt x="898" y="331"/>
                    </a:lnTo>
                    <a:lnTo>
                      <a:pt x="935" y="335"/>
                    </a:lnTo>
                    <a:lnTo>
                      <a:pt x="972" y="336"/>
                    </a:lnTo>
                    <a:lnTo>
                      <a:pt x="1008" y="335"/>
                    </a:lnTo>
                    <a:lnTo>
                      <a:pt x="1045" y="331"/>
                    </a:lnTo>
                    <a:lnTo>
                      <a:pt x="1080" y="324"/>
                    </a:lnTo>
                    <a:lnTo>
                      <a:pt x="1115" y="313"/>
                    </a:lnTo>
                    <a:lnTo>
                      <a:pt x="1149" y="299"/>
                    </a:lnTo>
                    <a:lnTo>
                      <a:pt x="1182" y="282"/>
                    </a:lnTo>
                    <a:lnTo>
                      <a:pt x="1214" y="260"/>
                    </a:lnTo>
                    <a:lnTo>
                      <a:pt x="1243" y="239"/>
                    </a:lnTo>
                    <a:lnTo>
                      <a:pt x="1273" y="218"/>
                    </a:lnTo>
                    <a:lnTo>
                      <a:pt x="1306" y="196"/>
                    </a:lnTo>
                    <a:lnTo>
                      <a:pt x="1340" y="173"/>
                    </a:lnTo>
                    <a:lnTo>
                      <a:pt x="1376" y="152"/>
                    </a:lnTo>
                    <a:lnTo>
                      <a:pt x="1412" y="130"/>
                    </a:lnTo>
                    <a:lnTo>
                      <a:pt x="1446" y="108"/>
                    </a:lnTo>
                    <a:lnTo>
                      <a:pt x="1482" y="90"/>
                    </a:lnTo>
                    <a:lnTo>
                      <a:pt x="1514" y="71"/>
                    </a:lnTo>
                    <a:lnTo>
                      <a:pt x="1544" y="53"/>
                    </a:lnTo>
                    <a:lnTo>
                      <a:pt x="1571" y="39"/>
                    </a:lnTo>
                    <a:lnTo>
                      <a:pt x="1595" y="25"/>
                    </a:lnTo>
                    <a:lnTo>
                      <a:pt x="1615" y="14"/>
                    </a:lnTo>
                    <a:lnTo>
                      <a:pt x="1629" y="7"/>
                    </a:lnTo>
                    <a:lnTo>
                      <a:pt x="1639" y="1"/>
                    </a:lnTo>
                    <a:lnTo>
                      <a:pt x="1642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Freeform 6"/>
              <p:cNvSpPr>
                <a:spLocks/>
              </p:cNvSpPr>
              <p:nvPr/>
            </p:nvSpPr>
            <p:spPr bwMode="auto">
              <a:xfrm>
                <a:off x="4425" y="2592"/>
                <a:ext cx="46" cy="63"/>
              </a:xfrm>
              <a:custGeom>
                <a:avLst/>
                <a:gdLst>
                  <a:gd name="T0" fmla="*/ 46 w 46"/>
                  <a:gd name="T1" fmla="*/ 0 h 63"/>
                  <a:gd name="T2" fmla="*/ 42 w 46"/>
                  <a:gd name="T3" fmla="*/ 8 h 63"/>
                  <a:gd name="T4" fmla="*/ 34 w 46"/>
                  <a:gd name="T5" fmla="*/ 26 h 63"/>
                  <a:gd name="T6" fmla="*/ 27 w 46"/>
                  <a:gd name="T7" fmla="*/ 47 h 63"/>
                  <a:gd name="T8" fmla="*/ 26 w 46"/>
                  <a:gd name="T9" fmla="*/ 63 h 63"/>
                  <a:gd name="T10" fmla="*/ 0 w 46"/>
                  <a:gd name="T11" fmla="*/ 44 h 63"/>
                  <a:gd name="T12" fmla="*/ 1 w 46"/>
                  <a:gd name="T13" fmla="*/ 43 h 63"/>
                  <a:gd name="T14" fmla="*/ 4 w 46"/>
                  <a:gd name="T15" fmla="*/ 40 h 63"/>
                  <a:gd name="T16" fmla="*/ 8 w 46"/>
                  <a:gd name="T17" fmla="*/ 34 h 63"/>
                  <a:gd name="T18" fmla="*/ 14 w 46"/>
                  <a:gd name="T19" fmla="*/ 28 h 63"/>
                  <a:gd name="T20" fmla="*/ 20 w 46"/>
                  <a:gd name="T21" fmla="*/ 21 h 63"/>
                  <a:gd name="T22" fmla="*/ 28 w 46"/>
                  <a:gd name="T23" fmla="*/ 13 h 63"/>
                  <a:gd name="T24" fmla="*/ 37 w 46"/>
                  <a:gd name="T25" fmla="*/ 6 h 63"/>
                  <a:gd name="T26" fmla="*/ 46 w 46"/>
                  <a:gd name="T27" fmla="*/ 0 h 6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46" h="63">
                    <a:moveTo>
                      <a:pt x="46" y="0"/>
                    </a:moveTo>
                    <a:lnTo>
                      <a:pt x="42" y="8"/>
                    </a:lnTo>
                    <a:lnTo>
                      <a:pt x="34" y="26"/>
                    </a:lnTo>
                    <a:lnTo>
                      <a:pt x="27" y="47"/>
                    </a:lnTo>
                    <a:lnTo>
                      <a:pt x="26" y="63"/>
                    </a:lnTo>
                    <a:lnTo>
                      <a:pt x="0" y="44"/>
                    </a:lnTo>
                    <a:lnTo>
                      <a:pt x="1" y="43"/>
                    </a:lnTo>
                    <a:lnTo>
                      <a:pt x="4" y="40"/>
                    </a:lnTo>
                    <a:lnTo>
                      <a:pt x="8" y="34"/>
                    </a:lnTo>
                    <a:lnTo>
                      <a:pt x="14" y="28"/>
                    </a:lnTo>
                    <a:lnTo>
                      <a:pt x="20" y="21"/>
                    </a:lnTo>
                    <a:lnTo>
                      <a:pt x="28" y="13"/>
                    </a:lnTo>
                    <a:lnTo>
                      <a:pt x="37" y="6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F4BC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Freeform 7"/>
              <p:cNvSpPr>
                <a:spLocks/>
              </p:cNvSpPr>
              <p:nvPr/>
            </p:nvSpPr>
            <p:spPr bwMode="auto">
              <a:xfrm>
                <a:off x="4590" y="2532"/>
                <a:ext cx="45" cy="82"/>
              </a:xfrm>
              <a:custGeom>
                <a:avLst/>
                <a:gdLst>
                  <a:gd name="T0" fmla="*/ 0 w 45"/>
                  <a:gd name="T1" fmla="*/ 41 h 82"/>
                  <a:gd name="T2" fmla="*/ 2 w 45"/>
                  <a:gd name="T3" fmla="*/ 56 h 82"/>
                  <a:gd name="T4" fmla="*/ 7 w 45"/>
                  <a:gd name="T5" fmla="*/ 70 h 82"/>
                  <a:gd name="T6" fmla="*/ 14 w 45"/>
                  <a:gd name="T7" fmla="*/ 79 h 82"/>
                  <a:gd name="T8" fmla="*/ 22 w 45"/>
                  <a:gd name="T9" fmla="*/ 82 h 82"/>
                  <a:gd name="T10" fmla="*/ 31 w 45"/>
                  <a:gd name="T11" fmla="*/ 79 h 82"/>
                  <a:gd name="T12" fmla="*/ 38 w 45"/>
                  <a:gd name="T13" fmla="*/ 70 h 82"/>
                  <a:gd name="T14" fmla="*/ 42 w 45"/>
                  <a:gd name="T15" fmla="*/ 56 h 82"/>
                  <a:gd name="T16" fmla="*/ 45 w 45"/>
                  <a:gd name="T17" fmla="*/ 41 h 82"/>
                  <a:gd name="T18" fmla="*/ 42 w 45"/>
                  <a:gd name="T19" fmla="*/ 24 h 82"/>
                  <a:gd name="T20" fmla="*/ 38 w 45"/>
                  <a:gd name="T21" fmla="*/ 11 h 82"/>
                  <a:gd name="T22" fmla="*/ 31 w 45"/>
                  <a:gd name="T23" fmla="*/ 3 h 82"/>
                  <a:gd name="T24" fmla="*/ 22 w 45"/>
                  <a:gd name="T25" fmla="*/ 0 h 82"/>
                  <a:gd name="T26" fmla="*/ 14 w 45"/>
                  <a:gd name="T27" fmla="*/ 3 h 82"/>
                  <a:gd name="T28" fmla="*/ 7 w 45"/>
                  <a:gd name="T29" fmla="*/ 11 h 82"/>
                  <a:gd name="T30" fmla="*/ 2 w 45"/>
                  <a:gd name="T31" fmla="*/ 24 h 82"/>
                  <a:gd name="T32" fmla="*/ 0 w 45"/>
                  <a:gd name="T33" fmla="*/ 41 h 8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45" h="82">
                    <a:moveTo>
                      <a:pt x="0" y="41"/>
                    </a:moveTo>
                    <a:lnTo>
                      <a:pt x="2" y="56"/>
                    </a:lnTo>
                    <a:lnTo>
                      <a:pt x="7" y="70"/>
                    </a:lnTo>
                    <a:lnTo>
                      <a:pt x="14" y="79"/>
                    </a:lnTo>
                    <a:lnTo>
                      <a:pt x="22" y="82"/>
                    </a:lnTo>
                    <a:lnTo>
                      <a:pt x="31" y="79"/>
                    </a:lnTo>
                    <a:lnTo>
                      <a:pt x="38" y="70"/>
                    </a:lnTo>
                    <a:lnTo>
                      <a:pt x="42" y="56"/>
                    </a:lnTo>
                    <a:lnTo>
                      <a:pt x="45" y="41"/>
                    </a:lnTo>
                    <a:lnTo>
                      <a:pt x="42" y="24"/>
                    </a:lnTo>
                    <a:lnTo>
                      <a:pt x="38" y="11"/>
                    </a:lnTo>
                    <a:lnTo>
                      <a:pt x="31" y="3"/>
                    </a:lnTo>
                    <a:lnTo>
                      <a:pt x="22" y="0"/>
                    </a:lnTo>
                    <a:lnTo>
                      <a:pt x="14" y="3"/>
                    </a:lnTo>
                    <a:lnTo>
                      <a:pt x="7" y="11"/>
                    </a:lnTo>
                    <a:lnTo>
                      <a:pt x="2" y="24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F4BC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Freeform 8"/>
              <p:cNvSpPr>
                <a:spLocks/>
              </p:cNvSpPr>
              <p:nvPr/>
            </p:nvSpPr>
            <p:spPr bwMode="auto">
              <a:xfrm>
                <a:off x="4416" y="2362"/>
                <a:ext cx="60" cy="100"/>
              </a:xfrm>
              <a:custGeom>
                <a:avLst/>
                <a:gdLst>
                  <a:gd name="T0" fmla="*/ 0 w 60"/>
                  <a:gd name="T1" fmla="*/ 51 h 100"/>
                  <a:gd name="T2" fmla="*/ 2 w 60"/>
                  <a:gd name="T3" fmla="*/ 69 h 100"/>
                  <a:gd name="T4" fmla="*/ 8 w 60"/>
                  <a:gd name="T5" fmla="*/ 86 h 100"/>
                  <a:gd name="T6" fmla="*/ 17 w 60"/>
                  <a:gd name="T7" fmla="*/ 97 h 100"/>
                  <a:gd name="T8" fmla="*/ 29 w 60"/>
                  <a:gd name="T9" fmla="*/ 100 h 100"/>
                  <a:gd name="T10" fmla="*/ 41 w 60"/>
                  <a:gd name="T11" fmla="*/ 97 h 100"/>
                  <a:gd name="T12" fmla="*/ 50 w 60"/>
                  <a:gd name="T13" fmla="*/ 86 h 100"/>
                  <a:gd name="T14" fmla="*/ 57 w 60"/>
                  <a:gd name="T15" fmla="*/ 69 h 100"/>
                  <a:gd name="T16" fmla="*/ 60 w 60"/>
                  <a:gd name="T17" fmla="*/ 51 h 100"/>
                  <a:gd name="T18" fmla="*/ 57 w 60"/>
                  <a:gd name="T19" fmla="*/ 31 h 100"/>
                  <a:gd name="T20" fmla="*/ 50 w 60"/>
                  <a:gd name="T21" fmla="*/ 14 h 100"/>
                  <a:gd name="T22" fmla="*/ 41 w 60"/>
                  <a:gd name="T23" fmla="*/ 3 h 100"/>
                  <a:gd name="T24" fmla="*/ 29 w 60"/>
                  <a:gd name="T25" fmla="*/ 0 h 100"/>
                  <a:gd name="T26" fmla="*/ 17 w 60"/>
                  <a:gd name="T27" fmla="*/ 3 h 100"/>
                  <a:gd name="T28" fmla="*/ 8 w 60"/>
                  <a:gd name="T29" fmla="*/ 14 h 100"/>
                  <a:gd name="T30" fmla="*/ 2 w 60"/>
                  <a:gd name="T31" fmla="*/ 31 h 100"/>
                  <a:gd name="T32" fmla="*/ 0 w 60"/>
                  <a:gd name="T33" fmla="*/ 51 h 10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0" h="100">
                    <a:moveTo>
                      <a:pt x="0" y="51"/>
                    </a:moveTo>
                    <a:lnTo>
                      <a:pt x="2" y="69"/>
                    </a:lnTo>
                    <a:lnTo>
                      <a:pt x="8" y="86"/>
                    </a:lnTo>
                    <a:lnTo>
                      <a:pt x="17" y="97"/>
                    </a:lnTo>
                    <a:lnTo>
                      <a:pt x="29" y="100"/>
                    </a:lnTo>
                    <a:lnTo>
                      <a:pt x="41" y="97"/>
                    </a:lnTo>
                    <a:lnTo>
                      <a:pt x="50" y="86"/>
                    </a:lnTo>
                    <a:lnTo>
                      <a:pt x="57" y="69"/>
                    </a:lnTo>
                    <a:lnTo>
                      <a:pt x="60" y="51"/>
                    </a:lnTo>
                    <a:lnTo>
                      <a:pt x="57" y="31"/>
                    </a:lnTo>
                    <a:lnTo>
                      <a:pt x="50" y="14"/>
                    </a:lnTo>
                    <a:lnTo>
                      <a:pt x="41" y="3"/>
                    </a:lnTo>
                    <a:lnTo>
                      <a:pt x="29" y="0"/>
                    </a:lnTo>
                    <a:lnTo>
                      <a:pt x="17" y="3"/>
                    </a:lnTo>
                    <a:lnTo>
                      <a:pt x="8" y="14"/>
                    </a:lnTo>
                    <a:lnTo>
                      <a:pt x="2" y="31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Freeform 9"/>
              <p:cNvSpPr>
                <a:spLocks/>
              </p:cNvSpPr>
              <p:nvPr/>
            </p:nvSpPr>
            <p:spPr bwMode="auto">
              <a:xfrm>
                <a:off x="4258" y="2552"/>
                <a:ext cx="331" cy="474"/>
              </a:xfrm>
              <a:custGeom>
                <a:avLst/>
                <a:gdLst>
                  <a:gd name="T0" fmla="*/ 293 w 331"/>
                  <a:gd name="T1" fmla="*/ 258 h 474"/>
                  <a:gd name="T2" fmla="*/ 308 w 331"/>
                  <a:gd name="T3" fmla="*/ 275 h 474"/>
                  <a:gd name="T4" fmla="*/ 325 w 331"/>
                  <a:gd name="T5" fmla="*/ 304 h 474"/>
                  <a:gd name="T6" fmla="*/ 331 w 331"/>
                  <a:gd name="T7" fmla="*/ 339 h 474"/>
                  <a:gd name="T8" fmla="*/ 314 w 331"/>
                  <a:gd name="T9" fmla="*/ 373 h 474"/>
                  <a:gd name="T10" fmla="*/ 290 w 331"/>
                  <a:gd name="T11" fmla="*/ 392 h 474"/>
                  <a:gd name="T12" fmla="*/ 264 w 331"/>
                  <a:gd name="T13" fmla="*/ 404 h 474"/>
                  <a:gd name="T14" fmla="*/ 240 w 331"/>
                  <a:gd name="T15" fmla="*/ 419 h 474"/>
                  <a:gd name="T16" fmla="*/ 226 w 331"/>
                  <a:gd name="T17" fmla="*/ 443 h 474"/>
                  <a:gd name="T18" fmla="*/ 207 w 331"/>
                  <a:gd name="T19" fmla="*/ 458 h 474"/>
                  <a:gd name="T20" fmla="*/ 185 w 331"/>
                  <a:gd name="T21" fmla="*/ 469 h 474"/>
                  <a:gd name="T22" fmla="*/ 158 w 331"/>
                  <a:gd name="T23" fmla="*/ 473 h 474"/>
                  <a:gd name="T24" fmla="*/ 129 w 331"/>
                  <a:gd name="T25" fmla="*/ 473 h 474"/>
                  <a:gd name="T26" fmla="*/ 101 w 331"/>
                  <a:gd name="T27" fmla="*/ 466 h 474"/>
                  <a:gd name="T28" fmla="*/ 74 w 331"/>
                  <a:gd name="T29" fmla="*/ 453 h 474"/>
                  <a:gd name="T30" fmla="*/ 50 w 331"/>
                  <a:gd name="T31" fmla="*/ 433 h 474"/>
                  <a:gd name="T32" fmla="*/ 19 w 331"/>
                  <a:gd name="T33" fmla="*/ 385 h 474"/>
                  <a:gd name="T34" fmla="*/ 0 w 331"/>
                  <a:gd name="T35" fmla="*/ 315 h 474"/>
                  <a:gd name="T36" fmla="*/ 8 w 331"/>
                  <a:gd name="T37" fmla="*/ 249 h 474"/>
                  <a:gd name="T38" fmla="*/ 34 w 331"/>
                  <a:gd name="T39" fmla="*/ 190 h 474"/>
                  <a:gd name="T40" fmla="*/ 62 w 331"/>
                  <a:gd name="T41" fmla="*/ 143 h 474"/>
                  <a:gd name="T42" fmla="*/ 81 w 331"/>
                  <a:gd name="T43" fmla="*/ 93 h 474"/>
                  <a:gd name="T44" fmla="*/ 96 w 331"/>
                  <a:gd name="T45" fmla="*/ 40 h 474"/>
                  <a:gd name="T46" fmla="*/ 106 w 331"/>
                  <a:gd name="T47" fmla="*/ 4 h 474"/>
                  <a:gd name="T48" fmla="*/ 108 w 331"/>
                  <a:gd name="T49" fmla="*/ 4 h 474"/>
                  <a:gd name="T50" fmla="*/ 114 w 331"/>
                  <a:gd name="T51" fmla="*/ 38 h 474"/>
                  <a:gd name="T52" fmla="*/ 125 w 331"/>
                  <a:gd name="T53" fmla="*/ 83 h 474"/>
                  <a:gd name="T54" fmla="*/ 140 w 331"/>
                  <a:gd name="T55" fmla="*/ 117 h 474"/>
                  <a:gd name="T56" fmla="*/ 166 w 331"/>
                  <a:gd name="T57" fmla="*/ 126 h 474"/>
                  <a:gd name="T58" fmla="*/ 201 w 331"/>
                  <a:gd name="T59" fmla="*/ 137 h 474"/>
                  <a:gd name="T60" fmla="*/ 231 w 331"/>
                  <a:gd name="T61" fmla="*/ 161 h 474"/>
                  <a:gd name="T62" fmla="*/ 250 w 331"/>
                  <a:gd name="T63" fmla="*/ 202 h 474"/>
                  <a:gd name="T64" fmla="*/ 291 w 331"/>
                  <a:gd name="T65" fmla="*/ 255 h 47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31" h="474">
                    <a:moveTo>
                      <a:pt x="291" y="255"/>
                    </a:moveTo>
                    <a:lnTo>
                      <a:pt x="293" y="258"/>
                    </a:lnTo>
                    <a:lnTo>
                      <a:pt x="299" y="265"/>
                    </a:lnTo>
                    <a:lnTo>
                      <a:pt x="308" y="275"/>
                    </a:lnTo>
                    <a:lnTo>
                      <a:pt x="317" y="288"/>
                    </a:lnTo>
                    <a:lnTo>
                      <a:pt x="325" y="304"/>
                    </a:lnTo>
                    <a:lnTo>
                      <a:pt x="330" y="321"/>
                    </a:lnTo>
                    <a:lnTo>
                      <a:pt x="331" y="339"/>
                    </a:lnTo>
                    <a:lnTo>
                      <a:pt x="325" y="358"/>
                    </a:lnTo>
                    <a:lnTo>
                      <a:pt x="314" y="373"/>
                    </a:lnTo>
                    <a:lnTo>
                      <a:pt x="303" y="385"/>
                    </a:lnTo>
                    <a:lnTo>
                      <a:pt x="290" y="392"/>
                    </a:lnTo>
                    <a:lnTo>
                      <a:pt x="277" y="398"/>
                    </a:lnTo>
                    <a:lnTo>
                      <a:pt x="264" y="404"/>
                    </a:lnTo>
                    <a:lnTo>
                      <a:pt x="252" y="410"/>
                    </a:lnTo>
                    <a:lnTo>
                      <a:pt x="240" y="419"/>
                    </a:lnTo>
                    <a:lnTo>
                      <a:pt x="232" y="432"/>
                    </a:lnTo>
                    <a:lnTo>
                      <a:pt x="226" y="443"/>
                    </a:lnTo>
                    <a:lnTo>
                      <a:pt x="218" y="451"/>
                    </a:lnTo>
                    <a:lnTo>
                      <a:pt x="207" y="458"/>
                    </a:lnTo>
                    <a:lnTo>
                      <a:pt x="196" y="464"/>
                    </a:lnTo>
                    <a:lnTo>
                      <a:pt x="185" y="469"/>
                    </a:lnTo>
                    <a:lnTo>
                      <a:pt x="172" y="472"/>
                    </a:lnTo>
                    <a:lnTo>
                      <a:pt x="158" y="473"/>
                    </a:lnTo>
                    <a:lnTo>
                      <a:pt x="143" y="474"/>
                    </a:lnTo>
                    <a:lnTo>
                      <a:pt x="129" y="473"/>
                    </a:lnTo>
                    <a:lnTo>
                      <a:pt x="115" y="470"/>
                    </a:lnTo>
                    <a:lnTo>
                      <a:pt x="101" y="466"/>
                    </a:lnTo>
                    <a:lnTo>
                      <a:pt x="88" y="460"/>
                    </a:lnTo>
                    <a:lnTo>
                      <a:pt x="74" y="453"/>
                    </a:lnTo>
                    <a:lnTo>
                      <a:pt x="62" y="444"/>
                    </a:lnTo>
                    <a:lnTo>
                      <a:pt x="50" y="433"/>
                    </a:lnTo>
                    <a:lnTo>
                      <a:pt x="41" y="421"/>
                    </a:lnTo>
                    <a:lnTo>
                      <a:pt x="19" y="385"/>
                    </a:lnTo>
                    <a:lnTo>
                      <a:pt x="6" y="350"/>
                    </a:lnTo>
                    <a:lnTo>
                      <a:pt x="0" y="315"/>
                    </a:lnTo>
                    <a:lnTo>
                      <a:pt x="1" y="281"/>
                    </a:lnTo>
                    <a:lnTo>
                      <a:pt x="8" y="249"/>
                    </a:lnTo>
                    <a:lnTo>
                      <a:pt x="19" y="219"/>
                    </a:lnTo>
                    <a:lnTo>
                      <a:pt x="34" y="190"/>
                    </a:lnTo>
                    <a:lnTo>
                      <a:pt x="52" y="162"/>
                    </a:lnTo>
                    <a:lnTo>
                      <a:pt x="62" y="143"/>
                    </a:lnTo>
                    <a:lnTo>
                      <a:pt x="72" y="119"/>
                    </a:lnTo>
                    <a:lnTo>
                      <a:pt x="81" y="93"/>
                    </a:lnTo>
                    <a:lnTo>
                      <a:pt x="90" y="64"/>
                    </a:lnTo>
                    <a:lnTo>
                      <a:pt x="96" y="40"/>
                    </a:lnTo>
                    <a:lnTo>
                      <a:pt x="102" y="18"/>
                    </a:lnTo>
                    <a:lnTo>
                      <a:pt x="106" y="4"/>
                    </a:lnTo>
                    <a:lnTo>
                      <a:pt x="107" y="0"/>
                    </a:lnTo>
                    <a:lnTo>
                      <a:pt x="108" y="4"/>
                    </a:lnTo>
                    <a:lnTo>
                      <a:pt x="110" y="18"/>
                    </a:lnTo>
                    <a:lnTo>
                      <a:pt x="114" y="38"/>
                    </a:lnTo>
                    <a:lnTo>
                      <a:pt x="119" y="61"/>
                    </a:lnTo>
                    <a:lnTo>
                      <a:pt x="125" y="83"/>
                    </a:lnTo>
                    <a:lnTo>
                      <a:pt x="133" y="103"/>
                    </a:lnTo>
                    <a:lnTo>
                      <a:pt x="140" y="117"/>
                    </a:lnTo>
                    <a:lnTo>
                      <a:pt x="149" y="123"/>
                    </a:lnTo>
                    <a:lnTo>
                      <a:pt x="166" y="126"/>
                    </a:lnTo>
                    <a:lnTo>
                      <a:pt x="184" y="130"/>
                    </a:lnTo>
                    <a:lnTo>
                      <a:pt x="201" y="137"/>
                    </a:lnTo>
                    <a:lnTo>
                      <a:pt x="217" y="148"/>
                    </a:lnTo>
                    <a:lnTo>
                      <a:pt x="231" y="161"/>
                    </a:lnTo>
                    <a:lnTo>
                      <a:pt x="242" y="180"/>
                    </a:lnTo>
                    <a:lnTo>
                      <a:pt x="250" y="202"/>
                    </a:lnTo>
                    <a:lnTo>
                      <a:pt x="252" y="231"/>
                    </a:lnTo>
                    <a:lnTo>
                      <a:pt x="291" y="255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Freeform 10"/>
              <p:cNvSpPr>
                <a:spLocks/>
              </p:cNvSpPr>
              <p:nvPr/>
            </p:nvSpPr>
            <p:spPr bwMode="auto">
              <a:xfrm>
                <a:off x="4384" y="2721"/>
                <a:ext cx="89" cy="139"/>
              </a:xfrm>
              <a:custGeom>
                <a:avLst/>
                <a:gdLst>
                  <a:gd name="T0" fmla="*/ 89 w 89"/>
                  <a:gd name="T1" fmla="*/ 50 h 139"/>
                  <a:gd name="T2" fmla="*/ 89 w 89"/>
                  <a:gd name="T3" fmla="*/ 54 h 139"/>
                  <a:gd name="T4" fmla="*/ 88 w 89"/>
                  <a:gd name="T5" fmla="*/ 65 h 139"/>
                  <a:gd name="T6" fmla="*/ 86 w 89"/>
                  <a:gd name="T7" fmla="*/ 80 h 139"/>
                  <a:gd name="T8" fmla="*/ 81 w 89"/>
                  <a:gd name="T9" fmla="*/ 98 h 139"/>
                  <a:gd name="T10" fmla="*/ 75 w 89"/>
                  <a:gd name="T11" fmla="*/ 116 h 139"/>
                  <a:gd name="T12" fmla="*/ 67 w 89"/>
                  <a:gd name="T13" fmla="*/ 130 h 139"/>
                  <a:gd name="T14" fmla="*/ 55 w 89"/>
                  <a:gd name="T15" fmla="*/ 138 h 139"/>
                  <a:gd name="T16" fmla="*/ 41 w 89"/>
                  <a:gd name="T17" fmla="*/ 139 h 139"/>
                  <a:gd name="T18" fmla="*/ 26 w 89"/>
                  <a:gd name="T19" fmla="*/ 131 h 139"/>
                  <a:gd name="T20" fmla="*/ 14 w 89"/>
                  <a:gd name="T21" fmla="*/ 117 h 139"/>
                  <a:gd name="T22" fmla="*/ 4 w 89"/>
                  <a:gd name="T23" fmla="*/ 98 h 139"/>
                  <a:gd name="T24" fmla="*/ 0 w 89"/>
                  <a:gd name="T25" fmla="*/ 76 h 139"/>
                  <a:gd name="T26" fmla="*/ 0 w 89"/>
                  <a:gd name="T27" fmla="*/ 53 h 139"/>
                  <a:gd name="T28" fmla="*/ 6 w 89"/>
                  <a:gd name="T29" fmla="*/ 32 h 139"/>
                  <a:gd name="T30" fmla="*/ 17 w 89"/>
                  <a:gd name="T31" fmla="*/ 14 h 139"/>
                  <a:gd name="T32" fmla="*/ 37 w 89"/>
                  <a:gd name="T33" fmla="*/ 3 h 139"/>
                  <a:gd name="T34" fmla="*/ 53 w 89"/>
                  <a:gd name="T35" fmla="*/ 0 h 139"/>
                  <a:gd name="T36" fmla="*/ 63 w 89"/>
                  <a:gd name="T37" fmla="*/ 4 h 139"/>
                  <a:gd name="T38" fmla="*/ 73 w 89"/>
                  <a:gd name="T39" fmla="*/ 11 h 139"/>
                  <a:gd name="T40" fmla="*/ 80 w 89"/>
                  <a:gd name="T41" fmla="*/ 20 h 139"/>
                  <a:gd name="T42" fmla="*/ 85 w 89"/>
                  <a:gd name="T43" fmla="*/ 31 h 139"/>
                  <a:gd name="T44" fmla="*/ 87 w 89"/>
                  <a:gd name="T45" fmla="*/ 40 h 139"/>
                  <a:gd name="T46" fmla="*/ 89 w 89"/>
                  <a:gd name="T47" fmla="*/ 47 h 139"/>
                  <a:gd name="T48" fmla="*/ 89 w 89"/>
                  <a:gd name="T49" fmla="*/ 50 h 13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9" h="139">
                    <a:moveTo>
                      <a:pt x="89" y="50"/>
                    </a:moveTo>
                    <a:lnTo>
                      <a:pt x="89" y="54"/>
                    </a:lnTo>
                    <a:lnTo>
                      <a:pt x="88" y="65"/>
                    </a:lnTo>
                    <a:lnTo>
                      <a:pt x="86" y="80"/>
                    </a:lnTo>
                    <a:lnTo>
                      <a:pt x="81" y="98"/>
                    </a:lnTo>
                    <a:lnTo>
                      <a:pt x="75" y="116"/>
                    </a:lnTo>
                    <a:lnTo>
                      <a:pt x="67" y="130"/>
                    </a:lnTo>
                    <a:lnTo>
                      <a:pt x="55" y="138"/>
                    </a:lnTo>
                    <a:lnTo>
                      <a:pt x="41" y="139"/>
                    </a:lnTo>
                    <a:lnTo>
                      <a:pt x="26" y="131"/>
                    </a:lnTo>
                    <a:lnTo>
                      <a:pt x="14" y="117"/>
                    </a:lnTo>
                    <a:lnTo>
                      <a:pt x="4" y="98"/>
                    </a:lnTo>
                    <a:lnTo>
                      <a:pt x="0" y="76"/>
                    </a:lnTo>
                    <a:lnTo>
                      <a:pt x="0" y="53"/>
                    </a:lnTo>
                    <a:lnTo>
                      <a:pt x="6" y="32"/>
                    </a:lnTo>
                    <a:lnTo>
                      <a:pt x="17" y="14"/>
                    </a:lnTo>
                    <a:lnTo>
                      <a:pt x="37" y="3"/>
                    </a:lnTo>
                    <a:lnTo>
                      <a:pt x="53" y="0"/>
                    </a:lnTo>
                    <a:lnTo>
                      <a:pt x="63" y="4"/>
                    </a:lnTo>
                    <a:lnTo>
                      <a:pt x="73" y="11"/>
                    </a:lnTo>
                    <a:lnTo>
                      <a:pt x="80" y="20"/>
                    </a:lnTo>
                    <a:lnTo>
                      <a:pt x="85" y="31"/>
                    </a:lnTo>
                    <a:lnTo>
                      <a:pt x="87" y="40"/>
                    </a:lnTo>
                    <a:lnTo>
                      <a:pt x="89" y="47"/>
                    </a:lnTo>
                    <a:lnTo>
                      <a:pt x="89" y="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" name="Freeform 11"/>
              <p:cNvSpPr>
                <a:spLocks/>
              </p:cNvSpPr>
              <p:nvPr/>
            </p:nvSpPr>
            <p:spPr bwMode="auto">
              <a:xfrm>
                <a:off x="2841" y="1747"/>
                <a:ext cx="1346" cy="1533"/>
              </a:xfrm>
              <a:custGeom>
                <a:avLst/>
                <a:gdLst>
                  <a:gd name="T0" fmla="*/ 1263 w 1346"/>
                  <a:gd name="T1" fmla="*/ 1179 h 1533"/>
                  <a:gd name="T2" fmla="*/ 1298 w 1346"/>
                  <a:gd name="T3" fmla="*/ 1192 h 1533"/>
                  <a:gd name="T4" fmla="*/ 1335 w 1346"/>
                  <a:gd name="T5" fmla="*/ 1217 h 1533"/>
                  <a:gd name="T6" fmla="*/ 1346 w 1346"/>
                  <a:gd name="T7" fmla="*/ 1254 h 1533"/>
                  <a:gd name="T8" fmla="*/ 1317 w 1346"/>
                  <a:gd name="T9" fmla="*/ 1288 h 1533"/>
                  <a:gd name="T10" fmla="*/ 1278 w 1346"/>
                  <a:gd name="T11" fmla="*/ 1314 h 1533"/>
                  <a:gd name="T12" fmla="*/ 1226 w 1346"/>
                  <a:gd name="T13" fmla="*/ 1340 h 1533"/>
                  <a:gd name="T14" fmla="*/ 1164 w 1346"/>
                  <a:gd name="T15" fmla="*/ 1367 h 1533"/>
                  <a:gd name="T16" fmla="*/ 1097 w 1346"/>
                  <a:gd name="T17" fmla="*/ 1395 h 1533"/>
                  <a:gd name="T18" fmla="*/ 1029 w 1346"/>
                  <a:gd name="T19" fmla="*/ 1424 h 1533"/>
                  <a:gd name="T20" fmla="*/ 961 w 1346"/>
                  <a:gd name="T21" fmla="*/ 1455 h 1533"/>
                  <a:gd name="T22" fmla="*/ 896 w 1346"/>
                  <a:gd name="T23" fmla="*/ 1486 h 1533"/>
                  <a:gd name="T24" fmla="*/ 837 w 1346"/>
                  <a:gd name="T25" fmla="*/ 1514 h 1533"/>
                  <a:gd name="T26" fmla="*/ 774 w 1346"/>
                  <a:gd name="T27" fmla="*/ 1529 h 1533"/>
                  <a:gd name="T28" fmla="*/ 707 w 1346"/>
                  <a:gd name="T29" fmla="*/ 1533 h 1533"/>
                  <a:gd name="T30" fmla="*/ 637 w 1346"/>
                  <a:gd name="T31" fmla="*/ 1525 h 1533"/>
                  <a:gd name="T32" fmla="*/ 565 w 1346"/>
                  <a:gd name="T33" fmla="*/ 1509 h 1533"/>
                  <a:gd name="T34" fmla="*/ 493 w 1346"/>
                  <a:gd name="T35" fmla="*/ 1488 h 1533"/>
                  <a:gd name="T36" fmla="*/ 423 w 1346"/>
                  <a:gd name="T37" fmla="*/ 1466 h 1533"/>
                  <a:gd name="T38" fmla="*/ 356 w 1346"/>
                  <a:gd name="T39" fmla="*/ 1443 h 1533"/>
                  <a:gd name="T40" fmla="*/ 292 w 1346"/>
                  <a:gd name="T41" fmla="*/ 1424 h 1533"/>
                  <a:gd name="T42" fmla="*/ 231 w 1346"/>
                  <a:gd name="T43" fmla="*/ 1416 h 1533"/>
                  <a:gd name="T44" fmla="*/ 171 w 1346"/>
                  <a:gd name="T45" fmla="*/ 1417 h 1533"/>
                  <a:gd name="T46" fmla="*/ 117 w 1346"/>
                  <a:gd name="T47" fmla="*/ 1420 h 1533"/>
                  <a:gd name="T48" fmla="*/ 71 w 1346"/>
                  <a:gd name="T49" fmla="*/ 1422 h 1533"/>
                  <a:gd name="T50" fmla="*/ 37 w 1346"/>
                  <a:gd name="T51" fmla="*/ 1418 h 1533"/>
                  <a:gd name="T52" fmla="*/ 16 w 1346"/>
                  <a:gd name="T53" fmla="*/ 1403 h 1533"/>
                  <a:gd name="T54" fmla="*/ 11 w 1346"/>
                  <a:gd name="T55" fmla="*/ 1371 h 1533"/>
                  <a:gd name="T56" fmla="*/ 30 w 1346"/>
                  <a:gd name="T57" fmla="*/ 1307 h 1533"/>
                  <a:gd name="T58" fmla="*/ 47 w 1346"/>
                  <a:gd name="T59" fmla="*/ 1257 h 1533"/>
                  <a:gd name="T60" fmla="*/ 50 w 1346"/>
                  <a:gd name="T61" fmla="*/ 1216 h 1533"/>
                  <a:gd name="T62" fmla="*/ 33 w 1346"/>
                  <a:gd name="T63" fmla="*/ 1135 h 1533"/>
                  <a:gd name="T64" fmla="*/ 7 w 1346"/>
                  <a:gd name="T65" fmla="*/ 1017 h 1533"/>
                  <a:gd name="T66" fmla="*/ 0 w 1346"/>
                  <a:gd name="T67" fmla="*/ 885 h 1533"/>
                  <a:gd name="T68" fmla="*/ 11 w 1346"/>
                  <a:gd name="T69" fmla="*/ 720 h 1533"/>
                  <a:gd name="T70" fmla="*/ 46 w 1346"/>
                  <a:gd name="T71" fmla="*/ 538 h 1533"/>
                  <a:gd name="T72" fmla="*/ 110 w 1346"/>
                  <a:gd name="T73" fmla="*/ 360 h 1533"/>
                  <a:gd name="T74" fmla="*/ 208 w 1346"/>
                  <a:gd name="T75" fmla="*/ 200 h 1533"/>
                  <a:gd name="T76" fmla="*/ 347 w 1346"/>
                  <a:gd name="T77" fmla="*/ 78 h 1533"/>
                  <a:gd name="T78" fmla="*/ 530 w 1346"/>
                  <a:gd name="T79" fmla="*/ 8 h 1533"/>
                  <a:gd name="T80" fmla="*/ 752 w 1346"/>
                  <a:gd name="T81" fmla="*/ 10 h 1533"/>
                  <a:gd name="T82" fmla="*/ 937 w 1346"/>
                  <a:gd name="T83" fmla="*/ 82 h 1533"/>
                  <a:gd name="T84" fmla="*/ 1076 w 1346"/>
                  <a:gd name="T85" fmla="*/ 210 h 1533"/>
                  <a:gd name="T86" fmla="*/ 1175 w 1346"/>
                  <a:gd name="T87" fmla="*/ 375 h 1533"/>
                  <a:gd name="T88" fmla="*/ 1240 w 1346"/>
                  <a:gd name="T89" fmla="*/ 564 h 1533"/>
                  <a:gd name="T90" fmla="*/ 1273 w 1346"/>
                  <a:gd name="T91" fmla="*/ 760 h 1533"/>
                  <a:gd name="T92" fmla="*/ 1281 w 1346"/>
                  <a:gd name="T93" fmla="*/ 947 h 1533"/>
                  <a:gd name="T94" fmla="*/ 1269 w 1346"/>
                  <a:gd name="T95" fmla="*/ 1111 h 1533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346" h="1533">
                    <a:moveTo>
                      <a:pt x="1258" y="1178"/>
                    </a:moveTo>
                    <a:lnTo>
                      <a:pt x="1263" y="1179"/>
                    </a:lnTo>
                    <a:lnTo>
                      <a:pt x="1278" y="1184"/>
                    </a:lnTo>
                    <a:lnTo>
                      <a:pt x="1298" y="1192"/>
                    </a:lnTo>
                    <a:lnTo>
                      <a:pt x="1318" y="1203"/>
                    </a:lnTo>
                    <a:lnTo>
                      <a:pt x="1335" y="1217"/>
                    </a:lnTo>
                    <a:lnTo>
                      <a:pt x="1346" y="1234"/>
                    </a:lnTo>
                    <a:lnTo>
                      <a:pt x="1346" y="1254"/>
                    </a:lnTo>
                    <a:lnTo>
                      <a:pt x="1331" y="1276"/>
                    </a:lnTo>
                    <a:lnTo>
                      <a:pt x="1317" y="1288"/>
                    </a:lnTo>
                    <a:lnTo>
                      <a:pt x="1299" y="1301"/>
                    </a:lnTo>
                    <a:lnTo>
                      <a:pt x="1278" y="1314"/>
                    </a:lnTo>
                    <a:lnTo>
                      <a:pt x="1253" y="1327"/>
                    </a:lnTo>
                    <a:lnTo>
                      <a:pt x="1226" y="1340"/>
                    </a:lnTo>
                    <a:lnTo>
                      <a:pt x="1196" y="1353"/>
                    </a:lnTo>
                    <a:lnTo>
                      <a:pt x="1164" y="1367"/>
                    </a:lnTo>
                    <a:lnTo>
                      <a:pt x="1132" y="1381"/>
                    </a:lnTo>
                    <a:lnTo>
                      <a:pt x="1097" y="1395"/>
                    </a:lnTo>
                    <a:lnTo>
                      <a:pt x="1063" y="1410"/>
                    </a:lnTo>
                    <a:lnTo>
                      <a:pt x="1029" y="1424"/>
                    </a:lnTo>
                    <a:lnTo>
                      <a:pt x="994" y="1440"/>
                    </a:lnTo>
                    <a:lnTo>
                      <a:pt x="961" y="1455"/>
                    </a:lnTo>
                    <a:lnTo>
                      <a:pt x="928" y="1470"/>
                    </a:lnTo>
                    <a:lnTo>
                      <a:pt x="896" y="1486"/>
                    </a:lnTo>
                    <a:lnTo>
                      <a:pt x="866" y="1501"/>
                    </a:lnTo>
                    <a:lnTo>
                      <a:pt x="837" y="1514"/>
                    </a:lnTo>
                    <a:lnTo>
                      <a:pt x="806" y="1523"/>
                    </a:lnTo>
                    <a:lnTo>
                      <a:pt x="774" y="1529"/>
                    </a:lnTo>
                    <a:lnTo>
                      <a:pt x="741" y="1533"/>
                    </a:lnTo>
                    <a:lnTo>
                      <a:pt x="707" y="1533"/>
                    </a:lnTo>
                    <a:lnTo>
                      <a:pt x="672" y="1529"/>
                    </a:lnTo>
                    <a:lnTo>
                      <a:pt x="637" y="1525"/>
                    </a:lnTo>
                    <a:lnTo>
                      <a:pt x="601" y="1517"/>
                    </a:lnTo>
                    <a:lnTo>
                      <a:pt x="565" y="1509"/>
                    </a:lnTo>
                    <a:lnTo>
                      <a:pt x="528" y="1500"/>
                    </a:lnTo>
                    <a:lnTo>
                      <a:pt x="493" y="1488"/>
                    </a:lnTo>
                    <a:lnTo>
                      <a:pt x="457" y="1477"/>
                    </a:lnTo>
                    <a:lnTo>
                      <a:pt x="423" y="1466"/>
                    </a:lnTo>
                    <a:lnTo>
                      <a:pt x="389" y="1454"/>
                    </a:lnTo>
                    <a:lnTo>
                      <a:pt x="356" y="1443"/>
                    </a:lnTo>
                    <a:lnTo>
                      <a:pt x="324" y="1433"/>
                    </a:lnTo>
                    <a:lnTo>
                      <a:pt x="292" y="1424"/>
                    </a:lnTo>
                    <a:lnTo>
                      <a:pt x="262" y="1418"/>
                    </a:lnTo>
                    <a:lnTo>
                      <a:pt x="231" y="1416"/>
                    </a:lnTo>
                    <a:lnTo>
                      <a:pt x="201" y="1416"/>
                    </a:lnTo>
                    <a:lnTo>
                      <a:pt x="171" y="1417"/>
                    </a:lnTo>
                    <a:lnTo>
                      <a:pt x="143" y="1418"/>
                    </a:lnTo>
                    <a:lnTo>
                      <a:pt x="117" y="1420"/>
                    </a:lnTo>
                    <a:lnTo>
                      <a:pt x="93" y="1422"/>
                    </a:lnTo>
                    <a:lnTo>
                      <a:pt x="71" y="1422"/>
                    </a:lnTo>
                    <a:lnTo>
                      <a:pt x="52" y="1421"/>
                    </a:lnTo>
                    <a:lnTo>
                      <a:pt x="37" y="1418"/>
                    </a:lnTo>
                    <a:lnTo>
                      <a:pt x="24" y="1413"/>
                    </a:lnTo>
                    <a:lnTo>
                      <a:pt x="16" y="1403"/>
                    </a:lnTo>
                    <a:lnTo>
                      <a:pt x="11" y="1389"/>
                    </a:lnTo>
                    <a:lnTo>
                      <a:pt x="11" y="1371"/>
                    </a:lnTo>
                    <a:lnTo>
                      <a:pt x="16" y="1349"/>
                    </a:lnTo>
                    <a:lnTo>
                      <a:pt x="30" y="1307"/>
                    </a:lnTo>
                    <a:lnTo>
                      <a:pt x="40" y="1278"/>
                    </a:lnTo>
                    <a:lnTo>
                      <a:pt x="47" y="1257"/>
                    </a:lnTo>
                    <a:lnTo>
                      <a:pt x="51" y="1238"/>
                    </a:lnTo>
                    <a:lnTo>
                      <a:pt x="50" y="1216"/>
                    </a:lnTo>
                    <a:lnTo>
                      <a:pt x="44" y="1183"/>
                    </a:lnTo>
                    <a:lnTo>
                      <a:pt x="33" y="1135"/>
                    </a:lnTo>
                    <a:lnTo>
                      <a:pt x="16" y="1065"/>
                    </a:lnTo>
                    <a:lnTo>
                      <a:pt x="7" y="1017"/>
                    </a:lnTo>
                    <a:lnTo>
                      <a:pt x="1" y="955"/>
                    </a:lnTo>
                    <a:lnTo>
                      <a:pt x="0" y="885"/>
                    </a:lnTo>
                    <a:lnTo>
                      <a:pt x="3" y="805"/>
                    </a:lnTo>
                    <a:lnTo>
                      <a:pt x="11" y="720"/>
                    </a:lnTo>
                    <a:lnTo>
                      <a:pt x="25" y="630"/>
                    </a:lnTo>
                    <a:lnTo>
                      <a:pt x="46" y="538"/>
                    </a:lnTo>
                    <a:lnTo>
                      <a:pt x="74" y="448"/>
                    </a:lnTo>
                    <a:lnTo>
                      <a:pt x="110" y="360"/>
                    </a:lnTo>
                    <a:lnTo>
                      <a:pt x="155" y="277"/>
                    </a:lnTo>
                    <a:lnTo>
                      <a:pt x="208" y="200"/>
                    </a:lnTo>
                    <a:lnTo>
                      <a:pt x="272" y="133"/>
                    </a:lnTo>
                    <a:lnTo>
                      <a:pt x="347" y="78"/>
                    </a:lnTo>
                    <a:lnTo>
                      <a:pt x="433" y="35"/>
                    </a:lnTo>
                    <a:lnTo>
                      <a:pt x="530" y="8"/>
                    </a:lnTo>
                    <a:lnTo>
                      <a:pt x="641" y="0"/>
                    </a:lnTo>
                    <a:lnTo>
                      <a:pt x="752" y="10"/>
                    </a:lnTo>
                    <a:lnTo>
                      <a:pt x="850" y="39"/>
                    </a:lnTo>
                    <a:lnTo>
                      <a:pt x="937" y="82"/>
                    </a:lnTo>
                    <a:lnTo>
                      <a:pt x="1011" y="140"/>
                    </a:lnTo>
                    <a:lnTo>
                      <a:pt x="1076" y="210"/>
                    </a:lnTo>
                    <a:lnTo>
                      <a:pt x="1130" y="288"/>
                    </a:lnTo>
                    <a:lnTo>
                      <a:pt x="1175" y="375"/>
                    </a:lnTo>
                    <a:lnTo>
                      <a:pt x="1212" y="468"/>
                    </a:lnTo>
                    <a:lnTo>
                      <a:pt x="1240" y="564"/>
                    </a:lnTo>
                    <a:lnTo>
                      <a:pt x="1260" y="662"/>
                    </a:lnTo>
                    <a:lnTo>
                      <a:pt x="1273" y="760"/>
                    </a:lnTo>
                    <a:lnTo>
                      <a:pt x="1280" y="856"/>
                    </a:lnTo>
                    <a:lnTo>
                      <a:pt x="1281" y="947"/>
                    </a:lnTo>
                    <a:lnTo>
                      <a:pt x="1278" y="1033"/>
                    </a:lnTo>
                    <a:lnTo>
                      <a:pt x="1269" y="1111"/>
                    </a:lnTo>
                    <a:lnTo>
                      <a:pt x="1258" y="1178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Freeform 12"/>
              <p:cNvSpPr>
                <a:spLocks/>
              </p:cNvSpPr>
              <p:nvPr/>
            </p:nvSpPr>
            <p:spPr bwMode="auto">
              <a:xfrm>
                <a:off x="2306" y="3418"/>
                <a:ext cx="1821" cy="218"/>
              </a:xfrm>
              <a:custGeom>
                <a:avLst/>
                <a:gdLst>
                  <a:gd name="T0" fmla="*/ 232 w 1821"/>
                  <a:gd name="T1" fmla="*/ 1 h 218"/>
                  <a:gd name="T2" fmla="*/ 166 w 1821"/>
                  <a:gd name="T3" fmla="*/ 11 h 218"/>
                  <a:gd name="T4" fmla="*/ 102 w 1821"/>
                  <a:gd name="T5" fmla="*/ 39 h 218"/>
                  <a:gd name="T6" fmla="*/ 28 w 1821"/>
                  <a:gd name="T7" fmla="*/ 88 h 218"/>
                  <a:gd name="T8" fmla="*/ 0 w 1821"/>
                  <a:gd name="T9" fmla="*/ 141 h 218"/>
                  <a:gd name="T10" fmla="*/ 21 w 1821"/>
                  <a:gd name="T11" fmla="*/ 179 h 218"/>
                  <a:gd name="T12" fmla="*/ 77 w 1821"/>
                  <a:gd name="T13" fmla="*/ 206 h 218"/>
                  <a:gd name="T14" fmla="*/ 152 w 1821"/>
                  <a:gd name="T15" fmla="*/ 218 h 218"/>
                  <a:gd name="T16" fmla="*/ 248 w 1821"/>
                  <a:gd name="T17" fmla="*/ 207 h 218"/>
                  <a:gd name="T18" fmla="*/ 327 w 1821"/>
                  <a:gd name="T19" fmla="*/ 166 h 218"/>
                  <a:gd name="T20" fmla="*/ 417 w 1821"/>
                  <a:gd name="T21" fmla="*/ 162 h 218"/>
                  <a:gd name="T22" fmla="*/ 494 w 1821"/>
                  <a:gd name="T23" fmla="*/ 185 h 218"/>
                  <a:gd name="T24" fmla="*/ 551 w 1821"/>
                  <a:gd name="T25" fmla="*/ 199 h 218"/>
                  <a:gd name="T26" fmla="*/ 617 w 1821"/>
                  <a:gd name="T27" fmla="*/ 208 h 218"/>
                  <a:gd name="T28" fmla="*/ 704 w 1821"/>
                  <a:gd name="T29" fmla="*/ 209 h 218"/>
                  <a:gd name="T30" fmla="*/ 823 w 1821"/>
                  <a:gd name="T31" fmla="*/ 186 h 218"/>
                  <a:gd name="T32" fmla="*/ 962 w 1821"/>
                  <a:gd name="T33" fmla="*/ 152 h 218"/>
                  <a:gd name="T34" fmla="*/ 1073 w 1821"/>
                  <a:gd name="T35" fmla="*/ 153 h 218"/>
                  <a:gd name="T36" fmla="*/ 1161 w 1821"/>
                  <a:gd name="T37" fmla="*/ 176 h 218"/>
                  <a:gd name="T38" fmla="*/ 1234 w 1821"/>
                  <a:gd name="T39" fmla="*/ 204 h 218"/>
                  <a:gd name="T40" fmla="*/ 1304 w 1821"/>
                  <a:gd name="T41" fmla="*/ 218 h 218"/>
                  <a:gd name="T42" fmla="*/ 1365 w 1821"/>
                  <a:gd name="T43" fmla="*/ 212 h 218"/>
                  <a:gd name="T44" fmla="*/ 1472 w 1821"/>
                  <a:gd name="T45" fmla="*/ 168 h 218"/>
                  <a:gd name="T46" fmla="*/ 1643 w 1821"/>
                  <a:gd name="T47" fmla="*/ 139 h 218"/>
                  <a:gd name="T48" fmla="*/ 1776 w 1821"/>
                  <a:gd name="T49" fmla="*/ 140 h 218"/>
                  <a:gd name="T50" fmla="*/ 1821 w 1821"/>
                  <a:gd name="T51" fmla="*/ 123 h 218"/>
                  <a:gd name="T52" fmla="*/ 1754 w 1821"/>
                  <a:gd name="T53" fmla="*/ 117 h 218"/>
                  <a:gd name="T54" fmla="*/ 1605 w 1821"/>
                  <a:gd name="T55" fmla="*/ 121 h 218"/>
                  <a:gd name="T56" fmla="*/ 1431 w 1821"/>
                  <a:gd name="T57" fmla="*/ 161 h 218"/>
                  <a:gd name="T58" fmla="*/ 1349 w 1821"/>
                  <a:gd name="T59" fmla="*/ 193 h 218"/>
                  <a:gd name="T60" fmla="*/ 1293 w 1821"/>
                  <a:gd name="T61" fmla="*/ 195 h 218"/>
                  <a:gd name="T62" fmla="*/ 1227 w 1821"/>
                  <a:gd name="T63" fmla="*/ 179 h 218"/>
                  <a:gd name="T64" fmla="*/ 1152 w 1821"/>
                  <a:gd name="T65" fmla="*/ 150 h 218"/>
                  <a:gd name="T66" fmla="*/ 1056 w 1821"/>
                  <a:gd name="T67" fmla="*/ 129 h 218"/>
                  <a:gd name="T68" fmla="*/ 932 w 1821"/>
                  <a:gd name="T69" fmla="*/ 135 h 218"/>
                  <a:gd name="T70" fmla="*/ 812 w 1821"/>
                  <a:gd name="T71" fmla="*/ 168 h 218"/>
                  <a:gd name="T72" fmla="*/ 745 w 1821"/>
                  <a:gd name="T73" fmla="*/ 182 h 218"/>
                  <a:gd name="T74" fmla="*/ 684 w 1821"/>
                  <a:gd name="T75" fmla="*/ 189 h 218"/>
                  <a:gd name="T76" fmla="*/ 614 w 1821"/>
                  <a:gd name="T77" fmla="*/ 187 h 218"/>
                  <a:gd name="T78" fmla="*/ 506 w 1821"/>
                  <a:gd name="T79" fmla="*/ 166 h 218"/>
                  <a:gd name="T80" fmla="*/ 398 w 1821"/>
                  <a:gd name="T81" fmla="*/ 138 h 218"/>
                  <a:gd name="T82" fmla="*/ 298 w 1821"/>
                  <a:gd name="T83" fmla="*/ 160 h 218"/>
                  <a:gd name="T84" fmla="*/ 228 w 1821"/>
                  <a:gd name="T85" fmla="*/ 191 h 218"/>
                  <a:gd name="T86" fmla="*/ 143 w 1821"/>
                  <a:gd name="T87" fmla="*/ 195 h 218"/>
                  <a:gd name="T88" fmla="*/ 72 w 1821"/>
                  <a:gd name="T89" fmla="*/ 182 h 218"/>
                  <a:gd name="T90" fmla="*/ 36 w 1821"/>
                  <a:gd name="T91" fmla="*/ 163 h 218"/>
                  <a:gd name="T92" fmla="*/ 23 w 1821"/>
                  <a:gd name="T93" fmla="*/ 133 h 218"/>
                  <a:gd name="T94" fmla="*/ 57 w 1821"/>
                  <a:gd name="T95" fmla="*/ 90 h 218"/>
                  <a:gd name="T96" fmla="*/ 144 w 1821"/>
                  <a:gd name="T97" fmla="*/ 43 h 218"/>
                  <a:gd name="T98" fmla="*/ 225 w 1821"/>
                  <a:gd name="T99" fmla="*/ 22 h 218"/>
                  <a:gd name="T100" fmla="*/ 278 w 1821"/>
                  <a:gd name="T101" fmla="*/ 20 h 218"/>
                  <a:gd name="T102" fmla="*/ 301 w 1821"/>
                  <a:gd name="T103" fmla="*/ 10 h 218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1821" h="218">
                    <a:moveTo>
                      <a:pt x="295" y="0"/>
                    </a:moveTo>
                    <a:lnTo>
                      <a:pt x="278" y="0"/>
                    </a:lnTo>
                    <a:lnTo>
                      <a:pt x="262" y="0"/>
                    </a:lnTo>
                    <a:lnTo>
                      <a:pt x="248" y="1"/>
                    </a:lnTo>
                    <a:lnTo>
                      <a:pt x="232" y="1"/>
                    </a:lnTo>
                    <a:lnTo>
                      <a:pt x="218" y="2"/>
                    </a:lnTo>
                    <a:lnTo>
                      <a:pt x="205" y="4"/>
                    </a:lnTo>
                    <a:lnTo>
                      <a:pt x="192" y="7"/>
                    </a:lnTo>
                    <a:lnTo>
                      <a:pt x="179" y="9"/>
                    </a:lnTo>
                    <a:lnTo>
                      <a:pt x="166" y="11"/>
                    </a:lnTo>
                    <a:lnTo>
                      <a:pt x="153" y="16"/>
                    </a:lnTo>
                    <a:lnTo>
                      <a:pt x="140" y="20"/>
                    </a:lnTo>
                    <a:lnTo>
                      <a:pt x="127" y="26"/>
                    </a:lnTo>
                    <a:lnTo>
                      <a:pt x="114" y="31"/>
                    </a:lnTo>
                    <a:lnTo>
                      <a:pt x="102" y="39"/>
                    </a:lnTo>
                    <a:lnTo>
                      <a:pt x="87" y="47"/>
                    </a:lnTo>
                    <a:lnTo>
                      <a:pt x="73" y="55"/>
                    </a:lnTo>
                    <a:lnTo>
                      <a:pt x="57" y="67"/>
                    </a:lnTo>
                    <a:lnTo>
                      <a:pt x="41" y="77"/>
                    </a:lnTo>
                    <a:lnTo>
                      <a:pt x="28" y="88"/>
                    </a:lnTo>
                    <a:lnTo>
                      <a:pt x="18" y="99"/>
                    </a:lnTo>
                    <a:lnTo>
                      <a:pt x="10" y="109"/>
                    </a:lnTo>
                    <a:lnTo>
                      <a:pt x="5" y="120"/>
                    </a:lnTo>
                    <a:lnTo>
                      <a:pt x="1" y="130"/>
                    </a:lnTo>
                    <a:lnTo>
                      <a:pt x="0" y="141"/>
                    </a:lnTo>
                    <a:lnTo>
                      <a:pt x="1" y="149"/>
                    </a:lnTo>
                    <a:lnTo>
                      <a:pt x="4" y="158"/>
                    </a:lnTo>
                    <a:lnTo>
                      <a:pt x="8" y="165"/>
                    </a:lnTo>
                    <a:lnTo>
                      <a:pt x="14" y="172"/>
                    </a:lnTo>
                    <a:lnTo>
                      <a:pt x="21" y="179"/>
                    </a:lnTo>
                    <a:lnTo>
                      <a:pt x="30" y="186"/>
                    </a:lnTo>
                    <a:lnTo>
                      <a:pt x="40" y="192"/>
                    </a:lnTo>
                    <a:lnTo>
                      <a:pt x="52" y="196"/>
                    </a:lnTo>
                    <a:lnTo>
                      <a:pt x="64" y="201"/>
                    </a:lnTo>
                    <a:lnTo>
                      <a:pt x="77" y="206"/>
                    </a:lnTo>
                    <a:lnTo>
                      <a:pt x="91" y="209"/>
                    </a:lnTo>
                    <a:lnTo>
                      <a:pt x="105" y="212"/>
                    </a:lnTo>
                    <a:lnTo>
                      <a:pt x="120" y="214"/>
                    </a:lnTo>
                    <a:lnTo>
                      <a:pt x="136" y="216"/>
                    </a:lnTo>
                    <a:lnTo>
                      <a:pt x="152" y="218"/>
                    </a:lnTo>
                    <a:lnTo>
                      <a:pt x="168" y="218"/>
                    </a:lnTo>
                    <a:lnTo>
                      <a:pt x="189" y="216"/>
                    </a:lnTo>
                    <a:lnTo>
                      <a:pt x="209" y="214"/>
                    </a:lnTo>
                    <a:lnTo>
                      <a:pt x="229" y="212"/>
                    </a:lnTo>
                    <a:lnTo>
                      <a:pt x="248" y="207"/>
                    </a:lnTo>
                    <a:lnTo>
                      <a:pt x="265" y="201"/>
                    </a:lnTo>
                    <a:lnTo>
                      <a:pt x="283" y="194"/>
                    </a:lnTo>
                    <a:lnTo>
                      <a:pt x="298" y="186"/>
                    </a:lnTo>
                    <a:lnTo>
                      <a:pt x="311" y="176"/>
                    </a:lnTo>
                    <a:lnTo>
                      <a:pt x="327" y="166"/>
                    </a:lnTo>
                    <a:lnTo>
                      <a:pt x="343" y="159"/>
                    </a:lnTo>
                    <a:lnTo>
                      <a:pt x="360" y="155"/>
                    </a:lnTo>
                    <a:lnTo>
                      <a:pt x="377" y="155"/>
                    </a:lnTo>
                    <a:lnTo>
                      <a:pt x="396" y="158"/>
                    </a:lnTo>
                    <a:lnTo>
                      <a:pt x="417" y="162"/>
                    </a:lnTo>
                    <a:lnTo>
                      <a:pt x="440" y="168"/>
                    </a:lnTo>
                    <a:lnTo>
                      <a:pt x="463" y="175"/>
                    </a:lnTo>
                    <a:lnTo>
                      <a:pt x="473" y="179"/>
                    </a:lnTo>
                    <a:lnTo>
                      <a:pt x="483" y="181"/>
                    </a:lnTo>
                    <a:lnTo>
                      <a:pt x="494" y="185"/>
                    </a:lnTo>
                    <a:lnTo>
                      <a:pt x="505" y="188"/>
                    </a:lnTo>
                    <a:lnTo>
                      <a:pt x="515" y="191"/>
                    </a:lnTo>
                    <a:lnTo>
                      <a:pt x="527" y="194"/>
                    </a:lnTo>
                    <a:lnTo>
                      <a:pt x="539" y="196"/>
                    </a:lnTo>
                    <a:lnTo>
                      <a:pt x="551" y="199"/>
                    </a:lnTo>
                    <a:lnTo>
                      <a:pt x="563" y="201"/>
                    </a:lnTo>
                    <a:lnTo>
                      <a:pt x="576" y="204"/>
                    </a:lnTo>
                    <a:lnTo>
                      <a:pt x="589" y="206"/>
                    </a:lnTo>
                    <a:lnTo>
                      <a:pt x="602" y="207"/>
                    </a:lnTo>
                    <a:lnTo>
                      <a:pt x="617" y="208"/>
                    </a:lnTo>
                    <a:lnTo>
                      <a:pt x="631" y="209"/>
                    </a:lnTo>
                    <a:lnTo>
                      <a:pt x="646" y="211"/>
                    </a:lnTo>
                    <a:lnTo>
                      <a:pt x="661" y="211"/>
                    </a:lnTo>
                    <a:lnTo>
                      <a:pt x="682" y="211"/>
                    </a:lnTo>
                    <a:lnTo>
                      <a:pt x="704" y="209"/>
                    </a:lnTo>
                    <a:lnTo>
                      <a:pt x="725" y="207"/>
                    </a:lnTo>
                    <a:lnTo>
                      <a:pt x="748" y="204"/>
                    </a:lnTo>
                    <a:lnTo>
                      <a:pt x="772" y="199"/>
                    </a:lnTo>
                    <a:lnTo>
                      <a:pt x="797" y="193"/>
                    </a:lnTo>
                    <a:lnTo>
                      <a:pt x="823" y="186"/>
                    </a:lnTo>
                    <a:lnTo>
                      <a:pt x="849" y="178"/>
                    </a:lnTo>
                    <a:lnTo>
                      <a:pt x="879" y="168"/>
                    </a:lnTo>
                    <a:lnTo>
                      <a:pt x="908" y="161"/>
                    </a:lnTo>
                    <a:lnTo>
                      <a:pt x="936" y="155"/>
                    </a:lnTo>
                    <a:lnTo>
                      <a:pt x="962" y="152"/>
                    </a:lnTo>
                    <a:lnTo>
                      <a:pt x="985" y="149"/>
                    </a:lnTo>
                    <a:lnTo>
                      <a:pt x="1009" y="148"/>
                    </a:lnTo>
                    <a:lnTo>
                      <a:pt x="1031" y="149"/>
                    </a:lnTo>
                    <a:lnTo>
                      <a:pt x="1053" y="150"/>
                    </a:lnTo>
                    <a:lnTo>
                      <a:pt x="1073" y="153"/>
                    </a:lnTo>
                    <a:lnTo>
                      <a:pt x="1091" y="156"/>
                    </a:lnTo>
                    <a:lnTo>
                      <a:pt x="1109" y="161"/>
                    </a:lnTo>
                    <a:lnTo>
                      <a:pt x="1127" y="166"/>
                    </a:lnTo>
                    <a:lnTo>
                      <a:pt x="1144" y="171"/>
                    </a:lnTo>
                    <a:lnTo>
                      <a:pt x="1161" y="176"/>
                    </a:lnTo>
                    <a:lnTo>
                      <a:pt x="1177" y="182"/>
                    </a:lnTo>
                    <a:lnTo>
                      <a:pt x="1193" y="188"/>
                    </a:lnTo>
                    <a:lnTo>
                      <a:pt x="1207" y="193"/>
                    </a:lnTo>
                    <a:lnTo>
                      <a:pt x="1221" y="199"/>
                    </a:lnTo>
                    <a:lnTo>
                      <a:pt x="1234" y="204"/>
                    </a:lnTo>
                    <a:lnTo>
                      <a:pt x="1248" y="207"/>
                    </a:lnTo>
                    <a:lnTo>
                      <a:pt x="1262" y="211"/>
                    </a:lnTo>
                    <a:lnTo>
                      <a:pt x="1275" y="214"/>
                    </a:lnTo>
                    <a:lnTo>
                      <a:pt x="1289" y="216"/>
                    </a:lnTo>
                    <a:lnTo>
                      <a:pt x="1304" y="218"/>
                    </a:lnTo>
                    <a:lnTo>
                      <a:pt x="1315" y="218"/>
                    </a:lnTo>
                    <a:lnTo>
                      <a:pt x="1327" y="218"/>
                    </a:lnTo>
                    <a:lnTo>
                      <a:pt x="1340" y="216"/>
                    </a:lnTo>
                    <a:lnTo>
                      <a:pt x="1352" y="214"/>
                    </a:lnTo>
                    <a:lnTo>
                      <a:pt x="1365" y="212"/>
                    </a:lnTo>
                    <a:lnTo>
                      <a:pt x="1379" y="207"/>
                    </a:lnTo>
                    <a:lnTo>
                      <a:pt x="1392" y="201"/>
                    </a:lnTo>
                    <a:lnTo>
                      <a:pt x="1406" y="195"/>
                    </a:lnTo>
                    <a:lnTo>
                      <a:pt x="1439" y="181"/>
                    </a:lnTo>
                    <a:lnTo>
                      <a:pt x="1472" y="168"/>
                    </a:lnTo>
                    <a:lnTo>
                      <a:pt x="1507" y="159"/>
                    </a:lnTo>
                    <a:lnTo>
                      <a:pt x="1542" y="152"/>
                    </a:lnTo>
                    <a:lnTo>
                      <a:pt x="1576" y="146"/>
                    </a:lnTo>
                    <a:lnTo>
                      <a:pt x="1610" y="141"/>
                    </a:lnTo>
                    <a:lnTo>
                      <a:pt x="1643" y="139"/>
                    </a:lnTo>
                    <a:lnTo>
                      <a:pt x="1675" y="138"/>
                    </a:lnTo>
                    <a:lnTo>
                      <a:pt x="1704" y="138"/>
                    </a:lnTo>
                    <a:lnTo>
                      <a:pt x="1731" y="138"/>
                    </a:lnTo>
                    <a:lnTo>
                      <a:pt x="1755" y="139"/>
                    </a:lnTo>
                    <a:lnTo>
                      <a:pt x="1776" y="140"/>
                    </a:lnTo>
                    <a:lnTo>
                      <a:pt x="1794" y="141"/>
                    </a:lnTo>
                    <a:lnTo>
                      <a:pt x="1807" y="142"/>
                    </a:lnTo>
                    <a:lnTo>
                      <a:pt x="1815" y="143"/>
                    </a:lnTo>
                    <a:lnTo>
                      <a:pt x="1819" y="143"/>
                    </a:lnTo>
                    <a:lnTo>
                      <a:pt x="1821" y="123"/>
                    </a:lnTo>
                    <a:lnTo>
                      <a:pt x="1816" y="122"/>
                    </a:lnTo>
                    <a:lnTo>
                      <a:pt x="1807" y="121"/>
                    </a:lnTo>
                    <a:lnTo>
                      <a:pt x="1794" y="120"/>
                    </a:lnTo>
                    <a:lnTo>
                      <a:pt x="1775" y="119"/>
                    </a:lnTo>
                    <a:lnTo>
                      <a:pt x="1754" y="117"/>
                    </a:lnTo>
                    <a:lnTo>
                      <a:pt x="1729" y="116"/>
                    </a:lnTo>
                    <a:lnTo>
                      <a:pt x="1701" y="116"/>
                    </a:lnTo>
                    <a:lnTo>
                      <a:pt x="1671" y="116"/>
                    </a:lnTo>
                    <a:lnTo>
                      <a:pt x="1639" y="117"/>
                    </a:lnTo>
                    <a:lnTo>
                      <a:pt x="1605" y="121"/>
                    </a:lnTo>
                    <a:lnTo>
                      <a:pt x="1571" y="125"/>
                    </a:lnTo>
                    <a:lnTo>
                      <a:pt x="1536" y="130"/>
                    </a:lnTo>
                    <a:lnTo>
                      <a:pt x="1500" y="139"/>
                    </a:lnTo>
                    <a:lnTo>
                      <a:pt x="1465" y="149"/>
                    </a:lnTo>
                    <a:lnTo>
                      <a:pt x="1431" y="161"/>
                    </a:lnTo>
                    <a:lnTo>
                      <a:pt x="1397" y="176"/>
                    </a:lnTo>
                    <a:lnTo>
                      <a:pt x="1385" y="182"/>
                    </a:lnTo>
                    <a:lnTo>
                      <a:pt x="1373" y="187"/>
                    </a:lnTo>
                    <a:lnTo>
                      <a:pt x="1361" y="191"/>
                    </a:lnTo>
                    <a:lnTo>
                      <a:pt x="1349" y="193"/>
                    </a:lnTo>
                    <a:lnTo>
                      <a:pt x="1339" y="195"/>
                    </a:lnTo>
                    <a:lnTo>
                      <a:pt x="1327" y="196"/>
                    </a:lnTo>
                    <a:lnTo>
                      <a:pt x="1317" y="196"/>
                    </a:lnTo>
                    <a:lnTo>
                      <a:pt x="1306" y="196"/>
                    </a:lnTo>
                    <a:lnTo>
                      <a:pt x="1293" y="195"/>
                    </a:lnTo>
                    <a:lnTo>
                      <a:pt x="1280" y="194"/>
                    </a:lnTo>
                    <a:lnTo>
                      <a:pt x="1267" y="191"/>
                    </a:lnTo>
                    <a:lnTo>
                      <a:pt x="1254" y="187"/>
                    </a:lnTo>
                    <a:lnTo>
                      <a:pt x="1241" y="183"/>
                    </a:lnTo>
                    <a:lnTo>
                      <a:pt x="1227" y="179"/>
                    </a:lnTo>
                    <a:lnTo>
                      <a:pt x="1214" y="173"/>
                    </a:lnTo>
                    <a:lnTo>
                      <a:pt x="1200" y="168"/>
                    </a:lnTo>
                    <a:lnTo>
                      <a:pt x="1185" y="162"/>
                    </a:lnTo>
                    <a:lnTo>
                      <a:pt x="1168" y="156"/>
                    </a:lnTo>
                    <a:lnTo>
                      <a:pt x="1152" y="150"/>
                    </a:lnTo>
                    <a:lnTo>
                      <a:pt x="1134" y="146"/>
                    </a:lnTo>
                    <a:lnTo>
                      <a:pt x="1116" y="141"/>
                    </a:lnTo>
                    <a:lnTo>
                      <a:pt x="1097" y="136"/>
                    </a:lnTo>
                    <a:lnTo>
                      <a:pt x="1077" y="133"/>
                    </a:lnTo>
                    <a:lnTo>
                      <a:pt x="1056" y="129"/>
                    </a:lnTo>
                    <a:lnTo>
                      <a:pt x="1034" y="128"/>
                    </a:lnTo>
                    <a:lnTo>
                      <a:pt x="1010" y="128"/>
                    </a:lnTo>
                    <a:lnTo>
                      <a:pt x="987" y="128"/>
                    </a:lnTo>
                    <a:lnTo>
                      <a:pt x="961" y="130"/>
                    </a:lnTo>
                    <a:lnTo>
                      <a:pt x="932" y="135"/>
                    </a:lnTo>
                    <a:lnTo>
                      <a:pt x="904" y="141"/>
                    </a:lnTo>
                    <a:lnTo>
                      <a:pt x="873" y="149"/>
                    </a:lnTo>
                    <a:lnTo>
                      <a:pt x="842" y="159"/>
                    </a:lnTo>
                    <a:lnTo>
                      <a:pt x="827" y="163"/>
                    </a:lnTo>
                    <a:lnTo>
                      <a:pt x="812" y="168"/>
                    </a:lnTo>
                    <a:lnTo>
                      <a:pt x="798" y="172"/>
                    </a:lnTo>
                    <a:lnTo>
                      <a:pt x="785" y="175"/>
                    </a:lnTo>
                    <a:lnTo>
                      <a:pt x="771" y="178"/>
                    </a:lnTo>
                    <a:lnTo>
                      <a:pt x="758" y="180"/>
                    </a:lnTo>
                    <a:lnTo>
                      <a:pt x="745" y="182"/>
                    </a:lnTo>
                    <a:lnTo>
                      <a:pt x="732" y="185"/>
                    </a:lnTo>
                    <a:lnTo>
                      <a:pt x="720" y="186"/>
                    </a:lnTo>
                    <a:lnTo>
                      <a:pt x="707" y="187"/>
                    </a:lnTo>
                    <a:lnTo>
                      <a:pt x="695" y="188"/>
                    </a:lnTo>
                    <a:lnTo>
                      <a:pt x="684" y="189"/>
                    </a:lnTo>
                    <a:lnTo>
                      <a:pt x="672" y="189"/>
                    </a:lnTo>
                    <a:lnTo>
                      <a:pt x="661" y="189"/>
                    </a:lnTo>
                    <a:lnTo>
                      <a:pt x="650" y="189"/>
                    </a:lnTo>
                    <a:lnTo>
                      <a:pt x="639" y="189"/>
                    </a:lnTo>
                    <a:lnTo>
                      <a:pt x="614" y="187"/>
                    </a:lnTo>
                    <a:lnTo>
                      <a:pt x="591" y="185"/>
                    </a:lnTo>
                    <a:lnTo>
                      <a:pt x="567" y="181"/>
                    </a:lnTo>
                    <a:lnTo>
                      <a:pt x="546" y="176"/>
                    </a:lnTo>
                    <a:lnTo>
                      <a:pt x="525" y="172"/>
                    </a:lnTo>
                    <a:lnTo>
                      <a:pt x="506" y="166"/>
                    </a:lnTo>
                    <a:lnTo>
                      <a:pt x="487" y="161"/>
                    </a:lnTo>
                    <a:lnTo>
                      <a:pt x="469" y="155"/>
                    </a:lnTo>
                    <a:lnTo>
                      <a:pt x="444" y="148"/>
                    </a:lnTo>
                    <a:lnTo>
                      <a:pt x="421" y="142"/>
                    </a:lnTo>
                    <a:lnTo>
                      <a:pt x="398" y="138"/>
                    </a:lnTo>
                    <a:lnTo>
                      <a:pt x="377" y="134"/>
                    </a:lnTo>
                    <a:lnTo>
                      <a:pt x="356" y="135"/>
                    </a:lnTo>
                    <a:lnTo>
                      <a:pt x="336" y="139"/>
                    </a:lnTo>
                    <a:lnTo>
                      <a:pt x="317" y="147"/>
                    </a:lnTo>
                    <a:lnTo>
                      <a:pt x="298" y="160"/>
                    </a:lnTo>
                    <a:lnTo>
                      <a:pt x="287" y="168"/>
                    </a:lnTo>
                    <a:lnTo>
                      <a:pt x="274" y="175"/>
                    </a:lnTo>
                    <a:lnTo>
                      <a:pt x="259" y="181"/>
                    </a:lnTo>
                    <a:lnTo>
                      <a:pt x="244" y="187"/>
                    </a:lnTo>
                    <a:lnTo>
                      <a:pt x="228" y="191"/>
                    </a:lnTo>
                    <a:lnTo>
                      <a:pt x="210" y="194"/>
                    </a:lnTo>
                    <a:lnTo>
                      <a:pt x="192" y="195"/>
                    </a:lnTo>
                    <a:lnTo>
                      <a:pt x="175" y="196"/>
                    </a:lnTo>
                    <a:lnTo>
                      <a:pt x="159" y="196"/>
                    </a:lnTo>
                    <a:lnTo>
                      <a:pt x="143" y="195"/>
                    </a:lnTo>
                    <a:lnTo>
                      <a:pt x="127" y="194"/>
                    </a:lnTo>
                    <a:lnTo>
                      <a:pt x="112" y="192"/>
                    </a:lnTo>
                    <a:lnTo>
                      <a:pt x="98" y="189"/>
                    </a:lnTo>
                    <a:lnTo>
                      <a:pt x="85" y="186"/>
                    </a:lnTo>
                    <a:lnTo>
                      <a:pt x="72" y="182"/>
                    </a:lnTo>
                    <a:lnTo>
                      <a:pt x="60" y="178"/>
                    </a:lnTo>
                    <a:lnTo>
                      <a:pt x="54" y="175"/>
                    </a:lnTo>
                    <a:lnTo>
                      <a:pt x="48" y="172"/>
                    </a:lnTo>
                    <a:lnTo>
                      <a:pt x="43" y="168"/>
                    </a:lnTo>
                    <a:lnTo>
                      <a:pt x="36" y="163"/>
                    </a:lnTo>
                    <a:lnTo>
                      <a:pt x="31" y="159"/>
                    </a:lnTo>
                    <a:lnTo>
                      <a:pt x="26" y="153"/>
                    </a:lnTo>
                    <a:lnTo>
                      <a:pt x="23" y="147"/>
                    </a:lnTo>
                    <a:lnTo>
                      <a:pt x="21" y="140"/>
                    </a:lnTo>
                    <a:lnTo>
                      <a:pt x="23" y="133"/>
                    </a:lnTo>
                    <a:lnTo>
                      <a:pt x="25" y="125"/>
                    </a:lnTo>
                    <a:lnTo>
                      <a:pt x="30" y="116"/>
                    </a:lnTo>
                    <a:lnTo>
                      <a:pt x="37" y="108"/>
                    </a:lnTo>
                    <a:lnTo>
                      <a:pt x="46" y="100"/>
                    </a:lnTo>
                    <a:lnTo>
                      <a:pt x="57" y="90"/>
                    </a:lnTo>
                    <a:lnTo>
                      <a:pt x="70" y="82"/>
                    </a:lnTo>
                    <a:lnTo>
                      <a:pt x="84" y="73"/>
                    </a:lnTo>
                    <a:lnTo>
                      <a:pt x="105" y="61"/>
                    </a:lnTo>
                    <a:lnTo>
                      <a:pt x="124" y="52"/>
                    </a:lnTo>
                    <a:lnTo>
                      <a:pt x="144" y="43"/>
                    </a:lnTo>
                    <a:lnTo>
                      <a:pt x="162" y="36"/>
                    </a:lnTo>
                    <a:lnTo>
                      <a:pt x="179" y="31"/>
                    </a:lnTo>
                    <a:lnTo>
                      <a:pt x="195" y="27"/>
                    </a:lnTo>
                    <a:lnTo>
                      <a:pt x="210" y="24"/>
                    </a:lnTo>
                    <a:lnTo>
                      <a:pt x="225" y="22"/>
                    </a:lnTo>
                    <a:lnTo>
                      <a:pt x="238" y="21"/>
                    </a:lnTo>
                    <a:lnTo>
                      <a:pt x="250" y="20"/>
                    </a:lnTo>
                    <a:lnTo>
                      <a:pt x="261" y="20"/>
                    </a:lnTo>
                    <a:lnTo>
                      <a:pt x="270" y="20"/>
                    </a:lnTo>
                    <a:lnTo>
                      <a:pt x="278" y="20"/>
                    </a:lnTo>
                    <a:lnTo>
                      <a:pt x="285" y="21"/>
                    </a:lnTo>
                    <a:lnTo>
                      <a:pt x="291" y="21"/>
                    </a:lnTo>
                    <a:lnTo>
                      <a:pt x="295" y="21"/>
                    </a:lnTo>
                    <a:lnTo>
                      <a:pt x="302" y="17"/>
                    </a:lnTo>
                    <a:lnTo>
                      <a:pt x="301" y="10"/>
                    </a:lnTo>
                    <a:lnTo>
                      <a:pt x="297" y="3"/>
                    </a:lnTo>
                    <a:lnTo>
                      <a:pt x="295" y="0"/>
                    </a:lnTo>
                    <a:close/>
                  </a:path>
                </a:pathLst>
              </a:custGeom>
              <a:solidFill>
                <a:srgbClr val="75B7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Freeform 13"/>
              <p:cNvSpPr>
                <a:spLocks/>
              </p:cNvSpPr>
              <p:nvPr/>
            </p:nvSpPr>
            <p:spPr bwMode="auto">
              <a:xfrm>
                <a:off x="2783" y="2876"/>
                <a:ext cx="1477" cy="466"/>
              </a:xfrm>
              <a:custGeom>
                <a:avLst/>
                <a:gdLst>
                  <a:gd name="T0" fmla="*/ 1359 w 1477"/>
                  <a:gd name="T1" fmla="*/ 21 h 466"/>
                  <a:gd name="T2" fmla="*/ 1423 w 1477"/>
                  <a:gd name="T3" fmla="*/ 26 h 466"/>
                  <a:gd name="T4" fmla="*/ 1451 w 1477"/>
                  <a:gd name="T5" fmla="*/ 62 h 466"/>
                  <a:gd name="T6" fmla="*/ 1449 w 1477"/>
                  <a:gd name="T7" fmla="*/ 154 h 466"/>
                  <a:gd name="T8" fmla="*/ 1319 w 1477"/>
                  <a:gd name="T9" fmla="*/ 244 h 466"/>
                  <a:gd name="T10" fmla="*/ 1222 w 1477"/>
                  <a:gd name="T11" fmla="*/ 282 h 466"/>
                  <a:gd name="T12" fmla="*/ 1102 w 1477"/>
                  <a:gd name="T13" fmla="*/ 346 h 466"/>
                  <a:gd name="T14" fmla="*/ 843 w 1477"/>
                  <a:gd name="T15" fmla="*/ 439 h 466"/>
                  <a:gd name="T16" fmla="*/ 652 w 1477"/>
                  <a:gd name="T17" fmla="*/ 436 h 466"/>
                  <a:gd name="T18" fmla="*/ 497 w 1477"/>
                  <a:gd name="T19" fmla="*/ 383 h 466"/>
                  <a:gd name="T20" fmla="*/ 400 w 1477"/>
                  <a:gd name="T21" fmla="*/ 346 h 466"/>
                  <a:gd name="T22" fmla="*/ 332 w 1477"/>
                  <a:gd name="T23" fmla="*/ 328 h 466"/>
                  <a:gd name="T24" fmla="*/ 274 w 1477"/>
                  <a:gd name="T25" fmla="*/ 320 h 466"/>
                  <a:gd name="T26" fmla="*/ 181 w 1477"/>
                  <a:gd name="T27" fmla="*/ 317 h 466"/>
                  <a:gd name="T28" fmla="*/ 95 w 1477"/>
                  <a:gd name="T29" fmla="*/ 326 h 466"/>
                  <a:gd name="T30" fmla="*/ 55 w 1477"/>
                  <a:gd name="T31" fmla="*/ 328 h 466"/>
                  <a:gd name="T32" fmla="*/ 20 w 1477"/>
                  <a:gd name="T33" fmla="*/ 281 h 466"/>
                  <a:gd name="T34" fmla="*/ 53 w 1477"/>
                  <a:gd name="T35" fmla="*/ 201 h 466"/>
                  <a:gd name="T36" fmla="*/ 116 w 1477"/>
                  <a:gd name="T37" fmla="*/ 185 h 466"/>
                  <a:gd name="T38" fmla="*/ 191 w 1477"/>
                  <a:gd name="T39" fmla="*/ 194 h 466"/>
                  <a:gd name="T40" fmla="*/ 267 w 1477"/>
                  <a:gd name="T41" fmla="*/ 214 h 466"/>
                  <a:gd name="T42" fmla="*/ 325 w 1477"/>
                  <a:gd name="T43" fmla="*/ 232 h 466"/>
                  <a:gd name="T44" fmla="*/ 386 w 1477"/>
                  <a:gd name="T45" fmla="*/ 255 h 466"/>
                  <a:gd name="T46" fmla="*/ 486 w 1477"/>
                  <a:gd name="T47" fmla="*/ 293 h 466"/>
                  <a:gd name="T48" fmla="*/ 600 w 1477"/>
                  <a:gd name="T49" fmla="*/ 325 h 466"/>
                  <a:gd name="T50" fmla="*/ 729 w 1477"/>
                  <a:gd name="T51" fmla="*/ 339 h 466"/>
                  <a:gd name="T52" fmla="*/ 871 w 1477"/>
                  <a:gd name="T53" fmla="*/ 322 h 466"/>
                  <a:gd name="T54" fmla="*/ 1028 w 1477"/>
                  <a:gd name="T55" fmla="*/ 265 h 466"/>
                  <a:gd name="T56" fmla="*/ 1199 w 1477"/>
                  <a:gd name="T57" fmla="*/ 154 h 466"/>
                  <a:gd name="T58" fmla="*/ 1187 w 1477"/>
                  <a:gd name="T59" fmla="*/ 140 h 466"/>
                  <a:gd name="T60" fmla="*/ 1021 w 1477"/>
                  <a:gd name="T61" fmla="*/ 248 h 466"/>
                  <a:gd name="T62" fmla="*/ 868 w 1477"/>
                  <a:gd name="T63" fmla="*/ 305 h 466"/>
                  <a:gd name="T64" fmla="*/ 729 w 1477"/>
                  <a:gd name="T65" fmla="*/ 320 h 466"/>
                  <a:gd name="T66" fmla="*/ 603 w 1477"/>
                  <a:gd name="T67" fmla="*/ 306 h 466"/>
                  <a:gd name="T68" fmla="*/ 491 w 1477"/>
                  <a:gd name="T69" fmla="*/ 275 h 466"/>
                  <a:gd name="T70" fmla="*/ 393 w 1477"/>
                  <a:gd name="T71" fmla="*/ 238 h 466"/>
                  <a:gd name="T72" fmla="*/ 332 w 1477"/>
                  <a:gd name="T73" fmla="*/ 214 h 466"/>
                  <a:gd name="T74" fmla="*/ 270 w 1477"/>
                  <a:gd name="T75" fmla="*/ 195 h 466"/>
                  <a:gd name="T76" fmla="*/ 193 w 1477"/>
                  <a:gd name="T77" fmla="*/ 175 h 466"/>
                  <a:gd name="T78" fmla="*/ 111 w 1477"/>
                  <a:gd name="T79" fmla="*/ 167 h 466"/>
                  <a:gd name="T80" fmla="*/ 43 w 1477"/>
                  <a:gd name="T81" fmla="*/ 186 h 466"/>
                  <a:gd name="T82" fmla="*/ 11 w 1477"/>
                  <a:gd name="T83" fmla="*/ 226 h 466"/>
                  <a:gd name="T84" fmla="*/ 4 w 1477"/>
                  <a:gd name="T85" fmla="*/ 304 h 466"/>
                  <a:gd name="T86" fmla="*/ 61 w 1477"/>
                  <a:gd name="T87" fmla="*/ 347 h 466"/>
                  <a:gd name="T88" fmla="*/ 102 w 1477"/>
                  <a:gd name="T89" fmla="*/ 344 h 466"/>
                  <a:gd name="T90" fmla="*/ 201 w 1477"/>
                  <a:gd name="T91" fmla="*/ 334 h 466"/>
                  <a:gd name="T92" fmla="*/ 286 w 1477"/>
                  <a:gd name="T93" fmla="*/ 340 h 466"/>
                  <a:gd name="T94" fmla="*/ 332 w 1477"/>
                  <a:gd name="T95" fmla="*/ 347 h 466"/>
                  <a:gd name="T96" fmla="*/ 413 w 1477"/>
                  <a:gd name="T97" fmla="*/ 370 h 466"/>
                  <a:gd name="T98" fmla="*/ 520 w 1477"/>
                  <a:gd name="T99" fmla="*/ 412 h 466"/>
                  <a:gd name="T100" fmla="*/ 684 w 1477"/>
                  <a:gd name="T101" fmla="*/ 460 h 466"/>
                  <a:gd name="T102" fmla="*/ 890 w 1477"/>
                  <a:gd name="T103" fmla="*/ 450 h 466"/>
                  <a:gd name="T104" fmla="*/ 1174 w 1477"/>
                  <a:gd name="T105" fmla="*/ 327 h 466"/>
                  <a:gd name="T106" fmla="*/ 1246 w 1477"/>
                  <a:gd name="T107" fmla="*/ 293 h 466"/>
                  <a:gd name="T108" fmla="*/ 1329 w 1477"/>
                  <a:gd name="T109" fmla="*/ 260 h 466"/>
                  <a:gd name="T110" fmla="*/ 1411 w 1477"/>
                  <a:gd name="T111" fmla="*/ 219 h 466"/>
                  <a:gd name="T112" fmla="*/ 1466 w 1477"/>
                  <a:gd name="T113" fmla="*/ 161 h 466"/>
                  <a:gd name="T114" fmla="*/ 1475 w 1477"/>
                  <a:gd name="T115" fmla="*/ 80 h 466"/>
                  <a:gd name="T116" fmla="*/ 1450 w 1477"/>
                  <a:gd name="T117" fmla="*/ 23 h 466"/>
                  <a:gd name="T118" fmla="*/ 1383 w 1477"/>
                  <a:gd name="T119" fmla="*/ 0 h 466"/>
                  <a:gd name="T120" fmla="*/ 1334 w 1477"/>
                  <a:gd name="T121" fmla="*/ 10 h 46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1477" h="466">
                    <a:moveTo>
                      <a:pt x="1334" y="10"/>
                    </a:moveTo>
                    <a:lnTo>
                      <a:pt x="1342" y="27"/>
                    </a:lnTo>
                    <a:lnTo>
                      <a:pt x="1344" y="26"/>
                    </a:lnTo>
                    <a:lnTo>
                      <a:pt x="1350" y="24"/>
                    </a:lnTo>
                    <a:lnTo>
                      <a:pt x="1359" y="21"/>
                    </a:lnTo>
                    <a:lnTo>
                      <a:pt x="1370" y="18"/>
                    </a:lnTo>
                    <a:lnTo>
                      <a:pt x="1383" y="17"/>
                    </a:lnTo>
                    <a:lnTo>
                      <a:pt x="1397" y="17"/>
                    </a:lnTo>
                    <a:lnTo>
                      <a:pt x="1410" y="20"/>
                    </a:lnTo>
                    <a:lnTo>
                      <a:pt x="1423" y="26"/>
                    </a:lnTo>
                    <a:lnTo>
                      <a:pt x="1430" y="30"/>
                    </a:lnTo>
                    <a:lnTo>
                      <a:pt x="1436" y="37"/>
                    </a:lnTo>
                    <a:lnTo>
                      <a:pt x="1442" y="44"/>
                    </a:lnTo>
                    <a:lnTo>
                      <a:pt x="1446" y="53"/>
                    </a:lnTo>
                    <a:lnTo>
                      <a:pt x="1451" y="62"/>
                    </a:lnTo>
                    <a:lnTo>
                      <a:pt x="1453" y="73"/>
                    </a:lnTo>
                    <a:lnTo>
                      <a:pt x="1457" y="84"/>
                    </a:lnTo>
                    <a:lnTo>
                      <a:pt x="1458" y="97"/>
                    </a:lnTo>
                    <a:lnTo>
                      <a:pt x="1457" y="128"/>
                    </a:lnTo>
                    <a:lnTo>
                      <a:pt x="1449" y="154"/>
                    </a:lnTo>
                    <a:lnTo>
                      <a:pt x="1432" y="176"/>
                    </a:lnTo>
                    <a:lnTo>
                      <a:pt x="1411" y="195"/>
                    </a:lnTo>
                    <a:lnTo>
                      <a:pt x="1384" y="213"/>
                    </a:lnTo>
                    <a:lnTo>
                      <a:pt x="1353" y="228"/>
                    </a:lnTo>
                    <a:lnTo>
                      <a:pt x="1319" y="244"/>
                    </a:lnTo>
                    <a:lnTo>
                      <a:pt x="1284" y="258"/>
                    </a:lnTo>
                    <a:lnTo>
                      <a:pt x="1268" y="264"/>
                    </a:lnTo>
                    <a:lnTo>
                      <a:pt x="1253" y="269"/>
                    </a:lnTo>
                    <a:lnTo>
                      <a:pt x="1238" y="275"/>
                    </a:lnTo>
                    <a:lnTo>
                      <a:pt x="1222" y="282"/>
                    </a:lnTo>
                    <a:lnTo>
                      <a:pt x="1208" y="288"/>
                    </a:lnTo>
                    <a:lnTo>
                      <a:pt x="1193" y="295"/>
                    </a:lnTo>
                    <a:lnTo>
                      <a:pt x="1179" y="302"/>
                    </a:lnTo>
                    <a:lnTo>
                      <a:pt x="1165" y="311"/>
                    </a:lnTo>
                    <a:lnTo>
                      <a:pt x="1102" y="346"/>
                    </a:lnTo>
                    <a:lnTo>
                      <a:pt x="1043" y="374"/>
                    </a:lnTo>
                    <a:lnTo>
                      <a:pt x="988" y="398"/>
                    </a:lnTo>
                    <a:lnTo>
                      <a:pt x="936" y="417"/>
                    </a:lnTo>
                    <a:lnTo>
                      <a:pt x="888" y="430"/>
                    </a:lnTo>
                    <a:lnTo>
                      <a:pt x="843" y="439"/>
                    </a:lnTo>
                    <a:lnTo>
                      <a:pt x="801" y="445"/>
                    </a:lnTo>
                    <a:lnTo>
                      <a:pt x="761" y="447"/>
                    </a:lnTo>
                    <a:lnTo>
                      <a:pt x="722" y="446"/>
                    </a:lnTo>
                    <a:lnTo>
                      <a:pt x="686" y="441"/>
                    </a:lnTo>
                    <a:lnTo>
                      <a:pt x="652" y="436"/>
                    </a:lnTo>
                    <a:lnTo>
                      <a:pt x="619" y="427"/>
                    </a:lnTo>
                    <a:lnTo>
                      <a:pt x="587" y="418"/>
                    </a:lnTo>
                    <a:lnTo>
                      <a:pt x="557" y="406"/>
                    </a:lnTo>
                    <a:lnTo>
                      <a:pt x="526" y="394"/>
                    </a:lnTo>
                    <a:lnTo>
                      <a:pt x="497" y="383"/>
                    </a:lnTo>
                    <a:lnTo>
                      <a:pt x="478" y="376"/>
                    </a:lnTo>
                    <a:lnTo>
                      <a:pt x="459" y="367"/>
                    </a:lnTo>
                    <a:lnTo>
                      <a:pt x="440" y="360"/>
                    </a:lnTo>
                    <a:lnTo>
                      <a:pt x="420" y="353"/>
                    </a:lnTo>
                    <a:lnTo>
                      <a:pt x="400" y="346"/>
                    </a:lnTo>
                    <a:lnTo>
                      <a:pt x="380" y="340"/>
                    </a:lnTo>
                    <a:lnTo>
                      <a:pt x="360" y="334"/>
                    </a:lnTo>
                    <a:lnTo>
                      <a:pt x="339" y="330"/>
                    </a:lnTo>
                    <a:lnTo>
                      <a:pt x="336" y="330"/>
                    </a:lnTo>
                    <a:lnTo>
                      <a:pt x="332" y="328"/>
                    </a:lnTo>
                    <a:lnTo>
                      <a:pt x="323" y="327"/>
                    </a:lnTo>
                    <a:lnTo>
                      <a:pt x="314" y="325"/>
                    </a:lnTo>
                    <a:lnTo>
                      <a:pt x="302" y="324"/>
                    </a:lnTo>
                    <a:lnTo>
                      <a:pt x="288" y="321"/>
                    </a:lnTo>
                    <a:lnTo>
                      <a:pt x="274" y="320"/>
                    </a:lnTo>
                    <a:lnTo>
                      <a:pt x="257" y="319"/>
                    </a:lnTo>
                    <a:lnTo>
                      <a:pt x="238" y="318"/>
                    </a:lnTo>
                    <a:lnTo>
                      <a:pt x="220" y="317"/>
                    </a:lnTo>
                    <a:lnTo>
                      <a:pt x="201" y="317"/>
                    </a:lnTo>
                    <a:lnTo>
                      <a:pt x="181" y="317"/>
                    </a:lnTo>
                    <a:lnTo>
                      <a:pt x="160" y="318"/>
                    </a:lnTo>
                    <a:lnTo>
                      <a:pt x="138" y="319"/>
                    </a:lnTo>
                    <a:lnTo>
                      <a:pt x="118" y="322"/>
                    </a:lnTo>
                    <a:lnTo>
                      <a:pt x="97" y="326"/>
                    </a:lnTo>
                    <a:lnTo>
                      <a:pt x="95" y="326"/>
                    </a:lnTo>
                    <a:lnTo>
                      <a:pt x="90" y="327"/>
                    </a:lnTo>
                    <a:lnTo>
                      <a:pt x="83" y="328"/>
                    </a:lnTo>
                    <a:lnTo>
                      <a:pt x="74" y="330"/>
                    </a:lnTo>
                    <a:lnTo>
                      <a:pt x="64" y="330"/>
                    </a:lnTo>
                    <a:lnTo>
                      <a:pt x="55" y="328"/>
                    </a:lnTo>
                    <a:lnTo>
                      <a:pt x="44" y="325"/>
                    </a:lnTo>
                    <a:lnTo>
                      <a:pt x="36" y="319"/>
                    </a:lnTo>
                    <a:lnTo>
                      <a:pt x="28" y="310"/>
                    </a:lnTo>
                    <a:lnTo>
                      <a:pt x="23" y="297"/>
                    </a:lnTo>
                    <a:lnTo>
                      <a:pt x="20" y="281"/>
                    </a:lnTo>
                    <a:lnTo>
                      <a:pt x="20" y="264"/>
                    </a:lnTo>
                    <a:lnTo>
                      <a:pt x="24" y="244"/>
                    </a:lnTo>
                    <a:lnTo>
                      <a:pt x="31" y="226"/>
                    </a:lnTo>
                    <a:lnTo>
                      <a:pt x="41" y="212"/>
                    </a:lnTo>
                    <a:lnTo>
                      <a:pt x="53" y="201"/>
                    </a:lnTo>
                    <a:lnTo>
                      <a:pt x="64" y="195"/>
                    </a:lnTo>
                    <a:lnTo>
                      <a:pt x="76" y="191"/>
                    </a:lnTo>
                    <a:lnTo>
                      <a:pt x="88" y="188"/>
                    </a:lnTo>
                    <a:lnTo>
                      <a:pt x="102" y="186"/>
                    </a:lnTo>
                    <a:lnTo>
                      <a:pt x="116" y="185"/>
                    </a:lnTo>
                    <a:lnTo>
                      <a:pt x="130" y="185"/>
                    </a:lnTo>
                    <a:lnTo>
                      <a:pt x="145" y="186"/>
                    </a:lnTo>
                    <a:lnTo>
                      <a:pt x="161" y="188"/>
                    </a:lnTo>
                    <a:lnTo>
                      <a:pt x="176" y="191"/>
                    </a:lnTo>
                    <a:lnTo>
                      <a:pt x="191" y="194"/>
                    </a:lnTo>
                    <a:lnTo>
                      <a:pt x="207" y="198"/>
                    </a:lnTo>
                    <a:lnTo>
                      <a:pt x="222" y="201"/>
                    </a:lnTo>
                    <a:lnTo>
                      <a:pt x="237" y="205"/>
                    </a:lnTo>
                    <a:lnTo>
                      <a:pt x="253" y="209"/>
                    </a:lnTo>
                    <a:lnTo>
                      <a:pt x="267" y="214"/>
                    </a:lnTo>
                    <a:lnTo>
                      <a:pt x="280" y="218"/>
                    </a:lnTo>
                    <a:lnTo>
                      <a:pt x="292" y="221"/>
                    </a:lnTo>
                    <a:lnTo>
                      <a:pt x="302" y="225"/>
                    </a:lnTo>
                    <a:lnTo>
                      <a:pt x="314" y="228"/>
                    </a:lnTo>
                    <a:lnTo>
                      <a:pt x="325" y="232"/>
                    </a:lnTo>
                    <a:lnTo>
                      <a:pt x="336" y="236"/>
                    </a:lnTo>
                    <a:lnTo>
                      <a:pt x="348" y="241"/>
                    </a:lnTo>
                    <a:lnTo>
                      <a:pt x="361" y="246"/>
                    </a:lnTo>
                    <a:lnTo>
                      <a:pt x="373" y="251"/>
                    </a:lnTo>
                    <a:lnTo>
                      <a:pt x="386" y="255"/>
                    </a:lnTo>
                    <a:lnTo>
                      <a:pt x="405" y="262"/>
                    </a:lnTo>
                    <a:lnTo>
                      <a:pt x="424" y="271"/>
                    </a:lnTo>
                    <a:lnTo>
                      <a:pt x="444" y="278"/>
                    </a:lnTo>
                    <a:lnTo>
                      <a:pt x="465" y="286"/>
                    </a:lnTo>
                    <a:lnTo>
                      <a:pt x="486" y="293"/>
                    </a:lnTo>
                    <a:lnTo>
                      <a:pt x="507" y="300"/>
                    </a:lnTo>
                    <a:lnTo>
                      <a:pt x="530" y="307"/>
                    </a:lnTo>
                    <a:lnTo>
                      <a:pt x="553" y="314"/>
                    </a:lnTo>
                    <a:lnTo>
                      <a:pt x="577" y="320"/>
                    </a:lnTo>
                    <a:lnTo>
                      <a:pt x="600" y="325"/>
                    </a:lnTo>
                    <a:lnTo>
                      <a:pt x="625" y="330"/>
                    </a:lnTo>
                    <a:lnTo>
                      <a:pt x="650" y="333"/>
                    </a:lnTo>
                    <a:lnTo>
                      <a:pt x="676" y="337"/>
                    </a:lnTo>
                    <a:lnTo>
                      <a:pt x="702" y="338"/>
                    </a:lnTo>
                    <a:lnTo>
                      <a:pt x="729" y="339"/>
                    </a:lnTo>
                    <a:lnTo>
                      <a:pt x="756" y="338"/>
                    </a:lnTo>
                    <a:lnTo>
                      <a:pt x="784" y="337"/>
                    </a:lnTo>
                    <a:lnTo>
                      <a:pt x="812" y="333"/>
                    </a:lnTo>
                    <a:lnTo>
                      <a:pt x="842" y="328"/>
                    </a:lnTo>
                    <a:lnTo>
                      <a:pt x="871" y="322"/>
                    </a:lnTo>
                    <a:lnTo>
                      <a:pt x="902" y="314"/>
                    </a:lnTo>
                    <a:lnTo>
                      <a:pt x="933" y="305"/>
                    </a:lnTo>
                    <a:lnTo>
                      <a:pt x="964" y="294"/>
                    </a:lnTo>
                    <a:lnTo>
                      <a:pt x="996" y="280"/>
                    </a:lnTo>
                    <a:lnTo>
                      <a:pt x="1028" y="265"/>
                    </a:lnTo>
                    <a:lnTo>
                      <a:pt x="1061" y="247"/>
                    </a:lnTo>
                    <a:lnTo>
                      <a:pt x="1095" y="227"/>
                    </a:lnTo>
                    <a:lnTo>
                      <a:pt x="1129" y="206"/>
                    </a:lnTo>
                    <a:lnTo>
                      <a:pt x="1164" y="181"/>
                    </a:lnTo>
                    <a:lnTo>
                      <a:pt x="1199" y="154"/>
                    </a:lnTo>
                    <a:lnTo>
                      <a:pt x="1234" y="125"/>
                    </a:lnTo>
                    <a:lnTo>
                      <a:pt x="1271" y="92"/>
                    </a:lnTo>
                    <a:lnTo>
                      <a:pt x="1258" y="79"/>
                    </a:lnTo>
                    <a:lnTo>
                      <a:pt x="1222" y="110"/>
                    </a:lnTo>
                    <a:lnTo>
                      <a:pt x="1187" y="140"/>
                    </a:lnTo>
                    <a:lnTo>
                      <a:pt x="1153" y="166"/>
                    </a:lnTo>
                    <a:lnTo>
                      <a:pt x="1119" y="189"/>
                    </a:lnTo>
                    <a:lnTo>
                      <a:pt x="1086" y="212"/>
                    </a:lnTo>
                    <a:lnTo>
                      <a:pt x="1053" y="231"/>
                    </a:lnTo>
                    <a:lnTo>
                      <a:pt x="1021" y="248"/>
                    </a:lnTo>
                    <a:lnTo>
                      <a:pt x="989" y="264"/>
                    </a:lnTo>
                    <a:lnTo>
                      <a:pt x="959" y="277"/>
                    </a:lnTo>
                    <a:lnTo>
                      <a:pt x="928" y="287"/>
                    </a:lnTo>
                    <a:lnTo>
                      <a:pt x="897" y="297"/>
                    </a:lnTo>
                    <a:lnTo>
                      <a:pt x="868" y="305"/>
                    </a:lnTo>
                    <a:lnTo>
                      <a:pt x="838" y="311"/>
                    </a:lnTo>
                    <a:lnTo>
                      <a:pt x="810" y="314"/>
                    </a:lnTo>
                    <a:lnTo>
                      <a:pt x="783" y="318"/>
                    </a:lnTo>
                    <a:lnTo>
                      <a:pt x="755" y="319"/>
                    </a:lnTo>
                    <a:lnTo>
                      <a:pt x="729" y="320"/>
                    </a:lnTo>
                    <a:lnTo>
                      <a:pt x="702" y="319"/>
                    </a:lnTo>
                    <a:lnTo>
                      <a:pt x="677" y="318"/>
                    </a:lnTo>
                    <a:lnTo>
                      <a:pt x="651" y="314"/>
                    </a:lnTo>
                    <a:lnTo>
                      <a:pt x="626" y="311"/>
                    </a:lnTo>
                    <a:lnTo>
                      <a:pt x="603" y="306"/>
                    </a:lnTo>
                    <a:lnTo>
                      <a:pt x="579" y="301"/>
                    </a:lnTo>
                    <a:lnTo>
                      <a:pt x="555" y="295"/>
                    </a:lnTo>
                    <a:lnTo>
                      <a:pt x="533" y="288"/>
                    </a:lnTo>
                    <a:lnTo>
                      <a:pt x="512" y="282"/>
                    </a:lnTo>
                    <a:lnTo>
                      <a:pt x="491" y="275"/>
                    </a:lnTo>
                    <a:lnTo>
                      <a:pt x="469" y="267"/>
                    </a:lnTo>
                    <a:lnTo>
                      <a:pt x="449" y="260"/>
                    </a:lnTo>
                    <a:lnTo>
                      <a:pt x="431" y="253"/>
                    </a:lnTo>
                    <a:lnTo>
                      <a:pt x="412" y="245"/>
                    </a:lnTo>
                    <a:lnTo>
                      <a:pt x="393" y="238"/>
                    </a:lnTo>
                    <a:lnTo>
                      <a:pt x="380" y="233"/>
                    </a:lnTo>
                    <a:lnTo>
                      <a:pt x="367" y="228"/>
                    </a:lnTo>
                    <a:lnTo>
                      <a:pt x="355" y="224"/>
                    </a:lnTo>
                    <a:lnTo>
                      <a:pt x="343" y="219"/>
                    </a:lnTo>
                    <a:lnTo>
                      <a:pt x="332" y="214"/>
                    </a:lnTo>
                    <a:lnTo>
                      <a:pt x="320" y="211"/>
                    </a:lnTo>
                    <a:lnTo>
                      <a:pt x="308" y="207"/>
                    </a:lnTo>
                    <a:lnTo>
                      <a:pt x="297" y="203"/>
                    </a:lnTo>
                    <a:lnTo>
                      <a:pt x="284" y="200"/>
                    </a:lnTo>
                    <a:lnTo>
                      <a:pt x="270" y="195"/>
                    </a:lnTo>
                    <a:lnTo>
                      <a:pt x="256" y="192"/>
                    </a:lnTo>
                    <a:lnTo>
                      <a:pt x="241" y="187"/>
                    </a:lnTo>
                    <a:lnTo>
                      <a:pt x="226" y="182"/>
                    </a:lnTo>
                    <a:lnTo>
                      <a:pt x="209" y="179"/>
                    </a:lnTo>
                    <a:lnTo>
                      <a:pt x="193" y="175"/>
                    </a:lnTo>
                    <a:lnTo>
                      <a:pt x="176" y="172"/>
                    </a:lnTo>
                    <a:lnTo>
                      <a:pt x="160" y="169"/>
                    </a:lnTo>
                    <a:lnTo>
                      <a:pt x="143" y="168"/>
                    </a:lnTo>
                    <a:lnTo>
                      <a:pt x="128" y="167"/>
                    </a:lnTo>
                    <a:lnTo>
                      <a:pt x="111" y="167"/>
                    </a:lnTo>
                    <a:lnTo>
                      <a:pt x="96" y="168"/>
                    </a:lnTo>
                    <a:lnTo>
                      <a:pt x="82" y="170"/>
                    </a:lnTo>
                    <a:lnTo>
                      <a:pt x="68" y="174"/>
                    </a:lnTo>
                    <a:lnTo>
                      <a:pt x="55" y="179"/>
                    </a:lnTo>
                    <a:lnTo>
                      <a:pt x="43" y="186"/>
                    </a:lnTo>
                    <a:lnTo>
                      <a:pt x="35" y="192"/>
                    </a:lnTo>
                    <a:lnTo>
                      <a:pt x="28" y="199"/>
                    </a:lnTo>
                    <a:lnTo>
                      <a:pt x="20" y="207"/>
                    </a:lnTo>
                    <a:lnTo>
                      <a:pt x="16" y="216"/>
                    </a:lnTo>
                    <a:lnTo>
                      <a:pt x="11" y="226"/>
                    </a:lnTo>
                    <a:lnTo>
                      <a:pt x="6" y="238"/>
                    </a:lnTo>
                    <a:lnTo>
                      <a:pt x="4" y="248"/>
                    </a:lnTo>
                    <a:lnTo>
                      <a:pt x="2" y="261"/>
                    </a:lnTo>
                    <a:lnTo>
                      <a:pt x="0" y="285"/>
                    </a:lnTo>
                    <a:lnTo>
                      <a:pt x="4" y="304"/>
                    </a:lnTo>
                    <a:lnTo>
                      <a:pt x="11" y="320"/>
                    </a:lnTo>
                    <a:lnTo>
                      <a:pt x="23" y="333"/>
                    </a:lnTo>
                    <a:lnTo>
                      <a:pt x="35" y="340"/>
                    </a:lnTo>
                    <a:lnTo>
                      <a:pt x="48" y="345"/>
                    </a:lnTo>
                    <a:lnTo>
                      <a:pt x="61" y="347"/>
                    </a:lnTo>
                    <a:lnTo>
                      <a:pt x="72" y="348"/>
                    </a:lnTo>
                    <a:lnTo>
                      <a:pt x="84" y="347"/>
                    </a:lnTo>
                    <a:lnTo>
                      <a:pt x="92" y="346"/>
                    </a:lnTo>
                    <a:lnTo>
                      <a:pt x="99" y="345"/>
                    </a:lnTo>
                    <a:lnTo>
                      <a:pt x="102" y="344"/>
                    </a:lnTo>
                    <a:lnTo>
                      <a:pt x="122" y="340"/>
                    </a:lnTo>
                    <a:lnTo>
                      <a:pt x="142" y="338"/>
                    </a:lnTo>
                    <a:lnTo>
                      <a:pt x="162" y="335"/>
                    </a:lnTo>
                    <a:lnTo>
                      <a:pt x="182" y="334"/>
                    </a:lnTo>
                    <a:lnTo>
                      <a:pt x="201" y="334"/>
                    </a:lnTo>
                    <a:lnTo>
                      <a:pt x="220" y="334"/>
                    </a:lnTo>
                    <a:lnTo>
                      <a:pt x="238" y="335"/>
                    </a:lnTo>
                    <a:lnTo>
                      <a:pt x="255" y="337"/>
                    </a:lnTo>
                    <a:lnTo>
                      <a:pt x="271" y="338"/>
                    </a:lnTo>
                    <a:lnTo>
                      <a:pt x="286" y="340"/>
                    </a:lnTo>
                    <a:lnTo>
                      <a:pt x="299" y="341"/>
                    </a:lnTo>
                    <a:lnTo>
                      <a:pt x="310" y="343"/>
                    </a:lnTo>
                    <a:lnTo>
                      <a:pt x="320" y="345"/>
                    </a:lnTo>
                    <a:lnTo>
                      <a:pt x="327" y="346"/>
                    </a:lnTo>
                    <a:lnTo>
                      <a:pt x="332" y="347"/>
                    </a:lnTo>
                    <a:lnTo>
                      <a:pt x="334" y="347"/>
                    </a:lnTo>
                    <a:lnTo>
                      <a:pt x="354" y="352"/>
                    </a:lnTo>
                    <a:lnTo>
                      <a:pt x="374" y="358"/>
                    </a:lnTo>
                    <a:lnTo>
                      <a:pt x="394" y="364"/>
                    </a:lnTo>
                    <a:lnTo>
                      <a:pt x="413" y="370"/>
                    </a:lnTo>
                    <a:lnTo>
                      <a:pt x="432" y="377"/>
                    </a:lnTo>
                    <a:lnTo>
                      <a:pt x="451" y="385"/>
                    </a:lnTo>
                    <a:lnTo>
                      <a:pt x="471" y="392"/>
                    </a:lnTo>
                    <a:lnTo>
                      <a:pt x="490" y="400"/>
                    </a:lnTo>
                    <a:lnTo>
                      <a:pt x="520" y="412"/>
                    </a:lnTo>
                    <a:lnTo>
                      <a:pt x="551" y="425"/>
                    </a:lnTo>
                    <a:lnTo>
                      <a:pt x="583" y="436"/>
                    </a:lnTo>
                    <a:lnTo>
                      <a:pt x="614" y="446"/>
                    </a:lnTo>
                    <a:lnTo>
                      <a:pt x="649" y="454"/>
                    </a:lnTo>
                    <a:lnTo>
                      <a:pt x="684" y="460"/>
                    </a:lnTo>
                    <a:lnTo>
                      <a:pt x="720" y="465"/>
                    </a:lnTo>
                    <a:lnTo>
                      <a:pt x="759" y="466"/>
                    </a:lnTo>
                    <a:lnTo>
                      <a:pt x="801" y="464"/>
                    </a:lnTo>
                    <a:lnTo>
                      <a:pt x="844" y="459"/>
                    </a:lnTo>
                    <a:lnTo>
                      <a:pt x="890" y="450"/>
                    </a:lnTo>
                    <a:lnTo>
                      <a:pt x="941" y="436"/>
                    </a:lnTo>
                    <a:lnTo>
                      <a:pt x="993" y="417"/>
                    </a:lnTo>
                    <a:lnTo>
                      <a:pt x="1049" y="392"/>
                    </a:lnTo>
                    <a:lnTo>
                      <a:pt x="1109" y="363"/>
                    </a:lnTo>
                    <a:lnTo>
                      <a:pt x="1174" y="327"/>
                    </a:lnTo>
                    <a:lnTo>
                      <a:pt x="1187" y="320"/>
                    </a:lnTo>
                    <a:lnTo>
                      <a:pt x="1201" y="313"/>
                    </a:lnTo>
                    <a:lnTo>
                      <a:pt x="1217" y="306"/>
                    </a:lnTo>
                    <a:lnTo>
                      <a:pt x="1231" y="299"/>
                    </a:lnTo>
                    <a:lnTo>
                      <a:pt x="1246" y="293"/>
                    </a:lnTo>
                    <a:lnTo>
                      <a:pt x="1260" y="287"/>
                    </a:lnTo>
                    <a:lnTo>
                      <a:pt x="1276" y="280"/>
                    </a:lnTo>
                    <a:lnTo>
                      <a:pt x="1291" y="274"/>
                    </a:lnTo>
                    <a:lnTo>
                      <a:pt x="1310" y="267"/>
                    </a:lnTo>
                    <a:lnTo>
                      <a:pt x="1329" y="260"/>
                    </a:lnTo>
                    <a:lnTo>
                      <a:pt x="1346" y="252"/>
                    </a:lnTo>
                    <a:lnTo>
                      <a:pt x="1364" y="245"/>
                    </a:lnTo>
                    <a:lnTo>
                      <a:pt x="1380" y="236"/>
                    </a:lnTo>
                    <a:lnTo>
                      <a:pt x="1396" y="227"/>
                    </a:lnTo>
                    <a:lnTo>
                      <a:pt x="1411" y="219"/>
                    </a:lnTo>
                    <a:lnTo>
                      <a:pt x="1425" y="208"/>
                    </a:lnTo>
                    <a:lnTo>
                      <a:pt x="1438" y="198"/>
                    </a:lnTo>
                    <a:lnTo>
                      <a:pt x="1449" y="187"/>
                    </a:lnTo>
                    <a:lnTo>
                      <a:pt x="1458" y="174"/>
                    </a:lnTo>
                    <a:lnTo>
                      <a:pt x="1466" y="161"/>
                    </a:lnTo>
                    <a:lnTo>
                      <a:pt x="1472" y="147"/>
                    </a:lnTo>
                    <a:lnTo>
                      <a:pt x="1476" y="130"/>
                    </a:lnTo>
                    <a:lnTo>
                      <a:pt x="1477" y="114"/>
                    </a:lnTo>
                    <a:lnTo>
                      <a:pt x="1477" y="95"/>
                    </a:lnTo>
                    <a:lnTo>
                      <a:pt x="1475" y="80"/>
                    </a:lnTo>
                    <a:lnTo>
                      <a:pt x="1472" y="67"/>
                    </a:lnTo>
                    <a:lnTo>
                      <a:pt x="1468" y="54"/>
                    </a:lnTo>
                    <a:lnTo>
                      <a:pt x="1463" y="42"/>
                    </a:lnTo>
                    <a:lnTo>
                      <a:pt x="1457" y="33"/>
                    </a:lnTo>
                    <a:lnTo>
                      <a:pt x="1450" y="23"/>
                    </a:lnTo>
                    <a:lnTo>
                      <a:pt x="1442" y="16"/>
                    </a:lnTo>
                    <a:lnTo>
                      <a:pt x="1432" y="10"/>
                    </a:lnTo>
                    <a:lnTo>
                      <a:pt x="1416" y="3"/>
                    </a:lnTo>
                    <a:lnTo>
                      <a:pt x="1399" y="0"/>
                    </a:lnTo>
                    <a:lnTo>
                      <a:pt x="1383" y="0"/>
                    </a:lnTo>
                    <a:lnTo>
                      <a:pt x="1369" y="1"/>
                    </a:lnTo>
                    <a:lnTo>
                      <a:pt x="1356" y="3"/>
                    </a:lnTo>
                    <a:lnTo>
                      <a:pt x="1345" y="7"/>
                    </a:lnTo>
                    <a:lnTo>
                      <a:pt x="1338" y="9"/>
                    </a:lnTo>
                    <a:lnTo>
                      <a:pt x="1334" y="10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Freeform 14"/>
              <p:cNvSpPr>
                <a:spLocks/>
              </p:cNvSpPr>
              <p:nvPr/>
            </p:nvSpPr>
            <p:spPr bwMode="auto">
              <a:xfrm>
                <a:off x="2752" y="1682"/>
                <a:ext cx="1427" cy="1377"/>
              </a:xfrm>
              <a:custGeom>
                <a:avLst/>
                <a:gdLst>
                  <a:gd name="T0" fmla="*/ 1 w 1427"/>
                  <a:gd name="T1" fmla="*/ 954 h 1377"/>
                  <a:gd name="T2" fmla="*/ 6 w 1427"/>
                  <a:gd name="T3" fmla="*/ 1031 h 1377"/>
                  <a:gd name="T4" fmla="*/ 15 w 1427"/>
                  <a:gd name="T5" fmla="*/ 1105 h 1377"/>
                  <a:gd name="T6" fmla="*/ 29 w 1427"/>
                  <a:gd name="T7" fmla="*/ 1177 h 1377"/>
                  <a:gd name="T8" fmla="*/ 40 w 1427"/>
                  <a:gd name="T9" fmla="*/ 1220 h 1377"/>
                  <a:gd name="T10" fmla="*/ 50 w 1427"/>
                  <a:gd name="T11" fmla="*/ 1255 h 1377"/>
                  <a:gd name="T12" fmla="*/ 68 w 1427"/>
                  <a:gd name="T13" fmla="*/ 1306 h 1377"/>
                  <a:gd name="T14" fmla="*/ 89 w 1427"/>
                  <a:gd name="T15" fmla="*/ 1357 h 1377"/>
                  <a:gd name="T16" fmla="*/ 116 w 1427"/>
                  <a:gd name="T17" fmla="*/ 1368 h 1377"/>
                  <a:gd name="T18" fmla="*/ 95 w 1427"/>
                  <a:gd name="T19" fmla="*/ 1324 h 1377"/>
                  <a:gd name="T20" fmla="*/ 75 w 1427"/>
                  <a:gd name="T21" fmla="*/ 1273 h 1377"/>
                  <a:gd name="T22" fmla="*/ 61 w 1427"/>
                  <a:gd name="T23" fmla="*/ 1228 h 1377"/>
                  <a:gd name="T24" fmla="*/ 55 w 1427"/>
                  <a:gd name="T25" fmla="*/ 1209 h 1377"/>
                  <a:gd name="T26" fmla="*/ 39 w 1427"/>
                  <a:gd name="T27" fmla="*/ 1138 h 1377"/>
                  <a:gd name="T28" fmla="*/ 28 w 1427"/>
                  <a:gd name="T29" fmla="*/ 1065 h 1377"/>
                  <a:gd name="T30" fmla="*/ 21 w 1427"/>
                  <a:gd name="T31" fmla="*/ 991 h 1377"/>
                  <a:gd name="T32" fmla="*/ 18 w 1427"/>
                  <a:gd name="T33" fmla="*/ 917 h 1377"/>
                  <a:gd name="T34" fmla="*/ 33 w 1427"/>
                  <a:gd name="T35" fmla="*/ 736 h 1377"/>
                  <a:gd name="T36" fmla="*/ 73 w 1427"/>
                  <a:gd name="T37" fmla="*/ 568 h 1377"/>
                  <a:gd name="T38" fmla="*/ 138 w 1427"/>
                  <a:gd name="T39" fmla="*/ 416 h 1377"/>
                  <a:gd name="T40" fmla="*/ 222 w 1427"/>
                  <a:gd name="T41" fmla="*/ 283 h 1377"/>
                  <a:gd name="T42" fmla="*/ 325 w 1427"/>
                  <a:gd name="T43" fmla="*/ 173 h 1377"/>
                  <a:gd name="T44" fmla="*/ 443 w 1427"/>
                  <a:gd name="T45" fmla="*/ 90 h 1377"/>
                  <a:gd name="T46" fmla="*/ 574 w 1427"/>
                  <a:gd name="T47" fmla="*/ 38 h 1377"/>
                  <a:gd name="T48" fmla="*/ 713 w 1427"/>
                  <a:gd name="T49" fmla="*/ 19 h 1377"/>
                  <a:gd name="T50" fmla="*/ 853 w 1427"/>
                  <a:gd name="T51" fmla="*/ 38 h 1377"/>
                  <a:gd name="T52" fmla="*/ 982 w 1427"/>
                  <a:gd name="T53" fmla="*/ 90 h 1377"/>
                  <a:gd name="T54" fmla="*/ 1101 w 1427"/>
                  <a:gd name="T55" fmla="*/ 173 h 1377"/>
                  <a:gd name="T56" fmla="*/ 1204 w 1427"/>
                  <a:gd name="T57" fmla="*/ 283 h 1377"/>
                  <a:gd name="T58" fmla="*/ 1289 w 1427"/>
                  <a:gd name="T59" fmla="*/ 416 h 1377"/>
                  <a:gd name="T60" fmla="*/ 1354 w 1427"/>
                  <a:gd name="T61" fmla="*/ 568 h 1377"/>
                  <a:gd name="T62" fmla="*/ 1394 w 1427"/>
                  <a:gd name="T63" fmla="*/ 736 h 1377"/>
                  <a:gd name="T64" fmla="*/ 1408 w 1427"/>
                  <a:gd name="T65" fmla="*/ 917 h 1377"/>
                  <a:gd name="T66" fmla="*/ 1406 w 1427"/>
                  <a:gd name="T67" fmla="*/ 990 h 1377"/>
                  <a:gd name="T68" fmla="*/ 1398 w 1427"/>
                  <a:gd name="T69" fmla="*/ 1063 h 1377"/>
                  <a:gd name="T70" fmla="*/ 1388 w 1427"/>
                  <a:gd name="T71" fmla="*/ 1136 h 1377"/>
                  <a:gd name="T72" fmla="*/ 1373 w 1427"/>
                  <a:gd name="T73" fmla="*/ 1205 h 1377"/>
                  <a:gd name="T74" fmla="*/ 1400 w 1427"/>
                  <a:gd name="T75" fmla="*/ 1169 h 1377"/>
                  <a:gd name="T76" fmla="*/ 1413 w 1427"/>
                  <a:gd name="T77" fmla="*/ 1098 h 1377"/>
                  <a:gd name="T78" fmla="*/ 1422 w 1427"/>
                  <a:gd name="T79" fmla="*/ 1026 h 1377"/>
                  <a:gd name="T80" fmla="*/ 1427 w 1427"/>
                  <a:gd name="T81" fmla="*/ 953 h 1377"/>
                  <a:gd name="T82" fmla="*/ 1423 w 1427"/>
                  <a:gd name="T83" fmla="*/ 824 h 1377"/>
                  <a:gd name="T84" fmla="*/ 1395 w 1427"/>
                  <a:gd name="T85" fmla="*/ 645 h 1377"/>
                  <a:gd name="T86" fmla="*/ 1341 w 1427"/>
                  <a:gd name="T87" fmla="*/ 481 h 1377"/>
                  <a:gd name="T88" fmla="*/ 1263 w 1427"/>
                  <a:gd name="T89" fmla="*/ 335 h 1377"/>
                  <a:gd name="T90" fmla="*/ 1166 w 1427"/>
                  <a:gd name="T91" fmla="*/ 210 h 1377"/>
                  <a:gd name="T92" fmla="*/ 1053 w 1427"/>
                  <a:gd name="T93" fmla="*/ 111 h 1377"/>
                  <a:gd name="T94" fmla="*/ 925 w 1427"/>
                  <a:gd name="T95" fmla="*/ 41 h 1377"/>
                  <a:gd name="T96" fmla="*/ 786 w 1427"/>
                  <a:gd name="T97" fmla="*/ 5 h 1377"/>
                  <a:gd name="T98" fmla="*/ 640 w 1427"/>
                  <a:gd name="T99" fmla="*/ 5 h 1377"/>
                  <a:gd name="T100" fmla="*/ 502 w 1427"/>
                  <a:gd name="T101" fmla="*/ 41 h 1377"/>
                  <a:gd name="T102" fmla="*/ 373 w 1427"/>
                  <a:gd name="T103" fmla="*/ 111 h 1377"/>
                  <a:gd name="T104" fmla="*/ 260 w 1427"/>
                  <a:gd name="T105" fmla="*/ 210 h 1377"/>
                  <a:gd name="T106" fmla="*/ 163 w 1427"/>
                  <a:gd name="T107" fmla="*/ 335 h 1377"/>
                  <a:gd name="T108" fmla="*/ 86 w 1427"/>
                  <a:gd name="T109" fmla="*/ 481 h 1377"/>
                  <a:gd name="T110" fmla="*/ 31 w 1427"/>
                  <a:gd name="T111" fmla="*/ 645 h 1377"/>
                  <a:gd name="T112" fmla="*/ 3 w 1427"/>
                  <a:gd name="T113" fmla="*/ 824 h 1377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1427" h="1377">
                    <a:moveTo>
                      <a:pt x="0" y="917"/>
                    </a:moveTo>
                    <a:lnTo>
                      <a:pt x="1" y="954"/>
                    </a:lnTo>
                    <a:lnTo>
                      <a:pt x="2" y="993"/>
                    </a:lnTo>
                    <a:lnTo>
                      <a:pt x="6" y="1031"/>
                    </a:lnTo>
                    <a:lnTo>
                      <a:pt x="9" y="1068"/>
                    </a:lnTo>
                    <a:lnTo>
                      <a:pt x="15" y="1105"/>
                    </a:lnTo>
                    <a:lnTo>
                      <a:pt x="21" y="1142"/>
                    </a:lnTo>
                    <a:lnTo>
                      <a:pt x="29" y="1177"/>
                    </a:lnTo>
                    <a:lnTo>
                      <a:pt x="37" y="1214"/>
                    </a:lnTo>
                    <a:lnTo>
                      <a:pt x="40" y="1220"/>
                    </a:lnTo>
                    <a:lnTo>
                      <a:pt x="43" y="1235"/>
                    </a:lnTo>
                    <a:lnTo>
                      <a:pt x="50" y="1255"/>
                    </a:lnTo>
                    <a:lnTo>
                      <a:pt x="59" y="1280"/>
                    </a:lnTo>
                    <a:lnTo>
                      <a:pt x="68" y="1306"/>
                    </a:lnTo>
                    <a:lnTo>
                      <a:pt x="79" y="1333"/>
                    </a:lnTo>
                    <a:lnTo>
                      <a:pt x="89" y="1357"/>
                    </a:lnTo>
                    <a:lnTo>
                      <a:pt x="100" y="1377"/>
                    </a:lnTo>
                    <a:lnTo>
                      <a:pt x="116" y="1368"/>
                    </a:lnTo>
                    <a:lnTo>
                      <a:pt x="106" y="1348"/>
                    </a:lnTo>
                    <a:lnTo>
                      <a:pt x="95" y="1324"/>
                    </a:lnTo>
                    <a:lnTo>
                      <a:pt x="84" y="1299"/>
                    </a:lnTo>
                    <a:lnTo>
                      <a:pt x="75" y="1273"/>
                    </a:lnTo>
                    <a:lnTo>
                      <a:pt x="68" y="1248"/>
                    </a:lnTo>
                    <a:lnTo>
                      <a:pt x="61" y="1228"/>
                    </a:lnTo>
                    <a:lnTo>
                      <a:pt x="57" y="1215"/>
                    </a:lnTo>
                    <a:lnTo>
                      <a:pt x="55" y="1209"/>
                    </a:lnTo>
                    <a:lnTo>
                      <a:pt x="47" y="1174"/>
                    </a:lnTo>
                    <a:lnTo>
                      <a:pt x="39" y="1138"/>
                    </a:lnTo>
                    <a:lnTo>
                      <a:pt x="33" y="1102"/>
                    </a:lnTo>
                    <a:lnTo>
                      <a:pt x="28" y="1065"/>
                    </a:lnTo>
                    <a:lnTo>
                      <a:pt x="23" y="1029"/>
                    </a:lnTo>
                    <a:lnTo>
                      <a:pt x="21" y="991"/>
                    </a:lnTo>
                    <a:lnTo>
                      <a:pt x="18" y="954"/>
                    </a:lnTo>
                    <a:lnTo>
                      <a:pt x="18" y="917"/>
                    </a:lnTo>
                    <a:lnTo>
                      <a:pt x="22" y="825"/>
                    </a:lnTo>
                    <a:lnTo>
                      <a:pt x="33" y="736"/>
                    </a:lnTo>
                    <a:lnTo>
                      <a:pt x="50" y="650"/>
                    </a:lnTo>
                    <a:lnTo>
                      <a:pt x="73" y="568"/>
                    </a:lnTo>
                    <a:lnTo>
                      <a:pt x="102" y="490"/>
                    </a:lnTo>
                    <a:lnTo>
                      <a:pt x="138" y="416"/>
                    </a:lnTo>
                    <a:lnTo>
                      <a:pt x="178" y="346"/>
                    </a:lnTo>
                    <a:lnTo>
                      <a:pt x="222" y="283"/>
                    </a:lnTo>
                    <a:lnTo>
                      <a:pt x="272" y="225"/>
                    </a:lnTo>
                    <a:lnTo>
                      <a:pt x="325" y="173"/>
                    </a:lnTo>
                    <a:lnTo>
                      <a:pt x="383" y="127"/>
                    </a:lnTo>
                    <a:lnTo>
                      <a:pt x="443" y="90"/>
                    </a:lnTo>
                    <a:lnTo>
                      <a:pt x="506" y="59"/>
                    </a:lnTo>
                    <a:lnTo>
                      <a:pt x="574" y="38"/>
                    </a:lnTo>
                    <a:lnTo>
                      <a:pt x="642" y="24"/>
                    </a:lnTo>
                    <a:lnTo>
                      <a:pt x="713" y="19"/>
                    </a:lnTo>
                    <a:lnTo>
                      <a:pt x="783" y="24"/>
                    </a:lnTo>
                    <a:lnTo>
                      <a:pt x="853" y="38"/>
                    </a:lnTo>
                    <a:lnTo>
                      <a:pt x="919" y="59"/>
                    </a:lnTo>
                    <a:lnTo>
                      <a:pt x="982" y="90"/>
                    </a:lnTo>
                    <a:lnTo>
                      <a:pt x="1044" y="127"/>
                    </a:lnTo>
                    <a:lnTo>
                      <a:pt x="1101" y="173"/>
                    </a:lnTo>
                    <a:lnTo>
                      <a:pt x="1155" y="225"/>
                    </a:lnTo>
                    <a:lnTo>
                      <a:pt x="1204" y="283"/>
                    </a:lnTo>
                    <a:lnTo>
                      <a:pt x="1249" y="346"/>
                    </a:lnTo>
                    <a:lnTo>
                      <a:pt x="1289" y="416"/>
                    </a:lnTo>
                    <a:lnTo>
                      <a:pt x="1324" y="490"/>
                    </a:lnTo>
                    <a:lnTo>
                      <a:pt x="1354" y="568"/>
                    </a:lnTo>
                    <a:lnTo>
                      <a:pt x="1376" y="650"/>
                    </a:lnTo>
                    <a:lnTo>
                      <a:pt x="1394" y="736"/>
                    </a:lnTo>
                    <a:lnTo>
                      <a:pt x="1404" y="825"/>
                    </a:lnTo>
                    <a:lnTo>
                      <a:pt x="1408" y="917"/>
                    </a:lnTo>
                    <a:lnTo>
                      <a:pt x="1407" y="953"/>
                    </a:lnTo>
                    <a:lnTo>
                      <a:pt x="1406" y="990"/>
                    </a:lnTo>
                    <a:lnTo>
                      <a:pt x="1403" y="1026"/>
                    </a:lnTo>
                    <a:lnTo>
                      <a:pt x="1398" y="1063"/>
                    </a:lnTo>
                    <a:lnTo>
                      <a:pt x="1394" y="1099"/>
                    </a:lnTo>
                    <a:lnTo>
                      <a:pt x="1388" y="1136"/>
                    </a:lnTo>
                    <a:lnTo>
                      <a:pt x="1381" y="1171"/>
                    </a:lnTo>
                    <a:lnTo>
                      <a:pt x="1373" y="1205"/>
                    </a:lnTo>
                    <a:lnTo>
                      <a:pt x="1391" y="1203"/>
                    </a:lnTo>
                    <a:lnTo>
                      <a:pt x="1400" y="1169"/>
                    </a:lnTo>
                    <a:lnTo>
                      <a:pt x="1407" y="1134"/>
                    </a:lnTo>
                    <a:lnTo>
                      <a:pt x="1413" y="1098"/>
                    </a:lnTo>
                    <a:lnTo>
                      <a:pt x="1418" y="1063"/>
                    </a:lnTo>
                    <a:lnTo>
                      <a:pt x="1422" y="1026"/>
                    </a:lnTo>
                    <a:lnTo>
                      <a:pt x="1424" y="990"/>
                    </a:lnTo>
                    <a:lnTo>
                      <a:pt x="1427" y="953"/>
                    </a:lnTo>
                    <a:lnTo>
                      <a:pt x="1427" y="917"/>
                    </a:lnTo>
                    <a:lnTo>
                      <a:pt x="1423" y="824"/>
                    </a:lnTo>
                    <a:lnTo>
                      <a:pt x="1413" y="733"/>
                    </a:lnTo>
                    <a:lnTo>
                      <a:pt x="1395" y="645"/>
                    </a:lnTo>
                    <a:lnTo>
                      <a:pt x="1370" y="561"/>
                    </a:lnTo>
                    <a:lnTo>
                      <a:pt x="1341" y="481"/>
                    </a:lnTo>
                    <a:lnTo>
                      <a:pt x="1304" y="405"/>
                    </a:lnTo>
                    <a:lnTo>
                      <a:pt x="1263" y="335"/>
                    </a:lnTo>
                    <a:lnTo>
                      <a:pt x="1217" y="269"/>
                    </a:lnTo>
                    <a:lnTo>
                      <a:pt x="1166" y="210"/>
                    </a:lnTo>
                    <a:lnTo>
                      <a:pt x="1112" y="157"/>
                    </a:lnTo>
                    <a:lnTo>
                      <a:pt x="1053" y="111"/>
                    </a:lnTo>
                    <a:lnTo>
                      <a:pt x="991" y="72"/>
                    </a:lnTo>
                    <a:lnTo>
                      <a:pt x="925" y="41"/>
                    </a:lnTo>
                    <a:lnTo>
                      <a:pt x="856" y="19"/>
                    </a:lnTo>
                    <a:lnTo>
                      <a:pt x="786" y="5"/>
                    </a:lnTo>
                    <a:lnTo>
                      <a:pt x="713" y="0"/>
                    </a:lnTo>
                    <a:lnTo>
                      <a:pt x="640" y="5"/>
                    </a:lnTo>
                    <a:lnTo>
                      <a:pt x="569" y="19"/>
                    </a:lnTo>
                    <a:lnTo>
                      <a:pt x="502" y="41"/>
                    </a:lnTo>
                    <a:lnTo>
                      <a:pt x="436" y="72"/>
                    </a:lnTo>
                    <a:lnTo>
                      <a:pt x="373" y="111"/>
                    </a:lnTo>
                    <a:lnTo>
                      <a:pt x="314" y="157"/>
                    </a:lnTo>
                    <a:lnTo>
                      <a:pt x="260" y="210"/>
                    </a:lnTo>
                    <a:lnTo>
                      <a:pt x="209" y="269"/>
                    </a:lnTo>
                    <a:lnTo>
                      <a:pt x="163" y="335"/>
                    </a:lnTo>
                    <a:lnTo>
                      <a:pt x="122" y="405"/>
                    </a:lnTo>
                    <a:lnTo>
                      <a:pt x="86" y="481"/>
                    </a:lnTo>
                    <a:lnTo>
                      <a:pt x="56" y="561"/>
                    </a:lnTo>
                    <a:lnTo>
                      <a:pt x="31" y="645"/>
                    </a:lnTo>
                    <a:lnTo>
                      <a:pt x="14" y="733"/>
                    </a:lnTo>
                    <a:lnTo>
                      <a:pt x="3" y="824"/>
                    </a:lnTo>
                    <a:lnTo>
                      <a:pt x="0" y="917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Freeform 15"/>
              <p:cNvSpPr>
                <a:spLocks/>
              </p:cNvSpPr>
              <p:nvPr/>
            </p:nvSpPr>
            <p:spPr bwMode="auto">
              <a:xfrm>
                <a:off x="3017" y="1986"/>
                <a:ext cx="941" cy="1096"/>
              </a:xfrm>
              <a:custGeom>
                <a:avLst/>
                <a:gdLst>
                  <a:gd name="T0" fmla="*/ 136 w 941"/>
                  <a:gd name="T1" fmla="*/ 148 h 1096"/>
                  <a:gd name="T2" fmla="*/ 48 w 941"/>
                  <a:gd name="T3" fmla="*/ 300 h 1096"/>
                  <a:gd name="T4" fmla="*/ 4 w 941"/>
                  <a:gd name="T5" fmla="*/ 652 h 1096"/>
                  <a:gd name="T6" fmla="*/ 133 w 941"/>
                  <a:gd name="T7" fmla="*/ 972 h 1096"/>
                  <a:gd name="T8" fmla="*/ 277 w 941"/>
                  <a:gd name="T9" fmla="*/ 1071 h 1096"/>
                  <a:gd name="T10" fmla="*/ 444 w 941"/>
                  <a:gd name="T11" fmla="*/ 1092 h 1096"/>
                  <a:gd name="T12" fmla="*/ 594 w 941"/>
                  <a:gd name="T13" fmla="*/ 1029 h 1096"/>
                  <a:gd name="T14" fmla="*/ 703 w 941"/>
                  <a:gd name="T15" fmla="*/ 892 h 1096"/>
                  <a:gd name="T16" fmla="*/ 750 w 941"/>
                  <a:gd name="T17" fmla="*/ 563 h 1096"/>
                  <a:gd name="T18" fmla="*/ 677 w 941"/>
                  <a:gd name="T19" fmla="*/ 390 h 1096"/>
                  <a:gd name="T20" fmla="*/ 590 w 941"/>
                  <a:gd name="T21" fmla="*/ 309 h 1096"/>
                  <a:gd name="T22" fmla="*/ 472 w 941"/>
                  <a:gd name="T23" fmla="*/ 264 h 1096"/>
                  <a:gd name="T24" fmla="*/ 350 w 941"/>
                  <a:gd name="T25" fmla="*/ 279 h 1096"/>
                  <a:gd name="T26" fmla="*/ 231 w 941"/>
                  <a:gd name="T27" fmla="*/ 383 h 1096"/>
                  <a:gd name="T28" fmla="*/ 220 w 941"/>
                  <a:gd name="T29" fmla="*/ 714 h 1096"/>
                  <a:gd name="T30" fmla="*/ 312 w 941"/>
                  <a:gd name="T31" fmla="*/ 822 h 1096"/>
                  <a:gd name="T32" fmla="*/ 395 w 941"/>
                  <a:gd name="T33" fmla="*/ 846 h 1096"/>
                  <a:gd name="T34" fmla="*/ 544 w 941"/>
                  <a:gd name="T35" fmla="*/ 759 h 1096"/>
                  <a:gd name="T36" fmla="*/ 576 w 941"/>
                  <a:gd name="T37" fmla="*/ 536 h 1096"/>
                  <a:gd name="T38" fmla="*/ 475 w 941"/>
                  <a:gd name="T39" fmla="*/ 428 h 1096"/>
                  <a:gd name="T40" fmla="*/ 369 w 941"/>
                  <a:gd name="T41" fmla="*/ 481 h 1096"/>
                  <a:gd name="T42" fmla="*/ 375 w 941"/>
                  <a:gd name="T43" fmla="*/ 627 h 1096"/>
                  <a:gd name="T44" fmla="*/ 446 w 941"/>
                  <a:gd name="T45" fmla="*/ 647 h 1096"/>
                  <a:gd name="T46" fmla="*/ 464 w 941"/>
                  <a:gd name="T47" fmla="*/ 554 h 1096"/>
                  <a:gd name="T48" fmla="*/ 455 w 941"/>
                  <a:gd name="T49" fmla="*/ 612 h 1096"/>
                  <a:gd name="T50" fmla="*/ 405 w 941"/>
                  <a:gd name="T51" fmla="*/ 630 h 1096"/>
                  <a:gd name="T52" fmla="*/ 366 w 941"/>
                  <a:gd name="T53" fmla="*/ 554 h 1096"/>
                  <a:gd name="T54" fmla="*/ 441 w 941"/>
                  <a:gd name="T55" fmla="*/ 449 h 1096"/>
                  <a:gd name="T56" fmla="*/ 519 w 941"/>
                  <a:gd name="T57" fmla="*/ 475 h 1096"/>
                  <a:gd name="T58" fmla="*/ 567 w 941"/>
                  <a:gd name="T59" fmla="*/ 658 h 1096"/>
                  <a:gd name="T60" fmla="*/ 437 w 941"/>
                  <a:gd name="T61" fmla="*/ 820 h 1096"/>
                  <a:gd name="T62" fmla="*/ 273 w 941"/>
                  <a:gd name="T63" fmla="*/ 762 h 1096"/>
                  <a:gd name="T64" fmla="*/ 214 w 941"/>
                  <a:gd name="T65" fmla="*/ 465 h 1096"/>
                  <a:gd name="T66" fmla="*/ 327 w 941"/>
                  <a:gd name="T67" fmla="*/ 312 h 1096"/>
                  <a:gd name="T68" fmla="*/ 436 w 941"/>
                  <a:gd name="T69" fmla="*/ 280 h 1096"/>
                  <a:gd name="T70" fmla="*/ 580 w 941"/>
                  <a:gd name="T71" fmla="*/ 324 h 1096"/>
                  <a:gd name="T72" fmla="*/ 720 w 941"/>
                  <a:gd name="T73" fmla="*/ 520 h 1096"/>
                  <a:gd name="T74" fmla="*/ 699 w 941"/>
                  <a:gd name="T75" fmla="*/ 860 h 1096"/>
                  <a:gd name="T76" fmla="*/ 600 w 941"/>
                  <a:gd name="T77" fmla="*/ 999 h 1096"/>
                  <a:gd name="T78" fmla="*/ 463 w 941"/>
                  <a:gd name="T79" fmla="*/ 1070 h 1096"/>
                  <a:gd name="T80" fmla="*/ 305 w 941"/>
                  <a:gd name="T81" fmla="*/ 1062 h 1096"/>
                  <a:gd name="T82" fmla="*/ 162 w 941"/>
                  <a:gd name="T83" fmla="*/ 977 h 1096"/>
                  <a:gd name="T84" fmla="*/ 34 w 941"/>
                  <a:gd name="T85" fmla="*/ 718 h 1096"/>
                  <a:gd name="T86" fmla="*/ 56 w 941"/>
                  <a:gd name="T87" fmla="*/ 329 h 1096"/>
                  <a:gd name="T88" fmla="*/ 134 w 941"/>
                  <a:gd name="T89" fmla="*/ 181 h 1096"/>
                  <a:gd name="T90" fmla="*/ 280 w 941"/>
                  <a:gd name="T91" fmla="*/ 55 h 1096"/>
                  <a:gd name="T92" fmla="*/ 463 w 941"/>
                  <a:gd name="T93" fmla="*/ 20 h 1096"/>
                  <a:gd name="T94" fmla="*/ 656 w 941"/>
                  <a:gd name="T95" fmla="*/ 88 h 1096"/>
                  <a:gd name="T96" fmla="*/ 859 w 941"/>
                  <a:gd name="T97" fmla="*/ 324 h 1096"/>
                  <a:gd name="T98" fmla="*/ 920 w 941"/>
                  <a:gd name="T99" fmla="*/ 696 h 1096"/>
                  <a:gd name="T100" fmla="*/ 923 w 941"/>
                  <a:gd name="T101" fmla="*/ 820 h 1096"/>
                  <a:gd name="T102" fmla="*/ 913 w 941"/>
                  <a:gd name="T103" fmla="*/ 415 h 1096"/>
                  <a:gd name="T104" fmla="*/ 719 w 941"/>
                  <a:gd name="T105" fmla="*/ 112 h 1096"/>
                  <a:gd name="T106" fmla="*/ 523 w 941"/>
                  <a:gd name="T107" fmla="*/ 12 h 1096"/>
                  <a:gd name="T108" fmla="*/ 324 w 941"/>
                  <a:gd name="T109" fmla="*/ 17 h 109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941" h="1096">
                    <a:moveTo>
                      <a:pt x="272" y="39"/>
                    </a:moveTo>
                    <a:lnTo>
                      <a:pt x="245" y="54"/>
                    </a:lnTo>
                    <a:lnTo>
                      <a:pt x="220" y="71"/>
                    </a:lnTo>
                    <a:lnTo>
                      <a:pt x="197" y="88"/>
                    </a:lnTo>
                    <a:lnTo>
                      <a:pt x="174" y="107"/>
                    </a:lnTo>
                    <a:lnTo>
                      <a:pt x="155" y="127"/>
                    </a:lnTo>
                    <a:lnTo>
                      <a:pt x="136" y="148"/>
                    </a:lnTo>
                    <a:lnTo>
                      <a:pt x="120" y="170"/>
                    </a:lnTo>
                    <a:lnTo>
                      <a:pt x="105" y="191"/>
                    </a:lnTo>
                    <a:lnTo>
                      <a:pt x="91" y="213"/>
                    </a:lnTo>
                    <a:lnTo>
                      <a:pt x="78" y="234"/>
                    </a:lnTo>
                    <a:lnTo>
                      <a:pt x="67" y="257"/>
                    </a:lnTo>
                    <a:lnTo>
                      <a:pt x="56" y="279"/>
                    </a:lnTo>
                    <a:lnTo>
                      <a:pt x="48" y="300"/>
                    </a:lnTo>
                    <a:lnTo>
                      <a:pt x="40" y="322"/>
                    </a:lnTo>
                    <a:lnTo>
                      <a:pt x="33" y="343"/>
                    </a:lnTo>
                    <a:lnTo>
                      <a:pt x="27" y="363"/>
                    </a:lnTo>
                    <a:lnTo>
                      <a:pt x="10" y="434"/>
                    </a:lnTo>
                    <a:lnTo>
                      <a:pt x="2" y="506"/>
                    </a:lnTo>
                    <a:lnTo>
                      <a:pt x="0" y="579"/>
                    </a:lnTo>
                    <a:lnTo>
                      <a:pt x="4" y="652"/>
                    </a:lnTo>
                    <a:lnTo>
                      <a:pt x="15" y="722"/>
                    </a:lnTo>
                    <a:lnTo>
                      <a:pt x="33" y="789"/>
                    </a:lnTo>
                    <a:lnTo>
                      <a:pt x="56" y="852"/>
                    </a:lnTo>
                    <a:lnTo>
                      <a:pt x="86" y="910"/>
                    </a:lnTo>
                    <a:lnTo>
                      <a:pt x="100" y="932"/>
                    </a:lnTo>
                    <a:lnTo>
                      <a:pt x="115" y="952"/>
                    </a:lnTo>
                    <a:lnTo>
                      <a:pt x="133" y="972"/>
                    </a:lnTo>
                    <a:lnTo>
                      <a:pt x="151" y="991"/>
                    </a:lnTo>
                    <a:lnTo>
                      <a:pt x="169" y="1007"/>
                    </a:lnTo>
                    <a:lnTo>
                      <a:pt x="190" y="1023"/>
                    </a:lnTo>
                    <a:lnTo>
                      <a:pt x="211" y="1037"/>
                    </a:lnTo>
                    <a:lnTo>
                      <a:pt x="232" y="1050"/>
                    </a:lnTo>
                    <a:lnTo>
                      <a:pt x="254" y="1062"/>
                    </a:lnTo>
                    <a:lnTo>
                      <a:pt x="277" y="1071"/>
                    </a:lnTo>
                    <a:lnTo>
                      <a:pt x="300" y="1079"/>
                    </a:lnTo>
                    <a:lnTo>
                      <a:pt x="324" y="1086"/>
                    </a:lnTo>
                    <a:lnTo>
                      <a:pt x="347" y="1091"/>
                    </a:lnTo>
                    <a:lnTo>
                      <a:pt x="372" y="1093"/>
                    </a:lnTo>
                    <a:lnTo>
                      <a:pt x="396" y="1096"/>
                    </a:lnTo>
                    <a:lnTo>
                      <a:pt x="420" y="1095"/>
                    </a:lnTo>
                    <a:lnTo>
                      <a:pt x="444" y="1092"/>
                    </a:lnTo>
                    <a:lnTo>
                      <a:pt x="468" y="1088"/>
                    </a:lnTo>
                    <a:lnTo>
                      <a:pt x="490" y="1083"/>
                    </a:lnTo>
                    <a:lnTo>
                      <a:pt x="512" y="1075"/>
                    </a:lnTo>
                    <a:lnTo>
                      <a:pt x="534" y="1065"/>
                    </a:lnTo>
                    <a:lnTo>
                      <a:pt x="554" y="1055"/>
                    </a:lnTo>
                    <a:lnTo>
                      <a:pt x="574" y="1043"/>
                    </a:lnTo>
                    <a:lnTo>
                      <a:pt x="594" y="1029"/>
                    </a:lnTo>
                    <a:lnTo>
                      <a:pt x="611" y="1013"/>
                    </a:lnTo>
                    <a:lnTo>
                      <a:pt x="629" y="997"/>
                    </a:lnTo>
                    <a:lnTo>
                      <a:pt x="647" y="979"/>
                    </a:lnTo>
                    <a:lnTo>
                      <a:pt x="662" y="959"/>
                    </a:lnTo>
                    <a:lnTo>
                      <a:pt x="677" y="938"/>
                    </a:lnTo>
                    <a:lnTo>
                      <a:pt x="690" y="916"/>
                    </a:lnTo>
                    <a:lnTo>
                      <a:pt x="703" y="892"/>
                    </a:lnTo>
                    <a:lnTo>
                      <a:pt x="715" y="867"/>
                    </a:lnTo>
                    <a:lnTo>
                      <a:pt x="734" y="819"/>
                    </a:lnTo>
                    <a:lnTo>
                      <a:pt x="747" y="769"/>
                    </a:lnTo>
                    <a:lnTo>
                      <a:pt x="755" y="718"/>
                    </a:lnTo>
                    <a:lnTo>
                      <a:pt x="759" y="666"/>
                    </a:lnTo>
                    <a:lnTo>
                      <a:pt x="756" y="614"/>
                    </a:lnTo>
                    <a:lnTo>
                      <a:pt x="750" y="563"/>
                    </a:lnTo>
                    <a:lnTo>
                      <a:pt x="739" y="514"/>
                    </a:lnTo>
                    <a:lnTo>
                      <a:pt x="722" y="468"/>
                    </a:lnTo>
                    <a:lnTo>
                      <a:pt x="715" y="451"/>
                    </a:lnTo>
                    <a:lnTo>
                      <a:pt x="707" y="435"/>
                    </a:lnTo>
                    <a:lnTo>
                      <a:pt x="697" y="419"/>
                    </a:lnTo>
                    <a:lnTo>
                      <a:pt x="688" y="404"/>
                    </a:lnTo>
                    <a:lnTo>
                      <a:pt x="677" y="390"/>
                    </a:lnTo>
                    <a:lnTo>
                      <a:pt x="667" y="377"/>
                    </a:lnTo>
                    <a:lnTo>
                      <a:pt x="655" y="364"/>
                    </a:lnTo>
                    <a:lnTo>
                      <a:pt x="643" y="351"/>
                    </a:lnTo>
                    <a:lnTo>
                      <a:pt x="631" y="339"/>
                    </a:lnTo>
                    <a:lnTo>
                      <a:pt x="617" y="329"/>
                    </a:lnTo>
                    <a:lnTo>
                      <a:pt x="604" y="318"/>
                    </a:lnTo>
                    <a:lnTo>
                      <a:pt x="590" y="309"/>
                    </a:lnTo>
                    <a:lnTo>
                      <a:pt x="575" y="300"/>
                    </a:lnTo>
                    <a:lnTo>
                      <a:pt x="560" y="292"/>
                    </a:lnTo>
                    <a:lnTo>
                      <a:pt x="544" y="285"/>
                    </a:lnTo>
                    <a:lnTo>
                      <a:pt x="528" y="278"/>
                    </a:lnTo>
                    <a:lnTo>
                      <a:pt x="509" y="272"/>
                    </a:lnTo>
                    <a:lnTo>
                      <a:pt x="491" y="267"/>
                    </a:lnTo>
                    <a:lnTo>
                      <a:pt x="472" y="264"/>
                    </a:lnTo>
                    <a:lnTo>
                      <a:pt x="453" y="262"/>
                    </a:lnTo>
                    <a:lnTo>
                      <a:pt x="436" y="262"/>
                    </a:lnTo>
                    <a:lnTo>
                      <a:pt x="418" y="263"/>
                    </a:lnTo>
                    <a:lnTo>
                      <a:pt x="400" y="265"/>
                    </a:lnTo>
                    <a:lnTo>
                      <a:pt x="383" y="269"/>
                    </a:lnTo>
                    <a:lnTo>
                      <a:pt x="366" y="273"/>
                    </a:lnTo>
                    <a:lnTo>
                      <a:pt x="350" y="279"/>
                    </a:lnTo>
                    <a:lnTo>
                      <a:pt x="333" y="288"/>
                    </a:lnTo>
                    <a:lnTo>
                      <a:pt x="318" y="296"/>
                    </a:lnTo>
                    <a:lnTo>
                      <a:pt x="303" y="306"/>
                    </a:lnTo>
                    <a:lnTo>
                      <a:pt x="287" y="317"/>
                    </a:lnTo>
                    <a:lnTo>
                      <a:pt x="273" y="330"/>
                    </a:lnTo>
                    <a:lnTo>
                      <a:pt x="260" y="344"/>
                    </a:lnTo>
                    <a:lnTo>
                      <a:pt x="231" y="383"/>
                    </a:lnTo>
                    <a:lnTo>
                      <a:pt x="208" y="427"/>
                    </a:lnTo>
                    <a:lnTo>
                      <a:pt x="192" y="473"/>
                    </a:lnTo>
                    <a:lnTo>
                      <a:pt x="184" y="520"/>
                    </a:lnTo>
                    <a:lnTo>
                      <a:pt x="182" y="569"/>
                    </a:lnTo>
                    <a:lnTo>
                      <a:pt x="187" y="617"/>
                    </a:lnTo>
                    <a:lnTo>
                      <a:pt x="200" y="667"/>
                    </a:lnTo>
                    <a:lnTo>
                      <a:pt x="220" y="714"/>
                    </a:lnTo>
                    <a:lnTo>
                      <a:pt x="233" y="736"/>
                    </a:lnTo>
                    <a:lnTo>
                      <a:pt x="246" y="756"/>
                    </a:lnTo>
                    <a:lnTo>
                      <a:pt x="259" y="774"/>
                    </a:lnTo>
                    <a:lnTo>
                      <a:pt x="272" y="789"/>
                    </a:lnTo>
                    <a:lnTo>
                      <a:pt x="285" y="802"/>
                    </a:lnTo>
                    <a:lnTo>
                      <a:pt x="299" y="814"/>
                    </a:lnTo>
                    <a:lnTo>
                      <a:pt x="312" y="822"/>
                    </a:lnTo>
                    <a:lnTo>
                      <a:pt x="325" y="831"/>
                    </a:lnTo>
                    <a:lnTo>
                      <a:pt x="338" y="837"/>
                    </a:lnTo>
                    <a:lnTo>
                      <a:pt x="350" y="840"/>
                    </a:lnTo>
                    <a:lnTo>
                      <a:pt x="363" y="844"/>
                    </a:lnTo>
                    <a:lnTo>
                      <a:pt x="373" y="846"/>
                    </a:lnTo>
                    <a:lnTo>
                      <a:pt x="384" y="846"/>
                    </a:lnTo>
                    <a:lnTo>
                      <a:pt x="395" y="846"/>
                    </a:lnTo>
                    <a:lnTo>
                      <a:pt x="404" y="846"/>
                    </a:lnTo>
                    <a:lnTo>
                      <a:pt x="412" y="845"/>
                    </a:lnTo>
                    <a:lnTo>
                      <a:pt x="442" y="838"/>
                    </a:lnTo>
                    <a:lnTo>
                      <a:pt x="471" y="825"/>
                    </a:lnTo>
                    <a:lnTo>
                      <a:pt x="498" y="807"/>
                    </a:lnTo>
                    <a:lnTo>
                      <a:pt x="522" y="785"/>
                    </a:lnTo>
                    <a:lnTo>
                      <a:pt x="544" y="759"/>
                    </a:lnTo>
                    <a:lnTo>
                      <a:pt x="562" y="728"/>
                    </a:lnTo>
                    <a:lnTo>
                      <a:pt x="576" y="696"/>
                    </a:lnTo>
                    <a:lnTo>
                      <a:pt x="585" y="661"/>
                    </a:lnTo>
                    <a:lnTo>
                      <a:pt x="589" y="630"/>
                    </a:lnTo>
                    <a:lnTo>
                      <a:pt x="589" y="599"/>
                    </a:lnTo>
                    <a:lnTo>
                      <a:pt x="584" y="567"/>
                    </a:lnTo>
                    <a:lnTo>
                      <a:pt x="576" y="536"/>
                    </a:lnTo>
                    <a:lnTo>
                      <a:pt x="564" y="509"/>
                    </a:lnTo>
                    <a:lnTo>
                      <a:pt x="550" y="483"/>
                    </a:lnTo>
                    <a:lnTo>
                      <a:pt x="532" y="462"/>
                    </a:lnTo>
                    <a:lnTo>
                      <a:pt x="512" y="444"/>
                    </a:lnTo>
                    <a:lnTo>
                      <a:pt x="501" y="437"/>
                    </a:lnTo>
                    <a:lnTo>
                      <a:pt x="488" y="431"/>
                    </a:lnTo>
                    <a:lnTo>
                      <a:pt x="475" y="428"/>
                    </a:lnTo>
                    <a:lnTo>
                      <a:pt x="462" y="427"/>
                    </a:lnTo>
                    <a:lnTo>
                      <a:pt x="449" y="428"/>
                    </a:lnTo>
                    <a:lnTo>
                      <a:pt x="436" y="430"/>
                    </a:lnTo>
                    <a:lnTo>
                      <a:pt x="422" y="436"/>
                    </a:lnTo>
                    <a:lnTo>
                      <a:pt x="409" y="443"/>
                    </a:lnTo>
                    <a:lnTo>
                      <a:pt x="385" y="461"/>
                    </a:lnTo>
                    <a:lnTo>
                      <a:pt x="369" y="481"/>
                    </a:lnTo>
                    <a:lnTo>
                      <a:pt x="357" y="503"/>
                    </a:lnTo>
                    <a:lnTo>
                      <a:pt x="350" y="526"/>
                    </a:lnTo>
                    <a:lnTo>
                      <a:pt x="347" y="549"/>
                    </a:lnTo>
                    <a:lnTo>
                      <a:pt x="350" y="571"/>
                    </a:lnTo>
                    <a:lnTo>
                      <a:pt x="356" y="594"/>
                    </a:lnTo>
                    <a:lnTo>
                      <a:pt x="366" y="614"/>
                    </a:lnTo>
                    <a:lnTo>
                      <a:pt x="375" y="627"/>
                    </a:lnTo>
                    <a:lnTo>
                      <a:pt x="384" y="636"/>
                    </a:lnTo>
                    <a:lnTo>
                      <a:pt x="393" y="645"/>
                    </a:lnTo>
                    <a:lnTo>
                      <a:pt x="404" y="649"/>
                    </a:lnTo>
                    <a:lnTo>
                      <a:pt x="415" y="653"/>
                    </a:lnTo>
                    <a:lnTo>
                      <a:pt x="425" y="653"/>
                    </a:lnTo>
                    <a:lnTo>
                      <a:pt x="436" y="652"/>
                    </a:lnTo>
                    <a:lnTo>
                      <a:pt x="446" y="647"/>
                    </a:lnTo>
                    <a:lnTo>
                      <a:pt x="457" y="639"/>
                    </a:lnTo>
                    <a:lnTo>
                      <a:pt x="466" y="629"/>
                    </a:lnTo>
                    <a:lnTo>
                      <a:pt x="472" y="619"/>
                    </a:lnTo>
                    <a:lnTo>
                      <a:pt x="476" y="608"/>
                    </a:lnTo>
                    <a:lnTo>
                      <a:pt x="477" y="586"/>
                    </a:lnTo>
                    <a:lnTo>
                      <a:pt x="471" y="567"/>
                    </a:lnTo>
                    <a:lnTo>
                      <a:pt x="464" y="554"/>
                    </a:lnTo>
                    <a:lnTo>
                      <a:pt x="461" y="548"/>
                    </a:lnTo>
                    <a:lnTo>
                      <a:pt x="445" y="559"/>
                    </a:lnTo>
                    <a:lnTo>
                      <a:pt x="448" y="562"/>
                    </a:lnTo>
                    <a:lnTo>
                      <a:pt x="453" y="573"/>
                    </a:lnTo>
                    <a:lnTo>
                      <a:pt x="458" y="587"/>
                    </a:lnTo>
                    <a:lnTo>
                      <a:pt x="457" y="604"/>
                    </a:lnTo>
                    <a:lnTo>
                      <a:pt x="455" y="612"/>
                    </a:lnTo>
                    <a:lnTo>
                      <a:pt x="451" y="619"/>
                    </a:lnTo>
                    <a:lnTo>
                      <a:pt x="445" y="625"/>
                    </a:lnTo>
                    <a:lnTo>
                      <a:pt x="437" y="630"/>
                    </a:lnTo>
                    <a:lnTo>
                      <a:pt x="429" y="634"/>
                    </a:lnTo>
                    <a:lnTo>
                      <a:pt x="420" y="634"/>
                    </a:lnTo>
                    <a:lnTo>
                      <a:pt x="413" y="633"/>
                    </a:lnTo>
                    <a:lnTo>
                      <a:pt x="405" y="630"/>
                    </a:lnTo>
                    <a:lnTo>
                      <a:pt x="398" y="626"/>
                    </a:lnTo>
                    <a:lnTo>
                      <a:pt x="392" y="620"/>
                    </a:lnTo>
                    <a:lnTo>
                      <a:pt x="385" y="613"/>
                    </a:lnTo>
                    <a:lnTo>
                      <a:pt x="380" y="604"/>
                    </a:lnTo>
                    <a:lnTo>
                      <a:pt x="373" y="590"/>
                    </a:lnTo>
                    <a:lnTo>
                      <a:pt x="369" y="573"/>
                    </a:lnTo>
                    <a:lnTo>
                      <a:pt x="366" y="554"/>
                    </a:lnTo>
                    <a:lnTo>
                      <a:pt x="367" y="534"/>
                    </a:lnTo>
                    <a:lnTo>
                      <a:pt x="372" y="514"/>
                    </a:lnTo>
                    <a:lnTo>
                      <a:pt x="382" y="494"/>
                    </a:lnTo>
                    <a:lnTo>
                      <a:pt x="397" y="475"/>
                    </a:lnTo>
                    <a:lnTo>
                      <a:pt x="418" y="458"/>
                    </a:lnTo>
                    <a:lnTo>
                      <a:pt x="429" y="452"/>
                    </a:lnTo>
                    <a:lnTo>
                      <a:pt x="441" y="449"/>
                    </a:lnTo>
                    <a:lnTo>
                      <a:pt x="451" y="447"/>
                    </a:lnTo>
                    <a:lnTo>
                      <a:pt x="462" y="445"/>
                    </a:lnTo>
                    <a:lnTo>
                      <a:pt x="471" y="447"/>
                    </a:lnTo>
                    <a:lnTo>
                      <a:pt x="482" y="449"/>
                    </a:lnTo>
                    <a:lnTo>
                      <a:pt x="492" y="454"/>
                    </a:lnTo>
                    <a:lnTo>
                      <a:pt x="502" y="460"/>
                    </a:lnTo>
                    <a:lnTo>
                      <a:pt x="519" y="475"/>
                    </a:lnTo>
                    <a:lnTo>
                      <a:pt x="536" y="495"/>
                    </a:lnTo>
                    <a:lnTo>
                      <a:pt x="549" y="518"/>
                    </a:lnTo>
                    <a:lnTo>
                      <a:pt x="560" y="544"/>
                    </a:lnTo>
                    <a:lnTo>
                      <a:pt x="567" y="571"/>
                    </a:lnTo>
                    <a:lnTo>
                      <a:pt x="570" y="601"/>
                    </a:lnTo>
                    <a:lnTo>
                      <a:pt x="570" y="629"/>
                    </a:lnTo>
                    <a:lnTo>
                      <a:pt x="567" y="658"/>
                    </a:lnTo>
                    <a:lnTo>
                      <a:pt x="558" y="689"/>
                    </a:lnTo>
                    <a:lnTo>
                      <a:pt x="545" y="720"/>
                    </a:lnTo>
                    <a:lnTo>
                      <a:pt x="529" y="747"/>
                    </a:lnTo>
                    <a:lnTo>
                      <a:pt x="509" y="772"/>
                    </a:lnTo>
                    <a:lnTo>
                      <a:pt x="486" y="792"/>
                    </a:lnTo>
                    <a:lnTo>
                      <a:pt x="463" y="808"/>
                    </a:lnTo>
                    <a:lnTo>
                      <a:pt x="437" y="820"/>
                    </a:lnTo>
                    <a:lnTo>
                      <a:pt x="410" y="827"/>
                    </a:lnTo>
                    <a:lnTo>
                      <a:pt x="385" y="828"/>
                    </a:lnTo>
                    <a:lnTo>
                      <a:pt x="360" y="824"/>
                    </a:lnTo>
                    <a:lnTo>
                      <a:pt x="337" y="815"/>
                    </a:lnTo>
                    <a:lnTo>
                      <a:pt x="314" y="802"/>
                    </a:lnTo>
                    <a:lnTo>
                      <a:pt x="293" y="785"/>
                    </a:lnTo>
                    <a:lnTo>
                      <a:pt x="273" y="762"/>
                    </a:lnTo>
                    <a:lnTo>
                      <a:pt x="254" y="736"/>
                    </a:lnTo>
                    <a:lnTo>
                      <a:pt x="237" y="706"/>
                    </a:lnTo>
                    <a:lnTo>
                      <a:pt x="215" y="655"/>
                    </a:lnTo>
                    <a:lnTo>
                      <a:pt x="204" y="604"/>
                    </a:lnTo>
                    <a:lnTo>
                      <a:pt x="200" y="556"/>
                    </a:lnTo>
                    <a:lnTo>
                      <a:pt x="205" y="509"/>
                    </a:lnTo>
                    <a:lnTo>
                      <a:pt x="214" y="465"/>
                    </a:lnTo>
                    <a:lnTo>
                      <a:pt x="230" y="424"/>
                    </a:lnTo>
                    <a:lnTo>
                      <a:pt x="251" y="389"/>
                    </a:lnTo>
                    <a:lnTo>
                      <a:pt x="274" y="357"/>
                    </a:lnTo>
                    <a:lnTo>
                      <a:pt x="287" y="344"/>
                    </a:lnTo>
                    <a:lnTo>
                      <a:pt x="300" y="332"/>
                    </a:lnTo>
                    <a:lnTo>
                      <a:pt x="313" y="322"/>
                    </a:lnTo>
                    <a:lnTo>
                      <a:pt x="327" y="312"/>
                    </a:lnTo>
                    <a:lnTo>
                      <a:pt x="342" y="304"/>
                    </a:lnTo>
                    <a:lnTo>
                      <a:pt x="357" y="297"/>
                    </a:lnTo>
                    <a:lnTo>
                      <a:pt x="372" y="291"/>
                    </a:lnTo>
                    <a:lnTo>
                      <a:pt x="387" y="286"/>
                    </a:lnTo>
                    <a:lnTo>
                      <a:pt x="404" y="283"/>
                    </a:lnTo>
                    <a:lnTo>
                      <a:pt x="419" y="280"/>
                    </a:lnTo>
                    <a:lnTo>
                      <a:pt x="436" y="280"/>
                    </a:lnTo>
                    <a:lnTo>
                      <a:pt x="453" y="280"/>
                    </a:lnTo>
                    <a:lnTo>
                      <a:pt x="470" y="283"/>
                    </a:lnTo>
                    <a:lnTo>
                      <a:pt x="488" y="285"/>
                    </a:lnTo>
                    <a:lnTo>
                      <a:pt x="504" y="290"/>
                    </a:lnTo>
                    <a:lnTo>
                      <a:pt x="522" y="296"/>
                    </a:lnTo>
                    <a:lnTo>
                      <a:pt x="551" y="309"/>
                    </a:lnTo>
                    <a:lnTo>
                      <a:pt x="580" y="324"/>
                    </a:lnTo>
                    <a:lnTo>
                      <a:pt x="607" y="343"/>
                    </a:lnTo>
                    <a:lnTo>
                      <a:pt x="630" y="364"/>
                    </a:lnTo>
                    <a:lnTo>
                      <a:pt x="653" y="389"/>
                    </a:lnTo>
                    <a:lnTo>
                      <a:pt x="673" y="415"/>
                    </a:lnTo>
                    <a:lnTo>
                      <a:pt x="689" y="444"/>
                    </a:lnTo>
                    <a:lnTo>
                      <a:pt x="704" y="475"/>
                    </a:lnTo>
                    <a:lnTo>
                      <a:pt x="720" y="520"/>
                    </a:lnTo>
                    <a:lnTo>
                      <a:pt x="732" y="567"/>
                    </a:lnTo>
                    <a:lnTo>
                      <a:pt x="737" y="615"/>
                    </a:lnTo>
                    <a:lnTo>
                      <a:pt x="739" y="666"/>
                    </a:lnTo>
                    <a:lnTo>
                      <a:pt x="736" y="716"/>
                    </a:lnTo>
                    <a:lnTo>
                      <a:pt x="728" y="766"/>
                    </a:lnTo>
                    <a:lnTo>
                      <a:pt x="716" y="814"/>
                    </a:lnTo>
                    <a:lnTo>
                      <a:pt x="699" y="860"/>
                    </a:lnTo>
                    <a:lnTo>
                      <a:pt x="687" y="884"/>
                    </a:lnTo>
                    <a:lnTo>
                      <a:pt x="675" y="906"/>
                    </a:lnTo>
                    <a:lnTo>
                      <a:pt x="662" y="927"/>
                    </a:lnTo>
                    <a:lnTo>
                      <a:pt x="648" y="947"/>
                    </a:lnTo>
                    <a:lnTo>
                      <a:pt x="633" y="966"/>
                    </a:lnTo>
                    <a:lnTo>
                      <a:pt x="616" y="983"/>
                    </a:lnTo>
                    <a:lnTo>
                      <a:pt x="600" y="999"/>
                    </a:lnTo>
                    <a:lnTo>
                      <a:pt x="582" y="1013"/>
                    </a:lnTo>
                    <a:lnTo>
                      <a:pt x="564" y="1026"/>
                    </a:lnTo>
                    <a:lnTo>
                      <a:pt x="545" y="1038"/>
                    </a:lnTo>
                    <a:lnTo>
                      <a:pt x="525" y="1049"/>
                    </a:lnTo>
                    <a:lnTo>
                      <a:pt x="505" y="1057"/>
                    </a:lnTo>
                    <a:lnTo>
                      <a:pt x="485" y="1064"/>
                    </a:lnTo>
                    <a:lnTo>
                      <a:pt x="463" y="1070"/>
                    </a:lnTo>
                    <a:lnTo>
                      <a:pt x="442" y="1073"/>
                    </a:lnTo>
                    <a:lnTo>
                      <a:pt x="419" y="1076"/>
                    </a:lnTo>
                    <a:lnTo>
                      <a:pt x="396" y="1077"/>
                    </a:lnTo>
                    <a:lnTo>
                      <a:pt x="373" y="1076"/>
                    </a:lnTo>
                    <a:lnTo>
                      <a:pt x="351" y="1072"/>
                    </a:lnTo>
                    <a:lnTo>
                      <a:pt x="327" y="1068"/>
                    </a:lnTo>
                    <a:lnTo>
                      <a:pt x="305" y="1062"/>
                    </a:lnTo>
                    <a:lnTo>
                      <a:pt x="283" y="1053"/>
                    </a:lnTo>
                    <a:lnTo>
                      <a:pt x="261" y="1045"/>
                    </a:lnTo>
                    <a:lnTo>
                      <a:pt x="240" y="1033"/>
                    </a:lnTo>
                    <a:lnTo>
                      <a:pt x="220" y="1022"/>
                    </a:lnTo>
                    <a:lnTo>
                      <a:pt x="200" y="1007"/>
                    </a:lnTo>
                    <a:lnTo>
                      <a:pt x="181" y="993"/>
                    </a:lnTo>
                    <a:lnTo>
                      <a:pt x="162" y="977"/>
                    </a:lnTo>
                    <a:lnTo>
                      <a:pt x="146" y="959"/>
                    </a:lnTo>
                    <a:lnTo>
                      <a:pt x="129" y="940"/>
                    </a:lnTo>
                    <a:lnTo>
                      <a:pt x="115" y="920"/>
                    </a:lnTo>
                    <a:lnTo>
                      <a:pt x="101" y="899"/>
                    </a:lnTo>
                    <a:lnTo>
                      <a:pt x="73" y="844"/>
                    </a:lnTo>
                    <a:lnTo>
                      <a:pt x="50" y="782"/>
                    </a:lnTo>
                    <a:lnTo>
                      <a:pt x="34" y="718"/>
                    </a:lnTo>
                    <a:lnTo>
                      <a:pt x="23" y="648"/>
                    </a:lnTo>
                    <a:lnTo>
                      <a:pt x="19" y="577"/>
                    </a:lnTo>
                    <a:lnTo>
                      <a:pt x="21" y="507"/>
                    </a:lnTo>
                    <a:lnTo>
                      <a:pt x="29" y="436"/>
                    </a:lnTo>
                    <a:lnTo>
                      <a:pt x="45" y="368"/>
                    </a:lnTo>
                    <a:lnTo>
                      <a:pt x="50" y="349"/>
                    </a:lnTo>
                    <a:lnTo>
                      <a:pt x="56" y="329"/>
                    </a:lnTo>
                    <a:lnTo>
                      <a:pt x="65" y="308"/>
                    </a:lnTo>
                    <a:lnTo>
                      <a:pt x="73" y="286"/>
                    </a:lnTo>
                    <a:lnTo>
                      <a:pt x="82" y="265"/>
                    </a:lnTo>
                    <a:lnTo>
                      <a:pt x="94" y="244"/>
                    </a:lnTo>
                    <a:lnTo>
                      <a:pt x="106" y="223"/>
                    </a:lnTo>
                    <a:lnTo>
                      <a:pt x="119" y="201"/>
                    </a:lnTo>
                    <a:lnTo>
                      <a:pt x="134" y="181"/>
                    </a:lnTo>
                    <a:lnTo>
                      <a:pt x="149" y="160"/>
                    </a:lnTo>
                    <a:lnTo>
                      <a:pt x="167" y="140"/>
                    </a:lnTo>
                    <a:lnTo>
                      <a:pt x="187" y="121"/>
                    </a:lnTo>
                    <a:lnTo>
                      <a:pt x="207" y="104"/>
                    </a:lnTo>
                    <a:lnTo>
                      <a:pt x="230" y="86"/>
                    </a:lnTo>
                    <a:lnTo>
                      <a:pt x="254" y="71"/>
                    </a:lnTo>
                    <a:lnTo>
                      <a:pt x="280" y="55"/>
                    </a:lnTo>
                    <a:lnTo>
                      <a:pt x="304" y="44"/>
                    </a:lnTo>
                    <a:lnTo>
                      <a:pt x="330" y="34"/>
                    </a:lnTo>
                    <a:lnTo>
                      <a:pt x="356" y="27"/>
                    </a:lnTo>
                    <a:lnTo>
                      <a:pt x="382" y="22"/>
                    </a:lnTo>
                    <a:lnTo>
                      <a:pt x="409" y="20"/>
                    </a:lnTo>
                    <a:lnTo>
                      <a:pt x="436" y="19"/>
                    </a:lnTo>
                    <a:lnTo>
                      <a:pt x="463" y="20"/>
                    </a:lnTo>
                    <a:lnTo>
                      <a:pt x="491" y="24"/>
                    </a:lnTo>
                    <a:lnTo>
                      <a:pt x="519" y="29"/>
                    </a:lnTo>
                    <a:lnTo>
                      <a:pt x="547" y="38"/>
                    </a:lnTo>
                    <a:lnTo>
                      <a:pt x="575" y="47"/>
                    </a:lnTo>
                    <a:lnTo>
                      <a:pt x="602" y="59"/>
                    </a:lnTo>
                    <a:lnTo>
                      <a:pt x="629" y="73"/>
                    </a:lnTo>
                    <a:lnTo>
                      <a:pt x="656" y="88"/>
                    </a:lnTo>
                    <a:lnTo>
                      <a:pt x="682" y="106"/>
                    </a:lnTo>
                    <a:lnTo>
                      <a:pt x="707" y="126"/>
                    </a:lnTo>
                    <a:lnTo>
                      <a:pt x="745" y="160"/>
                    </a:lnTo>
                    <a:lnTo>
                      <a:pt x="779" y="197"/>
                    </a:lnTo>
                    <a:lnTo>
                      <a:pt x="808" y="237"/>
                    </a:lnTo>
                    <a:lnTo>
                      <a:pt x="835" y="279"/>
                    </a:lnTo>
                    <a:lnTo>
                      <a:pt x="859" y="324"/>
                    </a:lnTo>
                    <a:lnTo>
                      <a:pt x="879" y="371"/>
                    </a:lnTo>
                    <a:lnTo>
                      <a:pt x="895" y="421"/>
                    </a:lnTo>
                    <a:lnTo>
                      <a:pt x="907" y="473"/>
                    </a:lnTo>
                    <a:lnTo>
                      <a:pt x="917" y="526"/>
                    </a:lnTo>
                    <a:lnTo>
                      <a:pt x="921" y="581"/>
                    </a:lnTo>
                    <a:lnTo>
                      <a:pt x="923" y="639"/>
                    </a:lnTo>
                    <a:lnTo>
                      <a:pt x="920" y="696"/>
                    </a:lnTo>
                    <a:lnTo>
                      <a:pt x="914" y="756"/>
                    </a:lnTo>
                    <a:lnTo>
                      <a:pt x="905" y="818"/>
                    </a:lnTo>
                    <a:lnTo>
                      <a:pt x="891" y="880"/>
                    </a:lnTo>
                    <a:lnTo>
                      <a:pt x="873" y="943"/>
                    </a:lnTo>
                    <a:lnTo>
                      <a:pt x="891" y="949"/>
                    </a:lnTo>
                    <a:lnTo>
                      <a:pt x="908" y="884"/>
                    </a:lnTo>
                    <a:lnTo>
                      <a:pt x="923" y="820"/>
                    </a:lnTo>
                    <a:lnTo>
                      <a:pt x="933" y="758"/>
                    </a:lnTo>
                    <a:lnTo>
                      <a:pt x="939" y="696"/>
                    </a:lnTo>
                    <a:lnTo>
                      <a:pt x="941" y="636"/>
                    </a:lnTo>
                    <a:lnTo>
                      <a:pt x="940" y="579"/>
                    </a:lnTo>
                    <a:lnTo>
                      <a:pt x="935" y="522"/>
                    </a:lnTo>
                    <a:lnTo>
                      <a:pt x="926" y="467"/>
                    </a:lnTo>
                    <a:lnTo>
                      <a:pt x="913" y="415"/>
                    </a:lnTo>
                    <a:lnTo>
                      <a:pt x="897" y="363"/>
                    </a:lnTo>
                    <a:lnTo>
                      <a:pt x="875" y="315"/>
                    </a:lnTo>
                    <a:lnTo>
                      <a:pt x="852" y="269"/>
                    </a:lnTo>
                    <a:lnTo>
                      <a:pt x="824" y="225"/>
                    </a:lnTo>
                    <a:lnTo>
                      <a:pt x="793" y="185"/>
                    </a:lnTo>
                    <a:lnTo>
                      <a:pt x="758" y="147"/>
                    </a:lnTo>
                    <a:lnTo>
                      <a:pt x="719" y="112"/>
                    </a:lnTo>
                    <a:lnTo>
                      <a:pt x="693" y="91"/>
                    </a:lnTo>
                    <a:lnTo>
                      <a:pt x="666" y="73"/>
                    </a:lnTo>
                    <a:lnTo>
                      <a:pt x="637" y="57"/>
                    </a:lnTo>
                    <a:lnTo>
                      <a:pt x="609" y="42"/>
                    </a:lnTo>
                    <a:lnTo>
                      <a:pt x="581" y="29"/>
                    </a:lnTo>
                    <a:lnTo>
                      <a:pt x="551" y="19"/>
                    </a:lnTo>
                    <a:lnTo>
                      <a:pt x="523" y="12"/>
                    </a:lnTo>
                    <a:lnTo>
                      <a:pt x="494" y="6"/>
                    </a:lnTo>
                    <a:lnTo>
                      <a:pt x="464" y="2"/>
                    </a:lnTo>
                    <a:lnTo>
                      <a:pt x="436" y="0"/>
                    </a:lnTo>
                    <a:lnTo>
                      <a:pt x="406" y="1"/>
                    </a:lnTo>
                    <a:lnTo>
                      <a:pt x="378" y="5"/>
                    </a:lnTo>
                    <a:lnTo>
                      <a:pt x="351" y="9"/>
                    </a:lnTo>
                    <a:lnTo>
                      <a:pt x="324" y="17"/>
                    </a:lnTo>
                    <a:lnTo>
                      <a:pt x="298" y="27"/>
                    </a:lnTo>
                    <a:lnTo>
                      <a:pt x="272" y="39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Freeform 16"/>
              <p:cNvSpPr>
                <a:spLocks/>
              </p:cNvSpPr>
              <p:nvPr/>
            </p:nvSpPr>
            <p:spPr bwMode="auto">
              <a:xfrm>
                <a:off x="4406" y="2549"/>
                <a:ext cx="162" cy="105"/>
              </a:xfrm>
              <a:custGeom>
                <a:avLst/>
                <a:gdLst>
                  <a:gd name="T0" fmla="*/ 52 w 162"/>
                  <a:gd name="T1" fmla="*/ 14 h 105"/>
                  <a:gd name="T2" fmla="*/ 38 w 162"/>
                  <a:gd name="T3" fmla="*/ 24 h 105"/>
                  <a:gd name="T4" fmla="*/ 27 w 162"/>
                  <a:gd name="T5" fmla="*/ 34 h 105"/>
                  <a:gd name="T6" fmla="*/ 18 w 162"/>
                  <a:gd name="T7" fmla="*/ 46 h 105"/>
                  <a:gd name="T8" fmla="*/ 12 w 162"/>
                  <a:gd name="T9" fmla="*/ 57 h 105"/>
                  <a:gd name="T10" fmla="*/ 6 w 162"/>
                  <a:gd name="T11" fmla="*/ 66 h 105"/>
                  <a:gd name="T12" fmla="*/ 4 w 162"/>
                  <a:gd name="T13" fmla="*/ 74 h 105"/>
                  <a:gd name="T14" fmla="*/ 1 w 162"/>
                  <a:gd name="T15" fmla="*/ 80 h 105"/>
                  <a:gd name="T16" fmla="*/ 0 w 162"/>
                  <a:gd name="T17" fmla="*/ 83 h 105"/>
                  <a:gd name="T18" fmla="*/ 19 w 162"/>
                  <a:gd name="T19" fmla="*/ 87 h 105"/>
                  <a:gd name="T20" fmla="*/ 19 w 162"/>
                  <a:gd name="T21" fmla="*/ 86 h 105"/>
                  <a:gd name="T22" fmla="*/ 21 w 162"/>
                  <a:gd name="T23" fmla="*/ 82 h 105"/>
                  <a:gd name="T24" fmla="*/ 24 w 162"/>
                  <a:gd name="T25" fmla="*/ 74 h 105"/>
                  <a:gd name="T26" fmla="*/ 28 w 162"/>
                  <a:gd name="T27" fmla="*/ 66 h 105"/>
                  <a:gd name="T28" fmla="*/ 33 w 162"/>
                  <a:gd name="T29" fmla="*/ 57 h 105"/>
                  <a:gd name="T30" fmla="*/ 41 w 162"/>
                  <a:gd name="T31" fmla="*/ 47 h 105"/>
                  <a:gd name="T32" fmla="*/ 50 w 162"/>
                  <a:gd name="T33" fmla="*/ 39 h 105"/>
                  <a:gd name="T34" fmla="*/ 61 w 162"/>
                  <a:gd name="T35" fmla="*/ 31 h 105"/>
                  <a:gd name="T36" fmla="*/ 67 w 162"/>
                  <a:gd name="T37" fmla="*/ 27 h 105"/>
                  <a:gd name="T38" fmla="*/ 73 w 162"/>
                  <a:gd name="T39" fmla="*/ 25 h 105"/>
                  <a:gd name="T40" fmla="*/ 80 w 162"/>
                  <a:gd name="T41" fmla="*/ 23 h 105"/>
                  <a:gd name="T42" fmla="*/ 87 w 162"/>
                  <a:gd name="T43" fmla="*/ 21 h 105"/>
                  <a:gd name="T44" fmla="*/ 94 w 162"/>
                  <a:gd name="T45" fmla="*/ 20 h 105"/>
                  <a:gd name="T46" fmla="*/ 103 w 162"/>
                  <a:gd name="T47" fmla="*/ 19 h 105"/>
                  <a:gd name="T48" fmla="*/ 110 w 162"/>
                  <a:gd name="T49" fmla="*/ 19 h 105"/>
                  <a:gd name="T50" fmla="*/ 118 w 162"/>
                  <a:gd name="T51" fmla="*/ 19 h 105"/>
                  <a:gd name="T52" fmla="*/ 107 w 162"/>
                  <a:gd name="T53" fmla="*/ 24 h 105"/>
                  <a:gd name="T54" fmla="*/ 98 w 162"/>
                  <a:gd name="T55" fmla="*/ 31 h 105"/>
                  <a:gd name="T56" fmla="*/ 89 w 162"/>
                  <a:gd name="T57" fmla="*/ 38 h 105"/>
                  <a:gd name="T58" fmla="*/ 79 w 162"/>
                  <a:gd name="T59" fmla="*/ 47 h 105"/>
                  <a:gd name="T60" fmla="*/ 71 w 162"/>
                  <a:gd name="T61" fmla="*/ 58 h 105"/>
                  <a:gd name="T62" fmla="*/ 65 w 162"/>
                  <a:gd name="T63" fmla="*/ 71 h 105"/>
                  <a:gd name="T64" fmla="*/ 60 w 162"/>
                  <a:gd name="T65" fmla="*/ 86 h 105"/>
                  <a:gd name="T66" fmla="*/ 58 w 162"/>
                  <a:gd name="T67" fmla="*/ 104 h 105"/>
                  <a:gd name="T68" fmla="*/ 77 w 162"/>
                  <a:gd name="T69" fmla="*/ 105 h 105"/>
                  <a:gd name="T70" fmla="*/ 81 w 162"/>
                  <a:gd name="T71" fmla="*/ 82 h 105"/>
                  <a:gd name="T72" fmla="*/ 91 w 162"/>
                  <a:gd name="T73" fmla="*/ 63 h 105"/>
                  <a:gd name="T74" fmla="*/ 104 w 162"/>
                  <a:gd name="T75" fmla="*/ 49 h 105"/>
                  <a:gd name="T76" fmla="*/ 119 w 162"/>
                  <a:gd name="T77" fmla="*/ 39 h 105"/>
                  <a:gd name="T78" fmla="*/ 133 w 162"/>
                  <a:gd name="T79" fmla="*/ 32 h 105"/>
                  <a:gd name="T80" fmla="*/ 146 w 162"/>
                  <a:gd name="T81" fmla="*/ 29 h 105"/>
                  <a:gd name="T82" fmla="*/ 156 w 162"/>
                  <a:gd name="T83" fmla="*/ 26 h 105"/>
                  <a:gd name="T84" fmla="*/ 159 w 162"/>
                  <a:gd name="T85" fmla="*/ 26 h 105"/>
                  <a:gd name="T86" fmla="*/ 162 w 162"/>
                  <a:gd name="T87" fmla="*/ 8 h 105"/>
                  <a:gd name="T88" fmla="*/ 145 w 162"/>
                  <a:gd name="T89" fmla="*/ 5 h 105"/>
                  <a:gd name="T90" fmla="*/ 130 w 162"/>
                  <a:gd name="T91" fmla="*/ 3 h 105"/>
                  <a:gd name="T92" fmla="*/ 116 w 162"/>
                  <a:gd name="T93" fmla="*/ 0 h 105"/>
                  <a:gd name="T94" fmla="*/ 102 w 162"/>
                  <a:gd name="T95" fmla="*/ 0 h 105"/>
                  <a:gd name="T96" fmla="*/ 89 w 162"/>
                  <a:gd name="T97" fmla="*/ 3 h 105"/>
                  <a:gd name="T98" fmla="*/ 76 w 162"/>
                  <a:gd name="T99" fmla="*/ 5 h 105"/>
                  <a:gd name="T100" fmla="*/ 64 w 162"/>
                  <a:gd name="T101" fmla="*/ 8 h 105"/>
                  <a:gd name="T102" fmla="*/ 52 w 162"/>
                  <a:gd name="T103" fmla="*/ 14 h 105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162" h="105">
                    <a:moveTo>
                      <a:pt x="52" y="14"/>
                    </a:moveTo>
                    <a:lnTo>
                      <a:pt x="38" y="24"/>
                    </a:lnTo>
                    <a:lnTo>
                      <a:pt x="27" y="34"/>
                    </a:lnTo>
                    <a:lnTo>
                      <a:pt x="18" y="46"/>
                    </a:lnTo>
                    <a:lnTo>
                      <a:pt x="12" y="57"/>
                    </a:lnTo>
                    <a:lnTo>
                      <a:pt x="6" y="66"/>
                    </a:lnTo>
                    <a:lnTo>
                      <a:pt x="4" y="74"/>
                    </a:lnTo>
                    <a:lnTo>
                      <a:pt x="1" y="80"/>
                    </a:lnTo>
                    <a:lnTo>
                      <a:pt x="0" y="83"/>
                    </a:lnTo>
                    <a:lnTo>
                      <a:pt x="19" y="87"/>
                    </a:lnTo>
                    <a:lnTo>
                      <a:pt x="19" y="86"/>
                    </a:lnTo>
                    <a:lnTo>
                      <a:pt x="21" y="82"/>
                    </a:lnTo>
                    <a:lnTo>
                      <a:pt x="24" y="74"/>
                    </a:lnTo>
                    <a:lnTo>
                      <a:pt x="28" y="66"/>
                    </a:lnTo>
                    <a:lnTo>
                      <a:pt x="33" y="57"/>
                    </a:lnTo>
                    <a:lnTo>
                      <a:pt x="41" y="47"/>
                    </a:lnTo>
                    <a:lnTo>
                      <a:pt x="50" y="39"/>
                    </a:lnTo>
                    <a:lnTo>
                      <a:pt x="61" y="31"/>
                    </a:lnTo>
                    <a:lnTo>
                      <a:pt x="67" y="27"/>
                    </a:lnTo>
                    <a:lnTo>
                      <a:pt x="73" y="25"/>
                    </a:lnTo>
                    <a:lnTo>
                      <a:pt x="80" y="23"/>
                    </a:lnTo>
                    <a:lnTo>
                      <a:pt x="87" y="21"/>
                    </a:lnTo>
                    <a:lnTo>
                      <a:pt x="94" y="20"/>
                    </a:lnTo>
                    <a:lnTo>
                      <a:pt x="103" y="19"/>
                    </a:lnTo>
                    <a:lnTo>
                      <a:pt x="110" y="19"/>
                    </a:lnTo>
                    <a:lnTo>
                      <a:pt x="118" y="19"/>
                    </a:lnTo>
                    <a:lnTo>
                      <a:pt x="107" y="24"/>
                    </a:lnTo>
                    <a:lnTo>
                      <a:pt x="98" y="31"/>
                    </a:lnTo>
                    <a:lnTo>
                      <a:pt x="89" y="38"/>
                    </a:lnTo>
                    <a:lnTo>
                      <a:pt x="79" y="47"/>
                    </a:lnTo>
                    <a:lnTo>
                      <a:pt x="71" y="58"/>
                    </a:lnTo>
                    <a:lnTo>
                      <a:pt x="65" y="71"/>
                    </a:lnTo>
                    <a:lnTo>
                      <a:pt x="60" y="86"/>
                    </a:lnTo>
                    <a:lnTo>
                      <a:pt x="58" y="104"/>
                    </a:lnTo>
                    <a:lnTo>
                      <a:pt x="77" y="105"/>
                    </a:lnTo>
                    <a:lnTo>
                      <a:pt x="81" y="82"/>
                    </a:lnTo>
                    <a:lnTo>
                      <a:pt x="91" y="63"/>
                    </a:lnTo>
                    <a:lnTo>
                      <a:pt x="104" y="49"/>
                    </a:lnTo>
                    <a:lnTo>
                      <a:pt x="119" y="39"/>
                    </a:lnTo>
                    <a:lnTo>
                      <a:pt x="133" y="32"/>
                    </a:lnTo>
                    <a:lnTo>
                      <a:pt x="146" y="29"/>
                    </a:lnTo>
                    <a:lnTo>
                      <a:pt x="156" y="26"/>
                    </a:lnTo>
                    <a:lnTo>
                      <a:pt x="159" y="26"/>
                    </a:lnTo>
                    <a:lnTo>
                      <a:pt x="162" y="8"/>
                    </a:lnTo>
                    <a:lnTo>
                      <a:pt x="145" y="5"/>
                    </a:lnTo>
                    <a:lnTo>
                      <a:pt x="130" y="3"/>
                    </a:lnTo>
                    <a:lnTo>
                      <a:pt x="116" y="0"/>
                    </a:lnTo>
                    <a:lnTo>
                      <a:pt x="102" y="0"/>
                    </a:lnTo>
                    <a:lnTo>
                      <a:pt x="89" y="3"/>
                    </a:lnTo>
                    <a:lnTo>
                      <a:pt x="76" y="5"/>
                    </a:lnTo>
                    <a:lnTo>
                      <a:pt x="64" y="8"/>
                    </a:lnTo>
                    <a:lnTo>
                      <a:pt x="52" y="14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Freeform 17"/>
              <p:cNvSpPr>
                <a:spLocks/>
              </p:cNvSpPr>
              <p:nvPr/>
            </p:nvSpPr>
            <p:spPr bwMode="auto">
              <a:xfrm>
                <a:off x="4479" y="2935"/>
                <a:ext cx="50" cy="74"/>
              </a:xfrm>
              <a:custGeom>
                <a:avLst/>
                <a:gdLst>
                  <a:gd name="T0" fmla="*/ 0 w 50"/>
                  <a:gd name="T1" fmla="*/ 8 h 74"/>
                  <a:gd name="T2" fmla="*/ 7 w 50"/>
                  <a:gd name="T3" fmla="*/ 23 h 74"/>
                  <a:gd name="T4" fmla="*/ 13 w 50"/>
                  <a:gd name="T5" fmla="*/ 36 h 74"/>
                  <a:gd name="T6" fmla="*/ 20 w 50"/>
                  <a:gd name="T7" fmla="*/ 47 h 74"/>
                  <a:gd name="T8" fmla="*/ 26 w 50"/>
                  <a:gd name="T9" fmla="*/ 56 h 74"/>
                  <a:gd name="T10" fmla="*/ 31 w 50"/>
                  <a:gd name="T11" fmla="*/ 63 h 74"/>
                  <a:gd name="T12" fmla="*/ 37 w 50"/>
                  <a:gd name="T13" fmla="*/ 69 h 74"/>
                  <a:gd name="T14" fmla="*/ 41 w 50"/>
                  <a:gd name="T15" fmla="*/ 73 h 74"/>
                  <a:gd name="T16" fmla="*/ 46 w 50"/>
                  <a:gd name="T17" fmla="*/ 74 h 74"/>
                  <a:gd name="T18" fmla="*/ 49 w 50"/>
                  <a:gd name="T19" fmla="*/ 55 h 74"/>
                  <a:gd name="T20" fmla="*/ 50 w 50"/>
                  <a:gd name="T21" fmla="*/ 55 h 74"/>
                  <a:gd name="T22" fmla="*/ 44 w 50"/>
                  <a:gd name="T23" fmla="*/ 49 h 74"/>
                  <a:gd name="T24" fmla="*/ 36 w 50"/>
                  <a:gd name="T25" fmla="*/ 36 h 74"/>
                  <a:gd name="T26" fmla="*/ 26 w 50"/>
                  <a:gd name="T27" fmla="*/ 20 h 74"/>
                  <a:gd name="T28" fmla="*/ 18 w 50"/>
                  <a:gd name="T29" fmla="*/ 0 h 74"/>
                  <a:gd name="T30" fmla="*/ 0 w 50"/>
                  <a:gd name="T31" fmla="*/ 8 h 7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0" h="74">
                    <a:moveTo>
                      <a:pt x="0" y="8"/>
                    </a:moveTo>
                    <a:lnTo>
                      <a:pt x="7" y="23"/>
                    </a:lnTo>
                    <a:lnTo>
                      <a:pt x="13" y="36"/>
                    </a:lnTo>
                    <a:lnTo>
                      <a:pt x="20" y="47"/>
                    </a:lnTo>
                    <a:lnTo>
                      <a:pt x="26" y="56"/>
                    </a:lnTo>
                    <a:lnTo>
                      <a:pt x="31" y="63"/>
                    </a:lnTo>
                    <a:lnTo>
                      <a:pt x="37" y="69"/>
                    </a:lnTo>
                    <a:lnTo>
                      <a:pt x="41" y="73"/>
                    </a:lnTo>
                    <a:lnTo>
                      <a:pt x="46" y="74"/>
                    </a:lnTo>
                    <a:lnTo>
                      <a:pt x="49" y="55"/>
                    </a:lnTo>
                    <a:lnTo>
                      <a:pt x="50" y="55"/>
                    </a:lnTo>
                    <a:lnTo>
                      <a:pt x="44" y="49"/>
                    </a:lnTo>
                    <a:lnTo>
                      <a:pt x="36" y="36"/>
                    </a:lnTo>
                    <a:lnTo>
                      <a:pt x="26" y="20"/>
                    </a:lnTo>
                    <a:lnTo>
                      <a:pt x="18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Freeform 18"/>
              <p:cNvSpPr>
                <a:spLocks/>
              </p:cNvSpPr>
              <p:nvPr/>
            </p:nvSpPr>
            <p:spPr bwMode="auto">
              <a:xfrm>
                <a:off x="4420" y="2740"/>
                <a:ext cx="53" cy="63"/>
              </a:xfrm>
              <a:custGeom>
                <a:avLst/>
                <a:gdLst>
                  <a:gd name="T0" fmla="*/ 53 w 53"/>
                  <a:gd name="T1" fmla="*/ 31 h 63"/>
                  <a:gd name="T2" fmla="*/ 51 w 53"/>
                  <a:gd name="T3" fmla="*/ 44 h 63"/>
                  <a:gd name="T4" fmla="*/ 46 w 53"/>
                  <a:gd name="T5" fmla="*/ 53 h 63"/>
                  <a:gd name="T6" fmla="*/ 38 w 53"/>
                  <a:gd name="T7" fmla="*/ 60 h 63"/>
                  <a:gd name="T8" fmla="*/ 27 w 53"/>
                  <a:gd name="T9" fmla="*/ 63 h 63"/>
                  <a:gd name="T10" fmla="*/ 17 w 53"/>
                  <a:gd name="T11" fmla="*/ 60 h 63"/>
                  <a:gd name="T12" fmla="*/ 9 w 53"/>
                  <a:gd name="T13" fmla="*/ 53 h 63"/>
                  <a:gd name="T14" fmla="*/ 3 w 53"/>
                  <a:gd name="T15" fmla="*/ 44 h 63"/>
                  <a:gd name="T16" fmla="*/ 0 w 53"/>
                  <a:gd name="T17" fmla="*/ 31 h 63"/>
                  <a:gd name="T18" fmla="*/ 3 w 53"/>
                  <a:gd name="T19" fmla="*/ 19 h 63"/>
                  <a:gd name="T20" fmla="*/ 9 w 53"/>
                  <a:gd name="T21" fmla="*/ 10 h 63"/>
                  <a:gd name="T22" fmla="*/ 17 w 53"/>
                  <a:gd name="T23" fmla="*/ 2 h 63"/>
                  <a:gd name="T24" fmla="*/ 27 w 53"/>
                  <a:gd name="T25" fmla="*/ 0 h 63"/>
                  <a:gd name="T26" fmla="*/ 38 w 53"/>
                  <a:gd name="T27" fmla="*/ 2 h 63"/>
                  <a:gd name="T28" fmla="*/ 46 w 53"/>
                  <a:gd name="T29" fmla="*/ 10 h 63"/>
                  <a:gd name="T30" fmla="*/ 51 w 53"/>
                  <a:gd name="T31" fmla="*/ 19 h 63"/>
                  <a:gd name="T32" fmla="*/ 53 w 53"/>
                  <a:gd name="T33" fmla="*/ 31 h 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" h="63">
                    <a:moveTo>
                      <a:pt x="53" y="31"/>
                    </a:moveTo>
                    <a:lnTo>
                      <a:pt x="51" y="44"/>
                    </a:lnTo>
                    <a:lnTo>
                      <a:pt x="46" y="53"/>
                    </a:lnTo>
                    <a:lnTo>
                      <a:pt x="38" y="60"/>
                    </a:lnTo>
                    <a:lnTo>
                      <a:pt x="27" y="63"/>
                    </a:lnTo>
                    <a:lnTo>
                      <a:pt x="17" y="60"/>
                    </a:lnTo>
                    <a:lnTo>
                      <a:pt x="9" y="53"/>
                    </a:lnTo>
                    <a:lnTo>
                      <a:pt x="3" y="44"/>
                    </a:lnTo>
                    <a:lnTo>
                      <a:pt x="0" y="31"/>
                    </a:lnTo>
                    <a:lnTo>
                      <a:pt x="3" y="19"/>
                    </a:lnTo>
                    <a:lnTo>
                      <a:pt x="9" y="10"/>
                    </a:lnTo>
                    <a:lnTo>
                      <a:pt x="17" y="2"/>
                    </a:lnTo>
                    <a:lnTo>
                      <a:pt x="27" y="0"/>
                    </a:lnTo>
                    <a:lnTo>
                      <a:pt x="38" y="2"/>
                    </a:lnTo>
                    <a:lnTo>
                      <a:pt x="46" y="10"/>
                    </a:lnTo>
                    <a:lnTo>
                      <a:pt x="51" y="19"/>
                    </a:lnTo>
                    <a:lnTo>
                      <a:pt x="53" y="31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Freeform 19"/>
              <p:cNvSpPr>
                <a:spLocks/>
              </p:cNvSpPr>
              <p:nvPr/>
            </p:nvSpPr>
            <p:spPr bwMode="auto">
              <a:xfrm>
                <a:off x="2595" y="3061"/>
                <a:ext cx="1777" cy="563"/>
              </a:xfrm>
              <a:custGeom>
                <a:avLst/>
                <a:gdLst>
                  <a:gd name="T0" fmla="*/ 1650 w 1777"/>
                  <a:gd name="T1" fmla="*/ 335 h 563"/>
                  <a:gd name="T2" fmla="*/ 1726 w 1777"/>
                  <a:gd name="T3" fmla="*/ 410 h 563"/>
                  <a:gd name="T4" fmla="*/ 1738 w 1777"/>
                  <a:gd name="T5" fmla="*/ 482 h 563"/>
                  <a:gd name="T6" fmla="*/ 1669 w 1777"/>
                  <a:gd name="T7" fmla="*/ 524 h 563"/>
                  <a:gd name="T8" fmla="*/ 1551 w 1777"/>
                  <a:gd name="T9" fmla="*/ 498 h 563"/>
                  <a:gd name="T10" fmla="*/ 1481 w 1777"/>
                  <a:gd name="T11" fmla="*/ 412 h 563"/>
                  <a:gd name="T12" fmla="*/ 1414 w 1777"/>
                  <a:gd name="T13" fmla="*/ 420 h 563"/>
                  <a:gd name="T14" fmla="*/ 1340 w 1777"/>
                  <a:gd name="T15" fmla="*/ 465 h 563"/>
                  <a:gd name="T16" fmla="*/ 1268 w 1777"/>
                  <a:gd name="T17" fmla="*/ 502 h 563"/>
                  <a:gd name="T18" fmla="*/ 1182 w 1777"/>
                  <a:gd name="T19" fmla="*/ 525 h 563"/>
                  <a:gd name="T20" fmla="*/ 1057 w 1777"/>
                  <a:gd name="T21" fmla="*/ 517 h 563"/>
                  <a:gd name="T22" fmla="*/ 939 w 1777"/>
                  <a:gd name="T23" fmla="*/ 472 h 563"/>
                  <a:gd name="T24" fmla="*/ 859 w 1777"/>
                  <a:gd name="T25" fmla="*/ 474 h 563"/>
                  <a:gd name="T26" fmla="*/ 789 w 1777"/>
                  <a:gd name="T27" fmla="*/ 502 h 563"/>
                  <a:gd name="T28" fmla="*/ 706 w 1777"/>
                  <a:gd name="T29" fmla="*/ 537 h 563"/>
                  <a:gd name="T30" fmla="*/ 613 w 1777"/>
                  <a:gd name="T31" fmla="*/ 536 h 563"/>
                  <a:gd name="T32" fmla="*/ 489 w 1777"/>
                  <a:gd name="T33" fmla="*/ 449 h 563"/>
                  <a:gd name="T34" fmla="*/ 376 w 1777"/>
                  <a:gd name="T35" fmla="*/ 452 h 563"/>
                  <a:gd name="T36" fmla="*/ 292 w 1777"/>
                  <a:gd name="T37" fmla="*/ 496 h 563"/>
                  <a:gd name="T38" fmla="*/ 181 w 1777"/>
                  <a:gd name="T39" fmla="*/ 426 h 563"/>
                  <a:gd name="T40" fmla="*/ 93 w 1777"/>
                  <a:gd name="T41" fmla="*/ 410 h 563"/>
                  <a:gd name="T42" fmla="*/ 31 w 1777"/>
                  <a:gd name="T43" fmla="*/ 368 h 563"/>
                  <a:gd name="T44" fmla="*/ 54 w 1777"/>
                  <a:gd name="T45" fmla="*/ 233 h 563"/>
                  <a:gd name="T46" fmla="*/ 150 w 1777"/>
                  <a:gd name="T47" fmla="*/ 219 h 563"/>
                  <a:gd name="T48" fmla="*/ 233 w 1777"/>
                  <a:gd name="T49" fmla="*/ 227 h 563"/>
                  <a:gd name="T50" fmla="*/ 286 w 1777"/>
                  <a:gd name="T51" fmla="*/ 185 h 563"/>
                  <a:gd name="T52" fmla="*/ 278 w 1777"/>
                  <a:gd name="T53" fmla="*/ 149 h 563"/>
                  <a:gd name="T54" fmla="*/ 236 w 1777"/>
                  <a:gd name="T55" fmla="*/ 207 h 563"/>
                  <a:gd name="T56" fmla="*/ 175 w 1777"/>
                  <a:gd name="T57" fmla="*/ 206 h 563"/>
                  <a:gd name="T58" fmla="*/ 51 w 1777"/>
                  <a:gd name="T59" fmla="*/ 213 h 563"/>
                  <a:gd name="T60" fmla="*/ 2 w 1777"/>
                  <a:gd name="T61" fmla="*/ 286 h 563"/>
                  <a:gd name="T62" fmla="*/ 23 w 1777"/>
                  <a:gd name="T63" fmla="*/ 396 h 563"/>
                  <a:gd name="T64" fmla="*/ 106 w 1777"/>
                  <a:gd name="T65" fmla="*/ 430 h 563"/>
                  <a:gd name="T66" fmla="*/ 187 w 1777"/>
                  <a:gd name="T67" fmla="*/ 451 h 563"/>
                  <a:gd name="T68" fmla="*/ 312 w 1777"/>
                  <a:gd name="T69" fmla="*/ 515 h 563"/>
                  <a:gd name="T70" fmla="*/ 401 w 1777"/>
                  <a:gd name="T71" fmla="*/ 458 h 563"/>
                  <a:gd name="T72" fmla="*/ 504 w 1777"/>
                  <a:gd name="T73" fmla="*/ 485 h 563"/>
                  <a:gd name="T74" fmla="*/ 624 w 1777"/>
                  <a:gd name="T75" fmla="*/ 559 h 563"/>
                  <a:gd name="T76" fmla="*/ 725 w 1777"/>
                  <a:gd name="T77" fmla="*/ 551 h 563"/>
                  <a:gd name="T78" fmla="*/ 807 w 1777"/>
                  <a:gd name="T79" fmla="*/ 515 h 563"/>
                  <a:gd name="T80" fmla="*/ 874 w 1777"/>
                  <a:gd name="T81" fmla="*/ 491 h 563"/>
                  <a:gd name="T82" fmla="*/ 949 w 1777"/>
                  <a:gd name="T83" fmla="*/ 495 h 563"/>
                  <a:gd name="T84" fmla="*/ 1072 w 1777"/>
                  <a:gd name="T85" fmla="*/ 540 h 563"/>
                  <a:gd name="T86" fmla="*/ 1192 w 1777"/>
                  <a:gd name="T87" fmla="*/ 543 h 563"/>
                  <a:gd name="T88" fmla="*/ 1283 w 1777"/>
                  <a:gd name="T89" fmla="*/ 515 h 563"/>
                  <a:gd name="T90" fmla="*/ 1359 w 1777"/>
                  <a:gd name="T91" fmla="*/ 474 h 563"/>
                  <a:gd name="T92" fmla="*/ 1431 w 1777"/>
                  <a:gd name="T93" fmla="*/ 433 h 563"/>
                  <a:gd name="T94" fmla="*/ 1476 w 1777"/>
                  <a:gd name="T95" fmla="*/ 432 h 563"/>
                  <a:gd name="T96" fmla="*/ 1563 w 1777"/>
                  <a:gd name="T97" fmla="*/ 528 h 563"/>
                  <a:gd name="T98" fmla="*/ 1692 w 1777"/>
                  <a:gd name="T99" fmla="*/ 538 h 563"/>
                  <a:gd name="T100" fmla="*/ 1760 w 1777"/>
                  <a:gd name="T101" fmla="*/ 476 h 563"/>
                  <a:gd name="T102" fmla="*/ 1738 w 1777"/>
                  <a:gd name="T103" fmla="*/ 393 h 563"/>
                  <a:gd name="T104" fmla="*/ 1658 w 1777"/>
                  <a:gd name="T105" fmla="*/ 313 h 563"/>
                  <a:gd name="T106" fmla="*/ 1660 w 1777"/>
                  <a:gd name="T107" fmla="*/ 175 h 563"/>
                  <a:gd name="T108" fmla="*/ 1777 w 1777"/>
                  <a:gd name="T109" fmla="*/ 14 h 563"/>
                  <a:gd name="T110" fmla="*/ 1664 w 1777"/>
                  <a:gd name="T111" fmla="*/ 128 h 56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1777" h="563">
                    <a:moveTo>
                      <a:pt x="1624" y="264"/>
                    </a:moveTo>
                    <a:lnTo>
                      <a:pt x="1625" y="279"/>
                    </a:lnTo>
                    <a:lnTo>
                      <a:pt x="1629" y="294"/>
                    </a:lnTo>
                    <a:lnTo>
                      <a:pt x="1634" y="308"/>
                    </a:lnTo>
                    <a:lnTo>
                      <a:pt x="1641" y="322"/>
                    </a:lnTo>
                    <a:lnTo>
                      <a:pt x="1650" y="335"/>
                    </a:lnTo>
                    <a:lnTo>
                      <a:pt x="1660" y="348"/>
                    </a:lnTo>
                    <a:lnTo>
                      <a:pt x="1672" y="360"/>
                    </a:lnTo>
                    <a:lnTo>
                      <a:pt x="1685" y="371"/>
                    </a:lnTo>
                    <a:lnTo>
                      <a:pt x="1702" y="384"/>
                    </a:lnTo>
                    <a:lnTo>
                      <a:pt x="1715" y="397"/>
                    </a:lnTo>
                    <a:lnTo>
                      <a:pt x="1726" y="410"/>
                    </a:lnTo>
                    <a:lnTo>
                      <a:pt x="1735" y="423"/>
                    </a:lnTo>
                    <a:lnTo>
                      <a:pt x="1740" y="434"/>
                    </a:lnTo>
                    <a:lnTo>
                      <a:pt x="1744" y="447"/>
                    </a:lnTo>
                    <a:lnTo>
                      <a:pt x="1745" y="459"/>
                    </a:lnTo>
                    <a:lnTo>
                      <a:pt x="1743" y="471"/>
                    </a:lnTo>
                    <a:lnTo>
                      <a:pt x="1738" y="482"/>
                    </a:lnTo>
                    <a:lnTo>
                      <a:pt x="1732" y="491"/>
                    </a:lnTo>
                    <a:lnTo>
                      <a:pt x="1723" y="500"/>
                    </a:lnTo>
                    <a:lnTo>
                      <a:pt x="1712" y="509"/>
                    </a:lnTo>
                    <a:lnTo>
                      <a:pt x="1699" y="515"/>
                    </a:lnTo>
                    <a:lnTo>
                      <a:pt x="1685" y="520"/>
                    </a:lnTo>
                    <a:lnTo>
                      <a:pt x="1669" y="524"/>
                    </a:lnTo>
                    <a:lnTo>
                      <a:pt x="1652" y="526"/>
                    </a:lnTo>
                    <a:lnTo>
                      <a:pt x="1632" y="526"/>
                    </a:lnTo>
                    <a:lnTo>
                      <a:pt x="1612" y="524"/>
                    </a:lnTo>
                    <a:lnTo>
                      <a:pt x="1591" y="518"/>
                    </a:lnTo>
                    <a:lnTo>
                      <a:pt x="1571" y="510"/>
                    </a:lnTo>
                    <a:lnTo>
                      <a:pt x="1551" y="498"/>
                    </a:lnTo>
                    <a:lnTo>
                      <a:pt x="1533" y="482"/>
                    </a:lnTo>
                    <a:lnTo>
                      <a:pt x="1517" y="463"/>
                    </a:lnTo>
                    <a:lnTo>
                      <a:pt x="1502" y="438"/>
                    </a:lnTo>
                    <a:lnTo>
                      <a:pt x="1497" y="427"/>
                    </a:lnTo>
                    <a:lnTo>
                      <a:pt x="1489" y="418"/>
                    </a:lnTo>
                    <a:lnTo>
                      <a:pt x="1481" y="412"/>
                    </a:lnTo>
                    <a:lnTo>
                      <a:pt x="1472" y="407"/>
                    </a:lnTo>
                    <a:lnTo>
                      <a:pt x="1461" y="406"/>
                    </a:lnTo>
                    <a:lnTo>
                      <a:pt x="1451" y="406"/>
                    </a:lnTo>
                    <a:lnTo>
                      <a:pt x="1439" y="410"/>
                    </a:lnTo>
                    <a:lnTo>
                      <a:pt x="1427" y="414"/>
                    </a:lnTo>
                    <a:lnTo>
                      <a:pt x="1414" y="420"/>
                    </a:lnTo>
                    <a:lnTo>
                      <a:pt x="1401" y="427"/>
                    </a:lnTo>
                    <a:lnTo>
                      <a:pt x="1386" y="437"/>
                    </a:lnTo>
                    <a:lnTo>
                      <a:pt x="1370" y="446"/>
                    </a:lnTo>
                    <a:lnTo>
                      <a:pt x="1361" y="452"/>
                    </a:lnTo>
                    <a:lnTo>
                      <a:pt x="1350" y="458"/>
                    </a:lnTo>
                    <a:lnTo>
                      <a:pt x="1340" y="465"/>
                    </a:lnTo>
                    <a:lnTo>
                      <a:pt x="1329" y="471"/>
                    </a:lnTo>
                    <a:lnTo>
                      <a:pt x="1317" y="478"/>
                    </a:lnTo>
                    <a:lnTo>
                      <a:pt x="1306" y="484"/>
                    </a:lnTo>
                    <a:lnTo>
                      <a:pt x="1294" y="490"/>
                    </a:lnTo>
                    <a:lnTo>
                      <a:pt x="1281" y="496"/>
                    </a:lnTo>
                    <a:lnTo>
                      <a:pt x="1268" y="502"/>
                    </a:lnTo>
                    <a:lnTo>
                      <a:pt x="1255" y="506"/>
                    </a:lnTo>
                    <a:lnTo>
                      <a:pt x="1241" y="511"/>
                    </a:lnTo>
                    <a:lnTo>
                      <a:pt x="1227" y="516"/>
                    </a:lnTo>
                    <a:lnTo>
                      <a:pt x="1213" y="519"/>
                    </a:lnTo>
                    <a:lnTo>
                      <a:pt x="1197" y="522"/>
                    </a:lnTo>
                    <a:lnTo>
                      <a:pt x="1182" y="525"/>
                    </a:lnTo>
                    <a:lnTo>
                      <a:pt x="1167" y="526"/>
                    </a:lnTo>
                    <a:lnTo>
                      <a:pt x="1147" y="528"/>
                    </a:lnTo>
                    <a:lnTo>
                      <a:pt x="1125" y="528"/>
                    </a:lnTo>
                    <a:lnTo>
                      <a:pt x="1103" y="525"/>
                    </a:lnTo>
                    <a:lnTo>
                      <a:pt x="1081" y="522"/>
                    </a:lnTo>
                    <a:lnTo>
                      <a:pt x="1057" y="517"/>
                    </a:lnTo>
                    <a:lnTo>
                      <a:pt x="1033" y="510"/>
                    </a:lnTo>
                    <a:lnTo>
                      <a:pt x="1009" y="500"/>
                    </a:lnTo>
                    <a:lnTo>
                      <a:pt x="984" y="489"/>
                    </a:lnTo>
                    <a:lnTo>
                      <a:pt x="969" y="482"/>
                    </a:lnTo>
                    <a:lnTo>
                      <a:pt x="953" y="477"/>
                    </a:lnTo>
                    <a:lnTo>
                      <a:pt x="939" y="472"/>
                    </a:lnTo>
                    <a:lnTo>
                      <a:pt x="925" y="470"/>
                    </a:lnTo>
                    <a:lnTo>
                      <a:pt x="911" y="469"/>
                    </a:lnTo>
                    <a:lnTo>
                      <a:pt x="898" y="469"/>
                    </a:lnTo>
                    <a:lnTo>
                      <a:pt x="885" y="470"/>
                    </a:lnTo>
                    <a:lnTo>
                      <a:pt x="872" y="471"/>
                    </a:lnTo>
                    <a:lnTo>
                      <a:pt x="859" y="474"/>
                    </a:lnTo>
                    <a:lnTo>
                      <a:pt x="847" y="478"/>
                    </a:lnTo>
                    <a:lnTo>
                      <a:pt x="835" y="482"/>
                    </a:lnTo>
                    <a:lnTo>
                      <a:pt x="824" y="486"/>
                    </a:lnTo>
                    <a:lnTo>
                      <a:pt x="812" y="491"/>
                    </a:lnTo>
                    <a:lnTo>
                      <a:pt x="800" y="497"/>
                    </a:lnTo>
                    <a:lnTo>
                      <a:pt x="789" y="502"/>
                    </a:lnTo>
                    <a:lnTo>
                      <a:pt x="778" y="507"/>
                    </a:lnTo>
                    <a:lnTo>
                      <a:pt x="764" y="515"/>
                    </a:lnTo>
                    <a:lnTo>
                      <a:pt x="749" y="522"/>
                    </a:lnTo>
                    <a:lnTo>
                      <a:pt x="735" y="528"/>
                    </a:lnTo>
                    <a:lnTo>
                      <a:pt x="721" y="532"/>
                    </a:lnTo>
                    <a:lnTo>
                      <a:pt x="706" y="537"/>
                    </a:lnTo>
                    <a:lnTo>
                      <a:pt x="692" y="540"/>
                    </a:lnTo>
                    <a:lnTo>
                      <a:pt x="676" y="543"/>
                    </a:lnTo>
                    <a:lnTo>
                      <a:pt x="661" y="544"/>
                    </a:lnTo>
                    <a:lnTo>
                      <a:pt x="646" y="543"/>
                    </a:lnTo>
                    <a:lnTo>
                      <a:pt x="629" y="540"/>
                    </a:lnTo>
                    <a:lnTo>
                      <a:pt x="613" y="536"/>
                    </a:lnTo>
                    <a:lnTo>
                      <a:pt x="595" y="529"/>
                    </a:lnTo>
                    <a:lnTo>
                      <a:pt x="576" y="519"/>
                    </a:lnTo>
                    <a:lnTo>
                      <a:pt x="557" y="506"/>
                    </a:lnTo>
                    <a:lnTo>
                      <a:pt x="538" y="491"/>
                    </a:lnTo>
                    <a:lnTo>
                      <a:pt x="517" y="472"/>
                    </a:lnTo>
                    <a:lnTo>
                      <a:pt x="489" y="449"/>
                    </a:lnTo>
                    <a:lnTo>
                      <a:pt x="464" y="434"/>
                    </a:lnTo>
                    <a:lnTo>
                      <a:pt x="443" y="429"/>
                    </a:lnTo>
                    <a:lnTo>
                      <a:pt x="424" y="429"/>
                    </a:lnTo>
                    <a:lnTo>
                      <a:pt x="406" y="433"/>
                    </a:lnTo>
                    <a:lnTo>
                      <a:pt x="390" y="441"/>
                    </a:lnTo>
                    <a:lnTo>
                      <a:pt x="376" y="452"/>
                    </a:lnTo>
                    <a:lnTo>
                      <a:pt x="362" y="464"/>
                    </a:lnTo>
                    <a:lnTo>
                      <a:pt x="349" y="474"/>
                    </a:lnTo>
                    <a:lnTo>
                      <a:pt x="336" y="485"/>
                    </a:lnTo>
                    <a:lnTo>
                      <a:pt x="323" y="492"/>
                    </a:lnTo>
                    <a:lnTo>
                      <a:pt x="309" y="496"/>
                    </a:lnTo>
                    <a:lnTo>
                      <a:pt x="292" y="496"/>
                    </a:lnTo>
                    <a:lnTo>
                      <a:pt x="273" y="490"/>
                    </a:lnTo>
                    <a:lnTo>
                      <a:pt x="253" y="477"/>
                    </a:lnTo>
                    <a:lnTo>
                      <a:pt x="230" y="458"/>
                    </a:lnTo>
                    <a:lnTo>
                      <a:pt x="213" y="445"/>
                    </a:lnTo>
                    <a:lnTo>
                      <a:pt x="197" y="434"/>
                    </a:lnTo>
                    <a:lnTo>
                      <a:pt x="181" y="426"/>
                    </a:lnTo>
                    <a:lnTo>
                      <a:pt x="166" y="420"/>
                    </a:lnTo>
                    <a:lnTo>
                      <a:pt x="151" y="417"/>
                    </a:lnTo>
                    <a:lnTo>
                      <a:pt x="135" y="414"/>
                    </a:lnTo>
                    <a:lnTo>
                      <a:pt x="121" y="412"/>
                    </a:lnTo>
                    <a:lnTo>
                      <a:pt x="108" y="411"/>
                    </a:lnTo>
                    <a:lnTo>
                      <a:pt x="93" y="410"/>
                    </a:lnTo>
                    <a:lnTo>
                      <a:pt x="80" y="407"/>
                    </a:lnTo>
                    <a:lnTo>
                      <a:pt x="68" y="405"/>
                    </a:lnTo>
                    <a:lnTo>
                      <a:pt x="56" y="400"/>
                    </a:lnTo>
                    <a:lnTo>
                      <a:pt x="47" y="393"/>
                    </a:lnTo>
                    <a:lnTo>
                      <a:pt x="38" y="383"/>
                    </a:lnTo>
                    <a:lnTo>
                      <a:pt x="31" y="368"/>
                    </a:lnTo>
                    <a:lnTo>
                      <a:pt x="23" y="351"/>
                    </a:lnTo>
                    <a:lnTo>
                      <a:pt x="19" y="320"/>
                    </a:lnTo>
                    <a:lnTo>
                      <a:pt x="20" y="291"/>
                    </a:lnTo>
                    <a:lnTo>
                      <a:pt x="29" y="264"/>
                    </a:lnTo>
                    <a:lnTo>
                      <a:pt x="44" y="242"/>
                    </a:lnTo>
                    <a:lnTo>
                      <a:pt x="54" y="233"/>
                    </a:lnTo>
                    <a:lnTo>
                      <a:pt x="66" y="226"/>
                    </a:lnTo>
                    <a:lnTo>
                      <a:pt x="80" y="221"/>
                    </a:lnTo>
                    <a:lnTo>
                      <a:pt x="95" y="218"/>
                    </a:lnTo>
                    <a:lnTo>
                      <a:pt x="113" y="216"/>
                    </a:lnTo>
                    <a:lnTo>
                      <a:pt x="131" y="216"/>
                    </a:lnTo>
                    <a:lnTo>
                      <a:pt x="150" y="219"/>
                    </a:lnTo>
                    <a:lnTo>
                      <a:pt x="171" y="224"/>
                    </a:lnTo>
                    <a:lnTo>
                      <a:pt x="185" y="227"/>
                    </a:lnTo>
                    <a:lnTo>
                      <a:pt x="198" y="229"/>
                    </a:lnTo>
                    <a:lnTo>
                      <a:pt x="210" y="229"/>
                    </a:lnTo>
                    <a:lnTo>
                      <a:pt x="221" y="229"/>
                    </a:lnTo>
                    <a:lnTo>
                      <a:pt x="233" y="227"/>
                    </a:lnTo>
                    <a:lnTo>
                      <a:pt x="243" y="224"/>
                    </a:lnTo>
                    <a:lnTo>
                      <a:pt x="253" y="220"/>
                    </a:lnTo>
                    <a:lnTo>
                      <a:pt x="262" y="214"/>
                    </a:lnTo>
                    <a:lnTo>
                      <a:pt x="272" y="205"/>
                    </a:lnTo>
                    <a:lnTo>
                      <a:pt x="280" y="195"/>
                    </a:lnTo>
                    <a:lnTo>
                      <a:pt x="286" y="185"/>
                    </a:lnTo>
                    <a:lnTo>
                      <a:pt x="291" y="175"/>
                    </a:lnTo>
                    <a:lnTo>
                      <a:pt x="295" y="166"/>
                    </a:lnTo>
                    <a:lnTo>
                      <a:pt x="296" y="159"/>
                    </a:lnTo>
                    <a:lnTo>
                      <a:pt x="297" y="153"/>
                    </a:lnTo>
                    <a:lnTo>
                      <a:pt x="297" y="150"/>
                    </a:lnTo>
                    <a:lnTo>
                      <a:pt x="278" y="149"/>
                    </a:lnTo>
                    <a:lnTo>
                      <a:pt x="277" y="155"/>
                    </a:lnTo>
                    <a:lnTo>
                      <a:pt x="273" y="168"/>
                    </a:lnTo>
                    <a:lnTo>
                      <a:pt x="265" y="185"/>
                    </a:lnTo>
                    <a:lnTo>
                      <a:pt x="251" y="199"/>
                    </a:lnTo>
                    <a:lnTo>
                      <a:pt x="244" y="203"/>
                    </a:lnTo>
                    <a:lnTo>
                      <a:pt x="236" y="207"/>
                    </a:lnTo>
                    <a:lnTo>
                      <a:pt x="227" y="209"/>
                    </a:lnTo>
                    <a:lnTo>
                      <a:pt x="219" y="211"/>
                    </a:lnTo>
                    <a:lnTo>
                      <a:pt x="208" y="211"/>
                    </a:lnTo>
                    <a:lnTo>
                      <a:pt x="198" y="211"/>
                    </a:lnTo>
                    <a:lnTo>
                      <a:pt x="187" y="208"/>
                    </a:lnTo>
                    <a:lnTo>
                      <a:pt x="175" y="206"/>
                    </a:lnTo>
                    <a:lnTo>
                      <a:pt x="147" y="200"/>
                    </a:lnTo>
                    <a:lnTo>
                      <a:pt x="122" y="198"/>
                    </a:lnTo>
                    <a:lnTo>
                      <a:pt x="100" y="198"/>
                    </a:lnTo>
                    <a:lnTo>
                      <a:pt x="81" y="201"/>
                    </a:lnTo>
                    <a:lnTo>
                      <a:pt x="65" y="207"/>
                    </a:lnTo>
                    <a:lnTo>
                      <a:pt x="51" y="213"/>
                    </a:lnTo>
                    <a:lnTo>
                      <a:pt x="40" y="221"/>
                    </a:lnTo>
                    <a:lnTo>
                      <a:pt x="31" y="229"/>
                    </a:lnTo>
                    <a:lnTo>
                      <a:pt x="21" y="241"/>
                    </a:lnTo>
                    <a:lnTo>
                      <a:pt x="13" y="255"/>
                    </a:lnTo>
                    <a:lnTo>
                      <a:pt x="7" y="271"/>
                    </a:lnTo>
                    <a:lnTo>
                      <a:pt x="2" y="286"/>
                    </a:lnTo>
                    <a:lnTo>
                      <a:pt x="0" y="304"/>
                    </a:lnTo>
                    <a:lnTo>
                      <a:pt x="0" y="321"/>
                    </a:lnTo>
                    <a:lnTo>
                      <a:pt x="2" y="339"/>
                    </a:lnTo>
                    <a:lnTo>
                      <a:pt x="6" y="357"/>
                    </a:lnTo>
                    <a:lnTo>
                      <a:pt x="14" y="379"/>
                    </a:lnTo>
                    <a:lnTo>
                      <a:pt x="23" y="396"/>
                    </a:lnTo>
                    <a:lnTo>
                      <a:pt x="35" y="407"/>
                    </a:lnTo>
                    <a:lnTo>
                      <a:pt x="47" y="417"/>
                    </a:lnTo>
                    <a:lnTo>
                      <a:pt x="61" y="423"/>
                    </a:lnTo>
                    <a:lnTo>
                      <a:pt x="75" y="426"/>
                    </a:lnTo>
                    <a:lnTo>
                      <a:pt x="91" y="429"/>
                    </a:lnTo>
                    <a:lnTo>
                      <a:pt x="106" y="430"/>
                    </a:lnTo>
                    <a:lnTo>
                      <a:pt x="119" y="431"/>
                    </a:lnTo>
                    <a:lnTo>
                      <a:pt x="132" y="432"/>
                    </a:lnTo>
                    <a:lnTo>
                      <a:pt x="146" y="434"/>
                    </a:lnTo>
                    <a:lnTo>
                      <a:pt x="160" y="438"/>
                    </a:lnTo>
                    <a:lnTo>
                      <a:pt x="173" y="444"/>
                    </a:lnTo>
                    <a:lnTo>
                      <a:pt x="187" y="451"/>
                    </a:lnTo>
                    <a:lnTo>
                      <a:pt x="203" y="460"/>
                    </a:lnTo>
                    <a:lnTo>
                      <a:pt x="217" y="472"/>
                    </a:lnTo>
                    <a:lnTo>
                      <a:pt x="245" y="495"/>
                    </a:lnTo>
                    <a:lnTo>
                      <a:pt x="270" y="509"/>
                    </a:lnTo>
                    <a:lnTo>
                      <a:pt x="292" y="515"/>
                    </a:lnTo>
                    <a:lnTo>
                      <a:pt x="312" y="515"/>
                    </a:lnTo>
                    <a:lnTo>
                      <a:pt x="330" y="510"/>
                    </a:lnTo>
                    <a:lnTo>
                      <a:pt x="346" y="500"/>
                    </a:lnTo>
                    <a:lnTo>
                      <a:pt x="361" y="490"/>
                    </a:lnTo>
                    <a:lnTo>
                      <a:pt x="375" y="478"/>
                    </a:lnTo>
                    <a:lnTo>
                      <a:pt x="388" y="467"/>
                    </a:lnTo>
                    <a:lnTo>
                      <a:pt x="401" y="458"/>
                    </a:lnTo>
                    <a:lnTo>
                      <a:pt x="414" y="450"/>
                    </a:lnTo>
                    <a:lnTo>
                      <a:pt x="428" y="446"/>
                    </a:lnTo>
                    <a:lnTo>
                      <a:pt x="443" y="447"/>
                    </a:lnTo>
                    <a:lnTo>
                      <a:pt x="461" y="453"/>
                    </a:lnTo>
                    <a:lnTo>
                      <a:pt x="481" y="465"/>
                    </a:lnTo>
                    <a:lnTo>
                      <a:pt x="504" y="485"/>
                    </a:lnTo>
                    <a:lnTo>
                      <a:pt x="527" y="505"/>
                    </a:lnTo>
                    <a:lnTo>
                      <a:pt x="548" y="522"/>
                    </a:lnTo>
                    <a:lnTo>
                      <a:pt x="568" y="535"/>
                    </a:lnTo>
                    <a:lnTo>
                      <a:pt x="587" y="545"/>
                    </a:lnTo>
                    <a:lnTo>
                      <a:pt x="606" y="553"/>
                    </a:lnTo>
                    <a:lnTo>
                      <a:pt x="624" y="559"/>
                    </a:lnTo>
                    <a:lnTo>
                      <a:pt x="642" y="562"/>
                    </a:lnTo>
                    <a:lnTo>
                      <a:pt x="659" y="563"/>
                    </a:lnTo>
                    <a:lnTo>
                      <a:pt x="676" y="563"/>
                    </a:lnTo>
                    <a:lnTo>
                      <a:pt x="693" y="561"/>
                    </a:lnTo>
                    <a:lnTo>
                      <a:pt x="709" y="557"/>
                    </a:lnTo>
                    <a:lnTo>
                      <a:pt x="725" y="551"/>
                    </a:lnTo>
                    <a:lnTo>
                      <a:pt x="740" y="545"/>
                    </a:lnTo>
                    <a:lnTo>
                      <a:pt x="755" y="539"/>
                    </a:lnTo>
                    <a:lnTo>
                      <a:pt x="771" y="532"/>
                    </a:lnTo>
                    <a:lnTo>
                      <a:pt x="786" y="525"/>
                    </a:lnTo>
                    <a:lnTo>
                      <a:pt x="797" y="519"/>
                    </a:lnTo>
                    <a:lnTo>
                      <a:pt x="807" y="515"/>
                    </a:lnTo>
                    <a:lnTo>
                      <a:pt x="819" y="509"/>
                    </a:lnTo>
                    <a:lnTo>
                      <a:pt x="830" y="504"/>
                    </a:lnTo>
                    <a:lnTo>
                      <a:pt x="840" y="500"/>
                    </a:lnTo>
                    <a:lnTo>
                      <a:pt x="852" y="497"/>
                    </a:lnTo>
                    <a:lnTo>
                      <a:pt x="863" y="493"/>
                    </a:lnTo>
                    <a:lnTo>
                      <a:pt x="874" y="491"/>
                    </a:lnTo>
                    <a:lnTo>
                      <a:pt x="886" y="489"/>
                    </a:lnTo>
                    <a:lnTo>
                      <a:pt x="898" y="487"/>
                    </a:lnTo>
                    <a:lnTo>
                      <a:pt x="910" y="487"/>
                    </a:lnTo>
                    <a:lnTo>
                      <a:pt x="923" y="489"/>
                    </a:lnTo>
                    <a:lnTo>
                      <a:pt x="936" y="491"/>
                    </a:lnTo>
                    <a:lnTo>
                      <a:pt x="949" y="495"/>
                    </a:lnTo>
                    <a:lnTo>
                      <a:pt x="962" y="500"/>
                    </a:lnTo>
                    <a:lnTo>
                      <a:pt x="976" y="506"/>
                    </a:lnTo>
                    <a:lnTo>
                      <a:pt x="1000" y="518"/>
                    </a:lnTo>
                    <a:lnTo>
                      <a:pt x="1025" y="528"/>
                    </a:lnTo>
                    <a:lnTo>
                      <a:pt x="1050" y="535"/>
                    </a:lnTo>
                    <a:lnTo>
                      <a:pt x="1072" y="540"/>
                    </a:lnTo>
                    <a:lnTo>
                      <a:pt x="1095" y="544"/>
                    </a:lnTo>
                    <a:lnTo>
                      <a:pt x="1117" y="546"/>
                    </a:lnTo>
                    <a:lnTo>
                      <a:pt x="1138" y="548"/>
                    </a:lnTo>
                    <a:lnTo>
                      <a:pt x="1158" y="546"/>
                    </a:lnTo>
                    <a:lnTo>
                      <a:pt x="1176" y="545"/>
                    </a:lnTo>
                    <a:lnTo>
                      <a:pt x="1192" y="543"/>
                    </a:lnTo>
                    <a:lnTo>
                      <a:pt x="1209" y="539"/>
                    </a:lnTo>
                    <a:lnTo>
                      <a:pt x="1224" y="536"/>
                    </a:lnTo>
                    <a:lnTo>
                      <a:pt x="1240" y="531"/>
                    </a:lnTo>
                    <a:lnTo>
                      <a:pt x="1255" y="526"/>
                    </a:lnTo>
                    <a:lnTo>
                      <a:pt x="1269" y="520"/>
                    </a:lnTo>
                    <a:lnTo>
                      <a:pt x="1283" y="515"/>
                    </a:lnTo>
                    <a:lnTo>
                      <a:pt x="1297" y="509"/>
                    </a:lnTo>
                    <a:lnTo>
                      <a:pt x="1310" y="502"/>
                    </a:lnTo>
                    <a:lnTo>
                      <a:pt x="1322" y="496"/>
                    </a:lnTo>
                    <a:lnTo>
                      <a:pt x="1335" y="489"/>
                    </a:lnTo>
                    <a:lnTo>
                      <a:pt x="1347" y="482"/>
                    </a:lnTo>
                    <a:lnTo>
                      <a:pt x="1359" y="474"/>
                    </a:lnTo>
                    <a:lnTo>
                      <a:pt x="1369" y="469"/>
                    </a:lnTo>
                    <a:lnTo>
                      <a:pt x="1380" y="462"/>
                    </a:lnTo>
                    <a:lnTo>
                      <a:pt x="1394" y="453"/>
                    </a:lnTo>
                    <a:lnTo>
                      <a:pt x="1407" y="445"/>
                    </a:lnTo>
                    <a:lnTo>
                      <a:pt x="1419" y="438"/>
                    </a:lnTo>
                    <a:lnTo>
                      <a:pt x="1431" y="433"/>
                    </a:lnTo>
                    <a:lnTo>
                      <a:pt x="1440" y="429"/>
                    </a:lnTo>
                    <a:lnTo>
                      <a:pt x="1449" y="426"/>
                    </a:lnTo>
                    <a:lnTo>
                      <a:pt x="1459" y="425"/>
                    </a:lnTo>
                    <a:lnTo>
                      <a:pt x="1466" y="426"/>
                    </a:lnTo>
                    <a:lnTo>
                      <a:pt x="1472" y="429"/>
                    </a:lnTo>
                    <a:lnTo>
                      <a:pt x="1476" y="432"/>
                    </a:lnTo>
                    <a:lnTo>
                      <a:pt x="1481" y="438"/>
                    </a:lnTo>
                    <a:lnTo>
                      <a:pt x="1485" y="446"/>
                    </a:lnTo>
                    <a:lnTo>
                      <a:pt x="1500" y="473"/>
                    </a:lnTo>
                    <a:lnTo>
                      <a:pt x="1519" y="496"/>
                    </a:lnTo>
                    <a:lnTo>
                      <a:pt x="1540" y="515"/>
                    </a:lnTo>
                    <a:lnTo>
                      <a:pt x="1563" y="528"/>
                    </a:lnTo>
                    <a:lnTo>
                      <a:pt x="1585" y="537"/>
                    </a:lnTo>
                    <a:lnTo>
                      <a:pt x="1608" y="543"/>
                    </a:lnTo>
                    <a:lnTo>
                      <a:pt x="1632" y="545"/>
                    </a:lnTo>
                    <a:lnTo>
                      <a:pt x="1654" y="545"/>
                    </a:lnTo>
                    <a:lnTo>
                      <a:pt x="1673" y="543"/>
                    </a:lnTo>
                    <a:lnTo>
                      <a:pt x="1692" y="538"/>
                    </a:lnTo>
                    <a:lnTo>
                      <a:pt x="1709" y="531"/>
                    </a:lnTo>
                    <a:lnTo>
                      <a:pt x="1724" y="523"/>
                    </a:lnTo>
                    <a:lnTo>
                      <a:pt x="1736" y="513"/>
                    </a:lnTo>
                    <a:lnTo>
                      <a:pt x="1746" y="502"/>
                    </a:lnTo>
                    <a:lnTo>
                      <a:pt x="1755" y="490"/>
                    </a:lnTo>
                    <a:lnTo>
                      <a:pt x="1760" y="476"/>
                    </a:lnTo>
                    <a:lnTo>
                      <a:pt x="1763" y="466"/>
                    </a:lnTo>
                    <a:lnTo>
                      <a:pt x="1764" y="454"/>
                    </a:lnTo>
                    <a:lnTo>
                      <a:pt x="1762" y="441"/>
                    </a:lnTo>
                    <a:lnTo>
                      <a:pt x="1758" y="427"/>
                    </a:lnTo>
                    <a:lnTo>
                      <a:pt x="1750" y="411"/>
                    </a:lnTo>
                    <a:lnTo>
                      <a:pt x="1738" y="393"/>
                    </a:lnTo>
                    <a:lnTo>
                      <a:pt x="1720" y="376"/>
                    </a:lnTo>
                    <a:lnTo>
                      <a:pt x="1697" y="355"/>
                    </a:lnTo>
                    <a:lnTo>
                      <a:pt x="1685" y="346"/>
                    </a:lnTo>
                    <a:lnTo>
                      <a:pt x="1674" y="335"/>
                    </a:lnTo>
                    <a:lnTo>
                      <a:pt x="1665" y="325"/>
                    </a:lnTo>
                    <a:lnTo>
                      <a:pt x="1658" y="313"/>
                    </a:lnTo>
                    <a:lnTo>
                      <a:pt x="1652" y="301"/>
                    </a:lnTo>
                    <a:lnTo>
                      <a:pt x="1647" y="288"/>
                    </a:lnTo>
                    <a:lnTo>
                      <a:pt x="1644" y="275"/>
                    </a:lnTo>
                    <a:lnTo>
                      <a:pt x="1643" y="262"/>
                    </a:lnTo>
                    <a:lnTo>
                      <a:pt x="1646" y="219"/>
                    </a:lnTo>
                    <a:lnTo>
                      <a:pt x="1660" y="175"/>
                    </a:lnTo>
                    <a:lnTo>
                      <a:pt x="1682" y="134"/>
                    </a:lnTo>
                    <a:lnTo>
                      <a:pt x="1706" y="95"/>
                    </a:lnTo>
                    <a:lnTo>
                      <a:pt x="1732" y="63"/>
                    </a:lnTo>
                    <a:lnTo>
                      <a:pt x="1755" y="37"/>
                    </a:lnTo>
                    <a:lnTo>
                      <a:pt x="1771" y="20"/>
                    </a:lnTo>
                    <a:lnTo>
                      <a:pt x="1777" y="14"/>
                    </a:lnTo>
                    <a:lnTo>
                      <a:pt x="1765" y="0"/>
                    </a:lnTo>
                    <a:lnTo>
                      <a:pt x="1757" y="8"/>
                    </a:lnTo>
                    <a:lnTo>
                      <a:pt x="1739" y="26"/>
                    </a:lnTo>
                    <a:lnTo>
                      <a:pt x="1716" y="54"/>
                    </a:lnTo>
                    <a:lnTo>
                      <a:pt x="1690" y="88"/>
                    </a:lnTo>
                    <a:lnTo>
                      <a:pt x="1664" y="128"/>
                    </a:lnTo>
                    <a:lnTo>
                      <a:pt x="1641" y="172"/>
                    </a:lnTo>
                    <a:lnTo>
                      <a:pt x="1627" y="218"/>
                    </a:lnTo>
                    <a:lnTo>
                      <a:pt x="1624" y="264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Freeform 20"/>
              <p:cNvSpPr>
                <a:spLocks/>
              </p:cNvSpPr>
              <p:nvPr/>
            </p:nvSpPr>
            <p:spPr bwMode="auto">
              <a:xfrm>
                <a:off x="2674" y="3301"/>
                <a:ext cx="1519" cy="187"/>
              </a:xfrm>
              <a:custGeom>
                <a:avLst/>
                <a:gdLst>
                  <a:gd name="T0" fmla="*/ 1165 w 1519"/>
                  <a:gd name="T1" fmla="*/ 100 h 187"/>
                  <a:gd name="T2" fmla="*/ 1075 w 1519"/>
                  <a:gd name="T3" fmla="*/ 140 h 187"/>
                  <a:gd name="T4" fmla="*/ 978 w 1519"/>
                  <a:gd name="T5" fmla="*/ 153 h 187"/>
                  <a:gd name="T6" fmla="*/ 877 w 1519"/>
                  <a:gd name="T7" fmla="*/ 137 h 187"/>
                  <a:gd name="T8" fmla="*/ 786 w 1519"/>
                  <a:gd name="T9" fmla="*/ 112 h 187"/>
                  <a:gd name="T10" fmla="*/ 710 w 1519"/>
                  <a:gd name="T11" fmla="*/ 110 h 187"/>
                  <a:gd name="T12" fmla="*/ 648 w 1519"/>
                  <a:gd name="T13" fmla="*/ 123 h 187"/>
                  <a:gd name="T14" fmla="*/ 596 w 1519"/>
                  <a:gd name="T15" fmla="*/ 143 h 187"/>
                  <a:gd name="T16" fmla="*/ 547 w 1519"/>
                  <a:gd name="T17" fmla="*/ 163 h 187"/>
                  <a:gd name="T18" fmla="*/ 505 w 1519"/>
                  <a:gd name="T19" fmla="*/ 167 h 187"/>
                  <a:gd name="T20" fmla="*/ 471 w 1519"/>
                  <a:gd name="T21" fmla="*/ 151 h 187"/>
                  <a:gd name="T22" fmla="*/ 436 w 1519"/>
                  <a:gd name="T23" fmla="*/ 124 h 187"/>
                  <a:gd name="T24" fmla="*/ 391 w 1519"/>
                  <a:gd name="T25" fmla="*/ 86 h 187"/>
                  <a:gd name="T26" fmla="*/ 337 w 1519"/>
                  <a:gd name="T27" fmla="*/ 52 h 187"/>
                  <a:gd name="T28" fmla="*/ 276 w 1519"/>
                  <a:gd name="T29" fmla="*/ 34 h 187"/>
                  <a:gd name="T30" fmla="*/ 204 w 1519"/>
                  <a:gd name="T31" fmla="*/ 46 h 187"/>
                  <a:gd name="T32" fmla="*/ 129 w 1519"/>
                  <a:gd name="T33" fmla="*/ 74 h 187"/>
                  <a:gd name="T34" fmla="*/ 95 w 1519"/>
                  <a:gd name="T35" fmla="*/ 68 h 187"/>
                  <a:gd name="T36" fmla="*/ 66 w 1519"/>
                  <a:gd name="T37" fmla="*/ 51 h 187"/>
                  <a:gd name="T38" fmla="*/ 18 w 1519"/>
                  <a:gd name="T39" fmla="*/ 55 h 187"/>
                  <a:gd name="T40" fmla="*/ 36 w 1519"/>
                  <a:gd name="T41" fmla="*/ 70 h 187"/>
                  <a:gd name="T42" fmla="*/ 67 w 1519"/>
                  <a:gd name="T43" fmla="*/ 71 h 187"/>
                  <a:gd name="T44" fmla="*/ 95 w 1519"/>
                  <a:gd name="T45" fmla="*/ 88 h 187"/>
                  <a:gd name="T46" fmla="*/ 148 w 1519"/>
                  <a:gd name="T47" fmla="*/ 90 h 187"/>
                  <a:gd name="T48" fmla="*/ 226 w 1519"/>
                  <a:gd name="T49" fmla="*/ 59 h 187"/>
                  <a:gd name="T50" fmla="*/ 289 w 1519"/>
                  <a:gd name="T51" fmla="*/ 55 h 187"/>
                  <a:gd name="T52" fmla="*/ 343 w 1519"/>
                  <a:gd name="T53" fmla="*/ 77 h 187"/>
                  <a:gd name="T54" fmla="*/ 391 w 1519"/>
                  <a:gd name="T55" fmla="*/ 112 h 187"/>
                  <a:gd name="T56" fmla="*/ 434 w 1519"/>
                  <a:gd name="T57" fmla="*/ 146 h 187"/>
                  <a:gd name="T58" fmla="*/ 470 w 1519"/>
                  <a:gd name="T59" fmla="*/ 173 h 187"/>
                  <a:gd name="T60" fmla="*/ 512 w 1519"/>
                  <a:gd name="T61" fmla="*/ 187 h 187"/>
                  <a:gd name="T62" fmla="*/ 564 w 1519"/>
                  <a:gd name="T63" fmla="*/ 176 h 187"/>
                  <a:gd name="T64" fmla="*/ 615 w 1519"/>
                  <a:gd name="T65" fmla="*/ 154 h 187"/>
                  <a:gd name="T66" fmla="*/ 667 w 1519"/>
                  <a:gd name="T67" fmla="*/ 136 h 187"/>
                  <a:gd name="T68" fmla="*/ 728 w 1519"/>
                  <a:gd name="T69" fmla="*/ 127 h 187"/>
                  <a:gd name="T70" fmla="*/ 802 w 1519"/>
                  <a:gd name="T71" fmla="*/ 134 h 187"/>
                  <a:gd name="T72" fmla="*/ 899 w 1519"/>
                  <a:gd name="T73" fmla="*/ 161 h 187"/>
                  <a:gd name="T74" fmla="*/ 1004 w 1519"/>
                  <a:gd name="T75" fmla="*/ 171 h 187"/>
                  <a:gd name="T76" fmla="*/ 1104 w 1519"/>
                  <a:gd name="T77" fmla="*/ 151 h 187"/>
                  <a:gd name="T78" fmla="*/ 1197 w 1519"/>
                  <a:gd name="T79" fmla="*/ 101 h 187"/>
                  <a:gd name="T80" fmla="*/ 1270 w 1519"/>
                  <a:gd name="T81" fmla="*/ 42 h 187"/>
                  <a:gd name="T82" fmla="*/ 1330 w 1519"/>
                  <a:gd name="T83" fmla="*/ 20 h 187"/>
                  <a:gd name="T84" fmla="*/ 1418 w 1519"/>
                  <a:gd name="T85" fmla="*/ 38 h 187"/>
                  <a:gd name="T86" fmla="*/ 1493 w 1519"/>
                  <a:gd name="T87" fmla="*/ 100 h 187"/>
                  <a:gd name="T88" fmla="*/ 1515 w 1519"/>
                  <a:gd name="T89" fmla="*/ 99 h 187"/>
                  <a:gd name="T90" fmla="*/ 1452 w 1519"/>
                  <a:gd name="T91" fmla="*/ 37 h 187"/>
                  <a:gd name="T92" fmla="*/ 1346 w 1519"/>
                  <a:gd name="T93" fmla="*/ 0 h 187"/>
                  <a:gd name="T94" fmla="*/ 1277 w 1519"/>
                  <a:gd name="T95" fmla="*/ 18 h 187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19" h="187">
                    <a:moveTo>
                      <a:pt x="1229" y="52"/>
                    </a:moveTo>
                    <a:lnTo>
                      <a:pt x="1208" y="70"/>
                    </a:lnTo>
                    <a:lnTo>
                      <a:pt x="1187" y="86"/>
                    </a:lnTo>
                    <a:lnTo>
                      <a:pt x="1165" y="100"/>
                    </a:lnTo>
                    <a:lnTo>
                      <a:pt x="1143" y="113"/>
                    </a:lnTo>
                    <a:lnTo>
                      <a:pt x="1121" y="124"/>
                    </a:lnTo>
                    <a:lnTo>
                      <a:pt x="1098" y="133"/>
                    </a:lnTo>
                    <a:lnTo>
                      <a:pt x="1075" y="140"/>
                    </a:lnTo>
                    <a:lnTo>
                      <a:pt x="1051" y="146"/>
                    </a:lnTo>
                    <a:lnTo>
                      <a:pt x="1027" y="150"/>
                    </a:lnTo>
                    <a:lnTo>
                      <a:pt x="1003" y="152"/>
                    </a:lnTo>
                    <a:lnTo>
                      <a:pt x="978" y="153"/>
                    </a:lnTo>
                    <a:lnTo>
                      <a:pt x="953" y="152"/>
                    </a:lnTo>
                    <a:lnTo>
                      <a:pt x="928" y="148"/>
                    </a:lnTo>
                    <a:lnTo>
                      <a:pt x="903" y="144"/>
                    </a:lnTo>
                    <a:lnTo>
                      <a:pt x="877" y="137"/>
                    </a:lnTo>
                    <a:lnTo>
                      <a:pt x="851" y="128"/>
                    </a:lnTo>
                    <a:lnTo>
                      <a:pt x="828" y="121"/>
                    </a:lnTo>
                    <a:lnTo>
                      <a:pt x="806" y="115"/>
                    </a:lnTo>
                    <a:lnTo>
                      <a:pt x="786" y="112"/>
                    </a:lnTo>
                    <a:lnTo>
                      <a:pt x="766" y="110"/>
                    </a:lnTo>
                    <a:lnTo>
                      <a:pt x="746" y="108"/>
                    </a:lnTo>
                    <a:lnTo>
                      <a:pt x="728" y="108"/>
                    </a:lnTo>
                    <a:lnTo>
                      <a:pt x="710" y="110"/>
                    </a:lnTo>
                    <a:lnTo>
                      <a:pt x="694" y="112"/>
                    </a:lnTo>
                    <a:lnTo>
                      <a:pt x="677" y="114"/>
                    </a:lnTo>
                    <a:lnTo>
                      <a:pt x="662" y="119"/>
                    </a:lnTo>
                    <a:lnTo>
                      <a:pt x="648" y="123"/>
                    </a:lnTo>
                    <a:lnTo>
                      <a:pt x="634" y="127"/>
                    </a:lnTo>
                    <a:lnTo>
                      <a:pt x="621" y="132"/>
                    </a:lnTo>
                    <a:lnTo>
                      <a:pt x="608" y="137"/>
                    </a:lnTo>
                    <a:lnTo>
                      <a:pt x="596" y="143"/>
                    </a:lnTo>
                    <a:lnTo>
                      <a:pt x="584" y="147"/>
                    </a:lnTo>
                    <a:lnTo>
                      <a:pt x="571" y="153"/>
                    </a:lnTo>
                    <a:lnTo>
                      <a:pt x="558" y="158"/>
                    </a:lnTo>
                    <a:lnTo>
                      <a:pt x="547" y="163"/>
                    </a:lnTo>
                    <a:lnTo>
                      <a:pt x="535" y="165"/>
                    </a:lnTo>
                    <a:lnTo>
                      <a:pt x="524" y="167"/>
                    </a:lnTo>
                    <a:lnTo>
                      <a:pt x="515" y="169"/>
                    </a:lnTo>
                    <a:lnTo>
                      <a:pt x="505" y="167"/>
                    </a:lnTo>
                    <a:lnTo>
                      <a:pt x="496" y="165"/>
                    </a:lnTo>
                    <a:lnTo>
                      <a:pt x="488" y="161"/>
                    </a:lnTo>
                    <a:lnTo>
                      <a:pt x="479" y="157"/>
                    </a:lnTo>
                    <a:lnTo>
                      <a:pt x="471" y="151"/>
                    </a:lnTo>
                    <a:lnTo>
                      <a:pt x="463" y="145"/>
                    </a:lnTo>
                    <a:lnTo>
                      <a:pt x="454" y="138"/>
                    </a:lnTo>
                    <a:lnTo>
                      <a:pt x="445" y="131"/>
                    </a:lnTo>
                    <a:lnTo>
                      <a:pt x="436" y="124"/>
                    </a:lnTo>
                    <a:lnTo>
                      <a:pt x="426" y="115"/>
                    </a:lnTo>
                    <a:lnTo>
                      <a:pt x="415" y="106"/>
                    </a:lnTo>
                    <a:lnTo>
                      <a:pt x="403" y="97"/>
                    </a:lnTo>
                    <a:lnTo>
                      <a:pt x="391" y="86"/>
                    </a:lnTo>
                    <a:lnTo>
                      <a:pt x="378" y="77"/>
                    </a:lnTo>
                    <a:lnTo>
                      <a:pt x="365" y="68"/>
                    </a:lnTo>
                    <a:lnTo>
                      <a:pt x="351" y="60"/>
                    </a:lnTo>
                    <a:lnTo>
                      <a:pt x="337" y="52"/>
                    </a:lnTo>
                    <a:lnTo>
                      <a:pt x="323" y="46"/>
                    </a:lnTo>
                    <a:lnTo>
                      <a:pt x="307" y="41"/>
                    </a:lnTo>
                    <a:lnTo>
                      <a:pt x="292" y="37"/>
                    </a:lnTo>
                    <a:lnTo>
                      <a:pt x="276" y="34"/>
                    </a:lnTo>
                    <a:lnTo>
                      <a:pt x="258" y="34"/>
                    </a:lnTo>
                    <a:lnTo>
                      <a:pt x="240" y="35"/>
                    </a:lnTo>
                    <a:lnTo>
                      <a:pt x="223" y="40"/>
                    </a:lnTo>
                    <a:lnTo>
                      <a:pt x="204" y="46"/>
                    </a:lnTo>
                    <a:lnTo>
                      <a:pt x="184" y="54"/>
                    </a:lnTo>
                    <a:lnTo>
                      <a:pt x="162" y="65"/>
                    </a:lnTo>
                    <a:lnTo>
                      <a:pt x="145" y="71"/>
                    </a:lnTo>
                    <a:lnTo>
                      <a:pt x="129" y="74"/>
                    </a:lnTo>
                    <a:lnTo>
                      <a:pt x="119" y="75"/>
                    </a:lnTo>
                    <a:lnTo>
                      <a:pt x="109" y="74"/>
                    </a:lnTo>
                    <a:lnTo>
                      <a:pt x="101" y="72"/>
                    </a:lnTo>
                    <a:lnTo>
                      <a:pt x="95" y="68"/>
                    </a:lnTo>
                    <a:lnTo>
                      <a:pt x="89" y="64"/>
                    </a:lnTo>
                    <a:lnTo>
                      <a:pt x="82" y="58"/>
                    </a:lnTo>
                    <a:lnTo>
                      <a:pt x="74" y="54"/>
                    </a:lnTo>
                    <a:lnTo>
                      <a:pt x="66" y="51"/>
                    </a:lnTo>
                    <a:lnTo>
                      <a:pt x="56" y="48"/>
                    </a:lnTo>
                    <a:lnTo>
                      <a:pt x="45" y="48"/>
                    </a:lnTo>
                    <a:lnTo>
                      <a:pt x="33" y="51"/>
                    </a:lnTo>
                    <a:lnTo>
                      <a:pt x="18" y="55"/>
                    </a:lnTo>
                    <a:lnTo>
                      <a:pt x="0" y="64"/>
                    </a:lnTo>
                    <a:lnTo>
                      <a:pt x="8" y="80"/>
                    </a:lnTo>
                    <a:lnTo>
                      <a:pt x="23" y="73"/>
                    </a:lnTo>
                    <a:lnTo>
                      <a:pt x="36" y="70"/>
                    </a:lnTo>
                    <a:lnTo>
                      <a:pt x="46" y="67"/>
                    </a:lnTo>
                    <a:lnTo>
                      <a:pt x="54" y="67"/>
                    </a:lnTo>
                    <a:lnTo>
                      <a:pt x="61" y="68"/>
                    </a:lnTo>
                    <a:lnTo>
                      <a:pt x="67" y="71"/>
                    </a:lnTo>
                    <a:lnTo>
                      <a:pt x="73" y="74"/>
                    </a:lnTo>
                    <a:lnTo>
                      <a:pt x="78" y="78"/>
                    </a:lnTo>
                    <a:lnTo>
                      <a:pt x="87" y="84"/>
                    </a:lnTo>
                    <a:lnTo>
                      <a:pt x="95" y="88"/>
                    </a:lnTo>
                    <a:lnTo>
                      <a:pt x="106" y="92"/>
                    </a:lnTo>
                    <a:lnTo>
                      <a:pt x="118" y="94"/>
                    </a:lnTo>
                    <a:lnTo>
                      <a:pt x="132" y="93"/>
                    </a:lnTo>
                    <a:lnTo>
                      <a:pt x="148" y="90"/>
                    </a:lnTo>
                    <a:lnTo>
                      <a:pt x="168" y="82"/>
                    </a:lnTo>
                    <a:lnTo>
                      <a:pt x="192" y="72"/>
                    </a:lnTo>
                    <a:lnTo>
                      <a:pt x="210" y="64"/>
                    </a:lnTo>
                    <a:lnTo>
                      <a:pt x="226" y="59"/>
                    </a:lnTo>
                    <a:lnTo>
                      <a:pt x="243" y="55"/>
                    </a:lnTo>
                    <a:lnTo>
                      <a:pt x="259" y="53"/>
                    </a:lnTo>
                    <a:lnTo>
                      <a:pt x="273" y="54"/>
                    </a:lnTo>
                    <a:lnTo>
                      <a:pt x="289" y="55"/>
                    </a:lnTo>
                    <a:lnTo>
                      <a:pt x="303" y="59"/>
                    </a:lnTo>
                    <a:lnTo>
                      <a:pt x="317" y="64"/>
                    </a:lnTo>
                    <a:lnTo>
                      <a:pt x="330" y="71"/>
                    </a:lnTo>
                    <a:lnTo>
                      <a:pt x="343" y="77"/>
                    </a:lnTo>
                    <a:lnTo>
                      <a:pt x="356" y="85"/>
                    </a:lnTo>
                    <a:lnTo>
                      <a:pt x="368" y="93"/>
                    </a:lnTo>
                    <a:lnTo>
                      <a:pt x="379" y="103"/>
                    </a:lnTo>
                    <a:lnTo>
                      <a:pt x="391" y="112"/>
                    </a:lnTo>
                    <a:lnTo>
                      <a:pt x="403" y="121"/>
                    </a:lnTo>
                    <a:lnTo>
                      <a:pt x="413" y="131"/>
                    </a:lnTo>
                    <a:lnTo>
                      <a:pt x="423" y="139"/>
                    </a:lnTo>
                    <a:lnTo>
                      <a:pt x="434" y="146"/>
                    </a:lnTo>
                    <a:lnTo>
                      <a:pt x="443" y="154"/>
                    </a:lnTo>
                    <a:lnTo>
                      <a:pt x="452" y="161"/>
                    </a:lnTo>
                    <a:lnTo>
                      <a:pt x="462" y="167"/>
                    </a:lnTo>
                    <a:lnTo>
                      <a:pt x="470" y="173"/>
                    </a:lnTo>
                    <a:lnTo>
                      <a:pt x="479" y="179"/>
                    </a:lnTo>
                    <a:lnTo>
                      <a:pt x="489" y="183"/>
                    </a:lnTo>
                    <a:lnTo>
                      <a:pt x="501" y="186"/>
                    </a:lnTo>
                    <a:lnTo>
                      <a:pt x="512" y="187"/>
                    </a:lnTo>
                    <a:lnTo>
                      <a:pt x="525" y="186"/>
                    </a:lnTo>
                    <a:lnTo>
                      <a:pt x="538" y="184"/>
                    </a:lnTo>
                    <a:lnTo>
                      <a:pt x="551" y="180"/>
                    </a:lnTo>
                    <a:lnTo>
                      <a:pt x="564" y="176"/>
                    </a:lnTo>
                    <a:lnTo>
                      <a:pt x="577" y="170"/>
                    </a:lnTo>
                    <a:lnTo>
                      <a:pt x="591" y="164"/>
                    </a:lnTo>
                    <a:lnTo>
                      <a:pt x="603" y="159"/>
                    </a:lnTo>
                    <a:lnTo>
                      <a:pt x="615" y="154"/>
                    </a:lnTo>
                    <a:lnTo>
                      <a:pt x="628" y="148"/>
                    </a:lnTo>
                    <a:lnTo>
                      <a:pt x="640" y="144"/>
                    </a:lnTo>
                    <a:lnTo>
                      <a:pt x="654" y="140"/>
                    </a:lnTo>
                    <a:lnTo>
                      <a:pt x="667" y="136"/>
                    </a:lnTo>
                    <a:lnTo>
                      <a:pt x="682" y="132"/>
                    </a:lnTo>
                    <a:lnTo>
                      <a:pt x="696" y="130"/>
                    </a:lnTo>
                    <a:lnTo>
                      <a:pt x="713" y="127"/>
                    </a:lnTo>
                    <a:lnTo>
                      <a:pt x="728" y="127"/>
                    </a:lnTo>
                    <a:lnTo>
                      <a:pt x="746" y="127"/>
                    </a:lnTo>
                    <a:lnTo>
                      <a:pt x="763" y="127"/>
                    </a:lnTo>
                    <a:lnTo>
                      <a:pt x="782" y="131"/>
                    </a:lnTo>
                    <a:lnTo>
                      <a:pt x="802" y="134"/>
                    </a:lnTo>
                    <a:lnTo>
                      <a:pt x="822" y="139"/>
                    </a:lnTo>
                    <a:lnTo>
                      <a:pt x="844" y="146"/>
                    </a:lnTo>
                    <a:lnTo>
                      <a:pt x="871" y="154"/>
                    </a:lnTo>
                    <a:lnTo>
                      <a:pt x="899" y="161"/>
                    </a:lnTo>
                    <a:lnTo>
                      <a:pt x="926" y="167"/>
                    </a:lnTo>
                    <a:lnTo>
                      <a:pt x="952" y="170"/>
                    </a:lnTo>
                    <a:lnTo>
                      <a:pt x="978" y="172"/>
                    </a:lnTo>
                    <a:lnTo>
                      <a:pt x="1004" y="171"/>
                    </a:lnTo>
                    <a:lnTo>
                      <a:pt x="1030" y="169"/>
                    </a:lnTo>
                    <a:lnTo>
                      <a:pt x="1055" y="165"/>
                    </a:lnTo>
                    <a:lnTo>
                      <a:pt x="1079" y="159"/>
                    </a:lnTo>
                    <a:lnTo>
                      <a:pt x="1104" y="151"/>
                    </a:lnTo>
                    <a:lnTo>
                      <a:pt x="1128" y="141"/>
                    </a:lnTo>
                    <a:lnTo>
                      <a:pt x="1151" y="130"/>
                    </a:lnTo>
                    <a:lnTo>
                      <a:pt x="1175" y="117"/>
                    </a:lnTo>
                    <a:lnTo>
                      <a:pt x="1197" y="101"/>
                    </a:lnTo>
                    <a:lnTo>
                      <a:pt x="1220" y="84"/>
                    </a:lnTo>
                    <a:lnTo>
                      <a:pt x="1241" y="65"/>
                    </a:lnTo>
                    <a:lnTo>
                      <a:pt x="1255" y="53"/>
                    </a:lnTo>
                    <a:lnTo>
                      <a:pt x="1270" y="42"/>
                    </a:lnTo>
                    <a:lnTo>
                      <a:pt x="1286" y="34"/>
                    </a:lnTo>
                    <a:lnTo>
                      <a:pt x="1300" y="28"/>
                    </a:lnTo>
                    <a:lnTo>
                      <a:pt x="1315" y="24"/>
                    </a:lnTo>
                    <a:lnTo>
                      <a:pt x="1330" y="20"/>
                    </a:lnTo>
                    <a:lnTo>
                      <a:pt x="1346" y="19"/>
                    </a:lnTo>
                    <a:lnTo>
                      <a:pt x="1361" y="20"/>
                    </a:lnTo>
                    <a:lnTo>
                      <a:pt x="1390" y="26"/>
                    </a:lnTo>
                    <a:lnTo>
                      <a:pt x="1418" y="38"/>
                    </a:lnTo>
                    <a:lnTo>
                      <a:pt x="1442" y="53"/>
                    </a:lnTo>
                    <a:lnTo>
                      <a:pt x="1462" y="71"/>
                    </a:lnTo>
                    <a:lnTo>
                      <a:pt x="1480" y="87"/>
                    </a:lnTo>
                    <a:lnTo>
                      <a:pt x="1493" y="100"/>
                    </a:lnTo>
                    <a:lnTo>
                      <a:pt x="1501" y="111"/>
                    </a:lnTo>
                    <a:lnTo>
                      <a:pt x="1504" y="114"/>
                    </a:lnTo>
                    <a:lnTo>
                      <a:pt x="1519" y="104"/>
                    </a:lnTo>
                    <a:lnTo>
                      <a:pt x="1515" y="99"/>
                    </a:lnTo>
                    <a:lnTo>
                      <a:pt x="1506" y="87"/>
                    </a:lnTo>
                    <a:lnTo>
                      <a:pt x="1493" y="72"/>
                    </a:lnTo>
                    <a:lnTo>
                      <a:pt x="1474" y="54"/>
                    </a:lnTo>
                    <a:lnTo>
                      <a:pt x="1452" y="37"/>
                    </a:lnTo>
                    <a:lnTo>
                      <a:pt x="1426" y="21"/>
                    </a:lnTo>
                    <a:lnTo>
                      <a:pt x="1396" y="8"/>
                    </a:lnTo>
                    <a:lnTo>
                      <a:pt x="1363" y="1"/>
                    </a:lnTo>
                    <a:lnTo>
                      <a:pt x="1346" y="0"/>
                    </a:lnTo>
                    <a:lnTo>
                      <a:pt x="1328" y="1"/>
                    </a:lnTo>
                    <a:lnTo>
                      <a:pt x="1311" y="5"/>
                    </a:lnTo>
                    <a:lnTo>
                      <a:pt x="1295" y="9"/>
                    </a:lnTo>
                    <a:lnTo>
                      <a:pt x="1277" y="18"/>
                    </a:lnTo>
                    <a:lnTo>
                      <a:pt x="1261" y="27"/>
                    </a:lnTo>
                    <a:lnTo>
                      <a:pt x="1245" y="38"/>
                    </a:lnTo>
                    <a:lnTo>
                      <a:pt x="1229" y="52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Freeform 21"/>
              <p:cNvSpPr>
                <a:spLocks/>
              </p:cNvSpPr>
              <p:nvPr/>
            </p:nvSpPr>
            <p:spPr bwMode="auto">
              <a:xfrm>
                <a:off x="4400" y="2322"/>
                <a:ext cx="108" cy="114"/>
              </a:xfrm>
              <a:custGeom>
                <a:avLst/>
                <a:gdLst>
                  <a:gd name="T0" fmla="*/ 45 w 108"/>
                  <a:gd name="T1" fmla="*/ 19 h 114"/>
                  <a:gd name="T2" fmla="*/ 53 w 108"/>
                  <a:gd name="T3" fmla="*/ 20 h 114"/>
                  <a:gd name="T4" fmla="*/ 62 w 108"/>
                  <a:gd name="T5" fmla="*/ 23 h 114"/>
                  <a:gd name="T6" fmla="*/ 69 w 108"/>
                  <a:gd name="T7" fmla="*/ 28 h 114"/>
                  <a:gd name="T8" fmla="*/ 76 w 108"/>
                  <a:gd name="T9" fmla="*/ 35 h 114"/>
                  <a:gd name="T10" fmla="*/ 82 w 108"/>
                  <a:gd name="T11" fmla="*/ 45 h 114"/>
                  <a:gd name="T12" fmla="*/ 85 w 108"/>
                  <a:gd name="T13" fmla="*/ 54 h 114"/>
                  <a:gd name="T14" fmla="*/ 87 w 108"/>
                  <a:gd name="T15" fmla="*/ 66 h 114"/>
                  <a:gd name="T16" fmla="*/ 89 w 108"/>
                  <a:gd name="T17" fmla="*/ 78 h 114"/>
                  <a:gd name="T18" fmla="*/ 89 w 108"/>
                  <a:gd name="T19" fmla="*/ 83 h 114"/>
                  <a:gd name="T20" fmla="*/ 87 w 108"/>
                  <a:gd name="T21" fmla="*/ 89 h 114"/>
                  <a:gd name="T22" fmla="*/ 86 w 108"/>
                  <a:gd name="T23" fmla="*/ 95 h 114"/>
                  <a:gd name="T24" fmla="*/ 85 w 108"/>
                  <a:gd name="T25" fmla="*/ 101 h 114"/>
                  <a:gd name="T26" fmla="*/ 89 w 108"/>
                  <a:gd name="T27" fmla="*/ 105 h 114"/>
                  <a:gd name="T28" fmla="*/ 92 w 108"/>
                  <a:gd name="T29" fmla="*/ 108 h 114"/>
                  <a:gd name="T30" fmla="*/ 96 w 108"/>
                  <a:gd name="T31" fmla="*/ 112 h 114"/>
                  <a:gd name="T32" fmla="*/ 99 w 108"/>
                  <a:gd name="T33" fmla="*/ 114 h 114"/>
                  <a:gd name="T34" fmla="*/ 103 w 108"/>
                  <a:gd name="T35" fmla="*/ 106 h 114"/>
                  <a:gd name="T36" fmla="*/ 105 w 108"/>
                  <a:gd name="T37" fmla="*/ 96 h 114"/>
                  <a:gd name="T38" fmla="*/ 106 w 108"/>
                  <a:gd name="T39" fmla="*/ 87 h 114"/>
                  <a:gd name="T40" fmla="*/ 108 w 108"/>
                  <a:gd name="T41" fmla="*/ 78 h 114"/>
                  <a:gd name="T42" fmla="*/ 106 w 108"/>
                  <a:gd name="T43" fmla="*/ 62 h 114"/>
                  <a:gd name="T44" fmla="*/ 103 w 108"/>
                  <a:gd name="T45" fmla="*/ 47 h 114"/>
                  <a:gd name="T46" fmla="*/ 97 w 108"/>
                  <a:gd name="T47" fmla="*/ 34 h 114"/>
                  <a:gd name="T48" fmla="*/ 89 w 108"/>
                  <a:gd name="T49" fmla="*/ 22 h 114"/>
                  <a:gd name="T50" fmla="*/ 80 w 108"/>
                  <a:gd name="T51" fmla="*/ 13 h 114"/>
                  <a:gd name="T52" fmla="*/ 70 w 108"/>
                  <a:gd name="T53" fmla="*/ 6 h 114"/>
                  <a:gd name="T54" fmla="*/ 58 w 108"/>
                  <a:gd name="T55" fmla="*/ 1 h 114"/>
                  <a:gd name="T56" fmla="*/ 45 w 108"/>
                  <a:gd name="T57" fmla="*/ 0 h 114"/>
                  <a:gd name="T58" fmla="*/ 38 w 108"/>
                  <a:gd name="T59" fmla="*/ 0 h 114"/>
                  <a:gd name="T60" fmla="*/ 32 w 108"/>
                  <a:gd name="T61" fmla="*/ 1 h 114"/>
                  <a:gd name="T62" fmla="*/ 26 w 108"/>
                  <a:gd name="T63" fmla="*/ 3 h 114"/>
                  <a:gd name="T64" fmla="*/ 20 w 108"/>
                  <a:gd name="T65" fmla="*/ 7 h 114"/>
                  <a:gd name="T66" fmla="*/ 14 w 108"/>
                  <a:gd name="T67" fmla="*/ 10 h 114"/>
                  <a:gd name="T68" fmla="*/ 10 w 108"/>
                  <a:gd name="T69" fmla="*/ 14 h 114"/>
                  <a:gd name="T70" fmla="*/ 5 w 108"/>
                  <a:gd name="T71" fmla="*/ 19 h 114"/>
                  <a:gd name="T72" fmla="*/ 0 w 108"/>
                  <a:gd name="T73" fmla="*/ 25 h 114"/>
                  <a:gd name="T74" fmla="*/ 3 w 108"/>
                  <a:gd name="T75" fmla="*/ 27 h 114"/>
                  <a:gd name="T76" fmla="*/ 6 w 108"/>
                  <a:gd name="T77" fmla="*/ 30 h 114"/>
                  <a:gd name="T78" fmla="*/ 10 w 108"/>
                  <a:gd name="T79" fmla="*/ 33 h 114"/>
                  <a:gd name="T80" fmla="*/ 13 w 108"/>
                  <a:gd name="T81" fmla="*/ 36 h 114"/>
                  <a:gd name="T82" fmla="*/ 20 w 108"/>
                  <a:gd name="T83" fmla="*/ 29 h 114"/>
                  <a:gd name="T84" fmla="*/ 27 w 108"/>
                  <a:gd name="T85" fmla="*/ 23 h 114"/>
                  <a:gd name="T86" fmla="*/ 36 w 108"/>
                  <a:gd name="T87" fmla="*/ 20 h 114"/>
                  <a:gd name="T88" fmla="*/ 45 w 108"/>
                  <a:gd name="T89" fmla="*/ 19 h 114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108" h="114">
                    <a:moveTo>
                      <a:pt x="45" y="19"/>
                    </a:moveTo>
                    <a:lnTo>
                      <a:pt x="53" y="20"/>
                    </a:lnTo>
                    <a:lnTo>
                      <a:pt x="62" y="23"/>
                    </a:lnTo>
                    <a:lnTo>
                      <a:pt x="69" y="28"/>
                    </a:lnTo>
                    <a:lnTo>
                      <a:pt x="76" y="35"/>
                    </a:lnTo>
                    <a:lnTo>
                      <a:pt x="82" y="45"/>
                    </a:lnTo>
                    <a:lnTo>
                      <a:pt x="85" y="54"/>
                    </a:lnTo>
                    <a:lnTo>
                      <a:pt x="87" y="66"/>
                    </a:lnTo>
                    <a:lnTo>
                      <a:pt x="89" y="78"/>
                    </a:lnTo>
                    <a:lnTo>
                      <a:pt x="89" y="83"/>
                    </a:lnTo>
                    <a:lnTo>
                      <a:pt x="87" y="89"/>
                    </a:lnTo>
                    <a:lnTo>
                      <a:pt x="86" y="95"/>
                    </a:lnTo>
                    <a:lnTo>
                      <a:pt x="85" y="101"/>
                    </a:lnTo>
                    <a:lnTo>
                      <a:pt x="89" y="105"/>
                    </a:lnTo>
                    <a:lnTo>
                      <a:pt x="92" y="108"/>
                    </a:lnTo>
                    <a:lnTo>
                      <a:pt x="96" y="112"/>
                    </a:lnTo>
                    <a:lnTo>
                      <a:pt x="99" y="114"/>
                    </a:lnTo>
                    <a:lnTo>
                      <a:pt x="103" y="106"/>
                    </a:lnTo>
                    <a:lnTo>
                      <a:pt x="105" y="96"/>
                    </a:lnTo>
                    <a:lnTo>
                      <a:pt x="106" y="87"/>
                    </a:lnTo>
                    <a:lnTo>
                      <a:pt x="108" y="78"/>
                    </a:lnTo>
                    <a:lnTo>
                      <a:pt x="106" y="62"/>
                    </a:lnTo>
                    <a:lnTo>
                      <a:pt x="103" y="47"/>
                    </a:lnTo>
                    <a:lnTo>
                      <a:pt x="97" y="34"/>
                    </a:lnTo>
                    <a:lnTo>
                      <a:pt x="89" y="22"/>
                    </a:lnTo>
                    <a:lnTo>
                      <a:pt x="80" y="13"/>
                    </a:lnTo>
                    <a:lnTo>
                      <a:pt x="70" y="6"/>
                    </a:lnTo>
                    <a:lnTo>
                      <a:pt x="58" y="1"/>
                    </a:lnTo>
                    <a:lnTo>
                      <a:pt x="45" y="0"/>
                    </a:lnTo>
                    <a:lnTo>
                      <a:pt x="38" y="0"/>
                    </a:lnTo>
                    <a:lnTo>
                      <a:pt x="32" y="1"/>
                    </a:lnTo>
                    <a:lnTo>
                      <a:pt x="26" y="3"/>
                    </a:lnTo>
                    <a:lnTo>
                      <a:pt x="20" y="7"/>
                    </a:lnTo>
                    <a:lnTo>
                      <a:pt x="14" y="10"/>
                    </a:lnTo>
                    <a:lnTo>
                      <a:pt x="10" y="14"/>
                    </a:lnTo>
                    <a:lnTo>
                      <a:pt x="5" y="19"/>
                    </a:lnTo>
                    <a:lnTo>
                      <a:pt x="0" y="25"/>
                    </a:lnTo>
                    <a:lnTo>
                      <a:pt x="3" y="27"/>
                    </a:lnTo>
                    <a:lnTo>
                      <a:pt x="6" y="30"/>
                    </a:lnTo>
                    <a:lnTo>
                      <a:pt x="10" y="33"/>
                    </a:lnTo>
                    <a:lnTo>
                      <a:pt x="13" y="36"/>
                    </a:lnTo>
                    <a:lnTo>
                      <a:pt x="20" y="29"/>
                    </a:lnTo>
                    <a:lnTo>
                      <a:pt x="27" y="23"/>
                    </a:lnTo>
                    <a:lnTo>
                      <a:pt x="36" y="20"/>
                    </a:lnTo>
                    <a:lnTo>
                      <a:pt x="45" y="19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Freeform 22"/>
              <p:cNvSpPr>
                <a:spLocks/>
              </p:cNvSpPr>
              <p:nvPr/>
            </p:nvSpPr>
            <p:spPr bwMode="auto">
              <a:xfrm>
                <a:off x="4383" y="2347"/>
                <a:ext cx="33" cy="107"/>
              </a:xfrm>
              <a:custGeom>
                <a:avLst/>
                <a:gdLst>
                  <a:gd name="T0" fmla="*/ 17 w 33"/>
                  <a:gd name="T1" fmla="*/ 107 h 107"/>
                  <a:gd name="T2" fmla="*/ 17 w 33"/>
                  <a:gd name="T3" fmla="*/ 107 h 107"/>
                  <a:gd name="T4" fmla="*/ 17 w 33"/>
                  <a:gd name="T5" fmla="*/ 107 h 107"/>
                  <a:gd name="T6" fmla="*/ 17 w 33"/>
                  <a:gd name="T7" fmla="*/ 107 h 107"/>
                  <a:gd name="T8" fmla="*/ 18 w 33"/>
                  <a:gd name="T9" fmla="*/ 107 h 107"/>
                  <a:gd name="T10" fmla="*/ 33 w 33"/>
                  <a:gd name="T11" fmla="*/ 96 h 107"/>
                  <a:gd name="T12" fmla="*/ 27 w 33"/>
                  <a:gd name="T13" fmla="*/ 88 h 107"/>
                  <a:gd name="T14" fmla="*/ 22 w 33"/>
                  <a:gd name="T15" fmla="*/ 77 h 107"/>
                  <a:gd name="T16" fmla="*/ 20 w 33"/>
                  <a:gd name="T17" fmla="*/ 66 h 107"/>
                  <a:gd name="T18" fmla="*/ 18 w 33"/>
                  <a:gd name="T19" fmla="*/ 53 h 107"/>
                  <a:gd name="T20" fmla="*/ 20 w 33"/>
                  <a:gd name="T21" fmla="*/ 41 h 107"/>
                  <a:gd name="T22" fmla="*/ 22 w 33"/>
                  <a:gd name="T23" fmla="*/ 30 h 107"/>
                  <a:gd name="T24" fmla="*/ 26 w 33"/>
                  <a:gd name="T25" fmla="*/ 20 h 107"/>
                  <a:gd name="T26" fmla="*/ 30 w 33"/>
                  <a:gd name="T27" fmla="*/ 11 h 107"/>
                  <a:gd name="T28" fmla="*/ 27 w 33"/>
                  <a:gd name="T29" fmla="*/ 8 h 107"/>
                  <a:gd name="T30" fmla="*/ 23 w 33"/>
                  <a:gd name="T31" fmla="*/ 5 h 107"/>
                  <a:gd name="T32" fmla="*/ 20 w 33"/>
                  <a:gd name="T33" fmla="*/ 2 h 107"/>
                  <a:gd name="T34" fmla="*/ 17 w 33"/>
                  <a:gd name="T35" fmla="*/ 0 h 107"/>
                  <a:gd name="T36" fmla="*/ 9 w 33"/>
                  <a:gd name="T37" fmla="*/ 10 h 107"/>
                  <a:gd name="T38" fmla="*/ 4 w 33"/>
                  <a:gd name="T39" fmla="*/ 23 h 107"/>
                  <a:gd name="T40" fmla="*/ 1 w 33"/>
                  <a:gd name="T41" fmla="*/ 37 h 107"/>
                  <a:gd name="T42" fmla="*/ 0 w 33"/>
                  <a:gd name="T43" fmla="*/ 53 h 107"/>
                  <a:gd name="T44" fmla="*/ 1 w 33"/>
                  <a:gd name="T45" fmla="*/ 68 h 107"/>
                  <a:gd name="T46" fmla="*/ 4 w 33"/>
                  <a:gd name="T47" fmla="*/ 83 h 107"/>
                  <a:gd name="T48" fmla="*/ 10 w 33"/>
                  <a:gd name="T49" fmla="*/ 96 h 107"/>
                  <a:gd name="T50" fmla="*/ 17 w 33"/>
                  <a:gd name="T51" fmla="*/ 107 h 107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33" h="107">
                    <a:moveTo>
                      <a:pt x="17" y="107"/>
                    </a:moveTo>
                    <a:lnTo>
                      <a:pt x="17" y="107"/>
                    </a:lnTo>
                    <a:lnTo>
                      <a:pt x="18" y="107"/>
                    </a:lnTo>
                    <a:lnTo>
                      <a:pt x="33" y="96"/>
                    </a:lnTo>
                    <a:lnTo>
                      <a:pt x="27" y="88"/>
                    </a:lnTo>
                    <a:lnTo>
                      <a:pt x="22" y="77"/>
                    </a:lnTo>
                    <a:lnTo>
                      <a:pt x="20" y="66"/>
                    </a:lnTo>
                    <a:lnTo>
                      <a:pt x="18" y="53"/>
                    </a:lnTo>
                    <a:lnTo>
                      <a:pt x="20" y="41"/>
                    </a:lnTo>
                    <a:lnTo>
                      <a:pt x="22" y="30"/>
                    </a:lnTo>
                    <a:lnTo>
                      <a:pt x="26" y="20"/>
                    </a:lnTo>
                    <a:lnTo>
                      <a:pt x="30" y="11"/>
                    </a:lnTo>
                    <a:lnTo>
                      <a:pt x="27" y="8"/>
                    </a:lnTo>
                    <a:lnTo>
                      <a:pt x="23" y="5"/>
                    </a:lnTo>
                    <a:lnTo>
                      <a:pt x="20" y="2"/>
                    </a:lnTo>
                    <a:lnTo>
                      <a:pt x="17" y="0"/>
                    </a:lnTo>
                    <a:lnTo>
                      <a:pt x="9" y="10"/>
                    </a:lnTo>
                    <a:lnTo>
                      <a:pt x="4" y="23"/>
                    </a:lnTo>
                    <a:lnTo>
                      <a:pt x="1" y="37"/>
                    </a:lnTo>
                    <a:lnTo>
                      <a:pt x="0" y="53"/>
                    </a:lnTo>
                    <a:lnTo>
                      <a:pt x="1" y="68"/>
                    </a:lnTo>
                    <a:lnTo>
                      <a:pt x="4" y="83"/>
                    </a:lnTo>
                    <a:lnTo>
                      <a:pt x="10" y="96"/>
                    </a:lnTo>
                    <a:lnTo>
                      <a:pt x="17" y="107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Freeform 23"/>
              <p:cNvSpPr>
                <a:spLocks/>
              </p:cNvSpPr>
              <p:nvPr/>
            </p:nvSpPr>
            <p:spPr bwMode="auto">
              <a:xfrm>
                <a:off x="4414" y="2423"/>
                <a:ext cx="85" cy="54"/>
              </a:xfrm>
              <a:custGeom>
                <a:avLst/>
                <a:gdLst>
                  <a:gd name="T0" fmla="*/ 31 w 85"/>
                  <a:gd name="T1" fmla="*/ 36 h 54"/>
                  <a:gd name="T2" fmla="*/ 24 w 85"/>
                  <a:gd name="T3" fmla="*/ 34 h 54"/>
                  <a:gd name="T4" fmla="*/ 18 w 85"/>
                  <a:gd name="T5" fmla="*/ 33 h 54"/>
                  <a:gd name="T6" fmla="*/ 12 w 85"/>
                  <a:gd name="T7" fmla="*/ 30 h 54"/>
                  <a:gd name="T8" fmla="*/ 6 w 85"/>
                  <a:gd name="T9" fmla="*/ 25 h 54"/>
                  <a:gd name="T10" fmla="*/ 2 w 85"/>
                  <a:gd name="T11" fmla="*/ 41 h 54"/>
                  <a:gd name="T12" fmla="*/ 2 w 85"/>
                  <a:gd name="T13" fmla="*/ 41 h 54"/>
                  <a:gd name="T14" fmla="*/ 2 w 85"/>
                  <a:gd name="T15" fmla="*/ 43 h 54"/>
                  <a:gd name="T16" fmla="*/ 0 w 85"/>
                  <a:gd name="T17" fmla="*/ 43 h 54"/>
                  <a:gd name="T18" fmla="*/ 0 w 85"/>
                  <a:gd name="T19" fmla="*/ 44 h 54"/>
                  <a:gd name="T20" fmla="*/ 7 w 85"/>
                  <a:gd name="T21" fmla="*/ 48 h 54"/>
                  <a:gd name="T22" fmla="*/ 15 w 85"/>
                  <a:gd name="T23" fmla="*/ 52 h 54"/>
                  <a:gd name="T24" fmla="*/ 23 w 85"/>
                  <a:gd name="T25" fmla="*/ 53 h 54"/>
                  <a:gd name="T26" fmla="*/ 31 w 85"/>
                  <a:gd name="T27" fmla="*/ 54 h 54"/>
                  <a:gd name="T28" fmla="*/ 39 w 85"/>
                  <a:gd name="T29" fmla="*/ 53 h 54"/>
                  <a:gd name="T30" fmla="*/ 48 w 85"/>
                  <a:gd name="T31" fmla="*/ 51 h 54"/>
                  <a:gd name="T32" fmla="*/ 56 w 85"/>
                  <a:gd name="T33" fmla="*/ 47 h 54"/>
                  <a:gd name="T34" fmla="*/ 63 w 85"/>
                  <a:gd name="T35" fmla="*/ 43 h 54"/>
                  <a:gd name="T36" fmla="*/ 70 w 85"/>
                  <a:gd name="T37" fmla="*/ 37 h 54"/>
                  <a:gd name="T38" fmla="*/ 76 w 85"/>
                  <a:gd name="T39" fmla="*/ 30 h 54"/>
                  <a:gd name="T40" fmla="*/ 81 w 85"/>
                  <a:gd name="T41" fmla="*/ 23 h 54"/>
                  <a:gd name="T42" fmla="*/ 85 w 85"/>
                  <a:gd name="T43" fmla="*/ 13 h 54"/>
                  <a:gd name="T44" fmla="*/ 82 w 85"/>
                  <a:gd name="T45" fmla="*/ 11 h 54"/>
                  <a:gd name="T46" fmla="*/ 78 w 85"/>
                  <a:gd name="T47" fmla="*/ 7 h 54"/>
                  <a:gd name="T48" fmla="*/ 75 w 85"/>
                  <a:gd name="T49" fmla="*/ 4 h 54"/>
                  <a:gd name="T50" fmla="*/ 71 w 85"/>
                  <a:gd name="T51" fmla="*/ 0 h 54"/>
                  <a:gd name="T52" fmla="*/ 68 w 85"/>
                  <a:gd name="T53" fmla="*/ 7 h 54"/>
                  <a:gd name="T54" fmla="*/ 64 w 85"/>
                  <a:gd name="T55" fmla="*/ 14 h 54"/>
                  <a:gd name="T56" fmla="*/ 61 w 85"/>
                  <a:gd name="T57" fmla="*/ 20 h 54"/>
                  <a:gd name="T58" fmla="*/ 55 w 85"/>
                  <a:gd name="T59" fmla="*/ 26 h 54"/>
                  <a:gd name="T60" fmla="*/ 50 w 85"/>
                  <a:gd name="T61" fmla="*/ 30 h 54"/>
                  <a:gd name="T62" fmla="*/ 44 w 85"/>
                  <a:gd name="T63" fmla="*/ 33 h 54"/>
                  <a:gd name="T64" fmla="*/ 38 w 85"/>
                  <a:gd name="T65" fmla="*/ 34 h 54"/>
                  <a:gd name="T66" fmla="*/ 31 w 85"/>
                  <a:gd name="T67" fmla="*/ 36 h 5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85" h="54">
                    <a:moveTo>
                      <a:pt x="31" y="36"/>
                    </a:moveTo>
                    <a:lnTo>
                      <a:pt x="24" y="34"/>
                    </a:lnTo>
                    <a:lnTo>
                      <a:pt x="18" y="33"/>
                    </a:lnTo>
                    <a:lnTo>
                      <a:pt x="12" y="30"/>
                    </a:lnTo>
                    <a:lnTo>
                      <a:pt x="6" y="25"/>
                    </a:lnTo>
                    <a:lnTo>
                      <a:pt x="2" y="41"/>
                    </a:lnTo>
                    <a:lnTo>
                      <a:pt x="2" y="43"/>
                    </a:lnTo>
                    <a:lnTo>
                      <a:pt x="0" y="43"/>
                    </a:lnTo>
                    <a:lnTo>
                      <a:pt x="0" y="44"/>
                    </a:lnTo>
                    <a:lnTo>
                      <a:pt x="7" y="48"/>
                    </a:lnTo>
                    <a:lnTo>
                      <a:pt x="15" y="52"/>
                    </a:lnTo>
                    <a:lnTo>
                      <a:pt x="23" y="53"/>
                    </a:lnTo>
                    <a:lnTo>
                      <a:pt x="31" y="54"/>
                    </a:lnTo>
                    <a:lnTo>
                      <a:pt x="39" y="53"/>
                    </a:lnTo>
                    <a:lnTo>
                      <a:pt x="48" y="51"/>
                    </a:lnTo>
                    <a:lnTo>
                      <a:pt x="56" y="47"/>
                    </a:lnTo>
                    <a:lnTo>
                      <a:pt x="63" y="43"/>
                    </a:lnTo>
                    <a:lnTo>
                      <a:pt x="70" y="37"/>
                    </a:lnTo>
                    <a:lnTo>
                      <a:pt x="76" y="30"/>
                    </a:lnTo>
                    <a:lnTo>
                      <a:pt x="81" y="23"/>
                    </a:lnTo>
                    <a:lnTo>
                      <a:pt x="85" y="13"/>
                    </a:lnTo>
                    <a:lnTo>
                      <a:pt x="82" y="11"/>
                    </a:lnTo>
                    <a:lnTo>
                      <a:pt x="78" y="7"/>
                    </a:lnTo>
                    <a:lnTo>
                      <a:pt x="75" y="4"/>
                    </a:lnTo>
                    <a:lnTo>
                      <a:pt x="71" y="0"/>
                    </a:lnTo>
                    <a:lnTo>
                      <a:pt x="68" y="7"/>
                    </a:lnTo>
                    <a:lnTo>
                      <a:pt x="64" y="14"/>
                    </a:lnTo>
                    <a:lnTo>
                      <a:pt x="61" y="20"/>
                    </a:lnTo>
                    <a:lnTo>
                      <a:pt x="55" y="26"/>
                    </a:lnTo>
                    <a:lnTo>
                      <a:pt x="50" y="30"/>
                    </a:lnTo>
                    <a:lnTo>
                      <a:pt x="44" y="33"/>
                    </a:lnTo>
                    <a:lnTo>
                      <a:pt x="38" y="34"/>
                    </a:lnTo>
                    <a:lnTo>
                      <a:pt x="31" y="36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Freeform 24"/>
              <p:cNvSpPr>
                <a:spLocks/>
              </p:cNvSpPr>
              <p:nvPr/>
            </p:nvSpPr>
            <p:spPr bwMode="auto">
              <a:xfrm>
                <a:off x="4574" y="2496"/>
                <a:ext cx="82" cy="87"/>
              </a:xfrm>
              <a:custGeom>
                <a:avLst/>
                <a:gdLst>
                  <a:gd name="T0" fmla="*/ 30 w 82"/>
                  <a:gd name="T1" fmla="*/ 19 h 87"/>
                  <a:gd name="T2" fmla="*/ 43 w 82"/>
                  <a:gd name="T3" fmla="*/ 23 h 87"/>
                  <a:gd name="T4" fmla="*/ 54 w 82"/>
                  <a:gd name="T5" fmla="*/ 32 h 87"/>
                  <a:gd name="T6" fmla="*/ 61 w 82"/>
                  <a:gd name="T7" fmla="*/ 46 h 87"/>
                  <a:gd name="T8" fmla="*/ 63 w 82"/>
                  <a:gd name="T9" fmla="*/ 64 h 87"/>
                  <a:gd name="T10" fmla="*/ 63 w 82"/>
                  <a:gd name="T11" fmla="*/ 66 h 87"/>
                  <a:gd name="T12" fmla="*/ 63 w 82"/>
                  <a:gd name="T13" fmla="*/ 67 h 87"/>
                  <a:gd name="T14" fmla="*/ 63 w 82"/>
                  <a:gd name="T15" fmla="*/ 70 h 87"/>
                  <a:gd name="T16" fmla="*/ 63 w 82"/>
                  <a:gd name="T17" fmla="*/ 72 h 87"/>
                  <a:gd name="T18" fmla="*/ 67 w 82"/>
                  <a:gd name="T19" fmla="*/ 76 h 87"/>
                  <a:gd name="T20" fmla="*/ 71 w 82"/>
                  <a:gd name="T21" fmla="*/ 79 h 87"/>
                  <a:gd name="T22" fmla="*/ 75 w 82"/>
                  <a:gd name="T23" fmla="*/ 83 h 87"/>
                  <a:gd name="T24" fmla="*/ 78 w 82"/>
                  <a:gd name="T25" fmla="*/ 87 h 87"/>
                  <a:gd name="T26" fmla="*/ 80 w 82"/>
                  <a:gd name="T27" fmla="*/ 82 h 87"/>
                  <a:gd name="T28" fmla="*/ 81 w 82"/>
                  <a:gd name="T29" fmla="*/ 76 h 87"/>
                  <a:gd name="T30" fmla="*/ 82 w 82"/>
                  <a:gd name="T31" fmla="*/ 70 h 87"/>
                  <a:gd name="T32" fmla="*/ 82 w 82"/>
                  <a:gd name="T33" fmla="*/ 64 h 87"/>
                  <a:gd name="T34" fmla="*/ 81 w 82"/>
                  <a:gd name="T35" fmla="*/ 51 h 87"/>
                  <a:gd name="T36" fmla="*/ 78 w 82"/>
                  <a:gd name="T37" fmla="*/ 39 h 87"/>
                  <a:gd name="T38" fmla="*/ 73 w 82"/>
                  <a:gd name="T39" fmla="*/ 28 h 87"/>
                  <a:gd name="T40" fmla="*/ 67 w 82"/>
                  <a:gd name="T41" fmla="*/ 19 h 87"/>
                  <a:gd name="T42" fmla="*/ 58 w 82"/>
                  <a:gd name="T43" fmla="*/ 11 h 87"/>
                  <a:gd name="T44" fmla="*/ 50 w 82"/>
                  <a:gd name="T45" fmla="*/ 5 h 87"/>
                  <a:gd name="T46" fmla="*/ 41 w 82"/>
                  <a:gd name="T47" fmla="*/ 1 h 87"/>
                  <a:gd name="T48" fmla="*/ 30 w 82"/>
                  <a:gd name="T49" fmla="*/ 0 h 87"/>
                  <a:gd name="T50" fmla="*/ 22 w 82"/>
                  <a:gd name="T51" fmla="*/ 1 h 87"/>
                  <a:gd name="T52" fmla="*/ 14 w 82"/>
                  <a:gd name="T53" fmla="*/ 3 h 87"/>
                  <a:gd name="T54" fmla="*/ 7 w 82"/>
                  <a:gd name="T55" fmla="*/ 6 h 87"/>
                  <a:gd name="T56" fmla="*/ 0 w 82"/>
                  <a:gd name="T57" fmla="*/ 12 h 87"/>
                  <a:gd name="T58" fmla="*/ 3 w 82"/>
                  <a:gd name="T59" fmla="*/ 14 h 87"/>
                  <a:gd name="T60" fmla="*/ 7 w 82"/>
                  <a:gd name="T61" fmla="*/ 18 h 87"/>
                  <a:gd name="T62" fmla="*/ 10 w 82"/>
                  <a:gd name="T63" fmla="*/ 21 h 87"/>
                  <a:gd name="T64" fmla="*/ 14 w 82"/>
                  <a:gd name="T65" fmla="*/ 25 h 87"/>
                  <a:gd name="T66" fmla="*/ 17 w 82"/>
                  <a:gd name="T67" fmla="*/ 23 h 87"/>
                  <a:gd name="T68" fmla="*/ 22 w 82"/>
                  <a:gd name="T69" fmla="*/ 20 h 87"/>
                  <a:gd name="T70" fmla="*/ 25 w 82"/>
                  <a:gd name="T71" fmla="*/ 19 h 87"/>
                  <a:gd name="T72" fmla="*/ 30 w 82"/>
                  <a:gd name="T73" fmla="*/ 19 h 8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82" h="87">
                    <a:moveTo>
                      <a:pt x="30" y="19"/>
                    </a:moveTo>
                    <a:lnTo>
                      <a:pt x="43" y="23"/>
                    </a:lnTo>
                    <a:lnTo>
                      <a:pt x="54" y="32"/>
                    </a:lnTo>
                    <a:lnTo>
                      <a:pt x="61" y="46"/>
                    </a:lnTo>
                    <a:lnTo>
                      <a:pt x="63" y="64"/>
                    </a:lnTo>
                    <a:lnTo>
                      <a:pt x="63" y="66"/>
                    </a:lnTo>
                    <a:lnTo>
                      <a:pt x="63" y="67"/>
                    </a:lnTo>
                    <a:lnTo>
                      <a:pt x="63" y="70"/>
                    </a:lnTo>
                    <a:lnTo>
                      <a:pt x="63" y="72"/>
                    </a:lnTo>
                    <a:lnTo>
                      <a:pt x="67" y="76"/>
                    </a:lnTo>
                    <a:lnTo>
                      <a:pt x="71" y="79"/>
                    </a:lnTo>
                    <a:lnTo>
                      <a:pt x="75" y="83"/>
                    </a:lnTo>
                    <a:lnTo>
                      <a:pt x="78" y="87"/>
                    </a:lnTo>
                    <a:lnTo>
                      <a:pt x="80" y="82"/>
                    </a:lnTo>
                    <a:lnTo>
                      <a:pt x="81" y="76"/>
                    </a:lnTo>
                    <a:lnTo>
                      <a:pt x="82" y="70"/>
                    </a:lnTo>
                    <a:lnTo>
                      <a:pt x="82" y="64"/>
                    </a:lnTo>
                    <a:lnTo>
                      <a:pt x="81" y="51"/>
                    </a:lnTo>
                    <a:lnTo>
                      <a:pt x="78" y="39"/>
                    </a:lnTo>
                    <a:lnTo>
                      <a:pt x="73" y="28"/>
                    </a:lnTo>
                    <a:lnTo>
                      <a:pt x="67" y="19"/>
                    </a:lnTo>
                    <a:lnTo>
                      <a:pt x="58" y="11"/>
                    </a:lnTo>
                    <a:lnTo>
                      <a:pt x="50" y="5"/>
                    </a:lnTo>
                    <a:lnTo>
                      <a:pt x="41" y="1"/>
                    </a:lnTo>
                    <a:lnTo>
                      <a:pt x="30" y="0"/>
                    </a:lnTo>
                    <a:lnTo>
                      <a:pt x="22" y="1"/>
                    </a:lnTo>
                    <a:lnTo>
                      <a:pt x="14" y="3"/>
                    </a:lnTo>
                    <a:lnTo>
                      <a:pt x="7" y="6"/>
                    </a:lnTo>
                    <a:lnTo>
                      <a:pt x="0" y="12"/>
                    </a:lnTo>
                    <a:lnTo>
                      <a:pt x="3" y="14"/>
                    </a:lnTo>
                    <a:lnTo>
                      <a:pt x="7" y="18"/>
                    </a:lnTo>
                    <a:lnTo>
                      <a:pt x="10" y="21"/>
                    </a:lnTo>
                    <a:lnTo>
                      <a:pt x="14" y="25"/>
                    </a:lnTo>
                    <a:lnTo>
                      <a:pt x="17" y="23"/>
                    </a:lnTo>
                    <a:lnTo>
                      <a:pt x="22" y="20"/>
                    </a:lnTo>
                    <a:lnTo>
                      <a:pt x="25" y="19"/>
                    </a:lnTo>
                    <a:lnTo>
                      <a:pt x="30" y="19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Freeform 25"/>
              <p:cNvSpPr>
                <a:spLocks/>
              </p:cNvSpPr>
              <p:nvPr/>
            </p:nvSpPr>
            <p:spPr bwMode="auto">
              <a:xfrm>
                <a:off x="4551" y="2508"/>
                <a:ext cx="101" cy="117"/>
              </a:xfrm>
              <a:custGeom>
                <a:avLst/>
                <a:gdLst>
                  <a:gd name="T0" fmla="*/ 53 w 101"/>
                  <a:gd name="T1" fmla="*/ 117 h 117"/>
                  <a:gd name="T2" fmla="*/ 61 w 101"/>
                  <a:gd name="T3" fmla="*/ 115 h 117"/>
                  <a:gd name="T4" fmla="*/ 70 w 101"/>
                  <a:gd name="T5" fmla="*/ 113 h 117"/>
                  <a:gd name="T6" fmla="*/ 77 w 101"/>
                  <a:gd name="T7" fmla="*/ 110 h 117"/>
                  <a:gd name="T8" fmla="*/ 83 w 101"/>
                  <a:gd name="T9" fmla="*/ 105 h 117"/>
                  <a:gd name="T10" fmla="*/ 89 w 101"/>
                  <a:gd name="T11" fmla="*/ 99 h 117"/>
                  <a:gd name="T12" fmla="*/ 94 w 101"/>
                  <a:gd name="T13" fmla="*/ 92 h 117"/>
                  <a:gd name="T14" fmla="*/ 98 w 101"/>
                  <a:gd name="T15" fmla="*/ 84 h 117"/>
                  <a:gd name="T16" fmla="*/ 101 w 101"/>
                  <a:gd name="T17" fmla="*/ 75 h 117"/>
                  <a:gd name="T18" fmla="*/ 98 w 101"/>
                  <a:gd name="T19" fmla="*/ 71 h 117"/>
                  <a:gd name="T20" fmla="*/ 94 w 101"/>
                  <a:gd name="T21" fmla="*/ 67 h 117"/>
                  <a:gd name="T22" fmla="*/ 90 w 101"/>
                  <a:gd name="T23" fmla="*/ 64 h 117"/>
                  <a:gd name="T24" fmla="*/ 86 w 101"/>
                  <a:gd name="T25" fmla="*/ 60 h 117"/>
                  <a:gd name="T26" fmla="*/ 83 w 101"/>
                  <a:gd name="T27" fmla="*/ 75 h 117"/>
                  <a:gd name="T28" fmla="*/ 76 w 101"/>
                  <a:gd name="T29" fmla="*/ 87 h 117"/>
                  <a:gd name="T30" fmla="*/ 65 w 101"/>
                  <a:gd name="T31" fmla="*/ 95 h 117"/>
                  <a:gd name="T32" fmla="*/ 53 w 101"/>
                  <a:gd name="T33" fmla="*/ 98 h 117"/>
                  <a:gd name="T34" fmla="*/ 40 w 101"/>
                  <a:gd name="T35" fmla="*/ 94 h 117"/>
                  <a:gd name="T36" fmla="*/ 30 w 101"/>
                  <a:gd name="T37" fmla="*/ 85 h 117"/>
                  <a:gd name="T38" fmla="*/ 21 w 101"/>
                  <a:gd name="T39" fmla="*/ 70 h 117"/>
                  <a:gd name="T40" fmla="*/ 19 w 101"/>
                  <a:gd name="T41" fmla="*/ 52 h 117"/>
                  <a:gd name="T42" fmla="*/ 20 w 101"/>
                  <a:gd name="T43" fmla="*/ 40 h 117"/>
                  <a:gd name="T44" fmla="*/ 24 w 101"/>
                  <a:gd name="T45" fmla="*/ 28 h 117"/>
                  <a:gd name="T46" fmla="*/ 30 w 101"/>
                  <a:gd name="T47" fmla="*/ 20 h 117"/>
                  <a:gd name="T48" fmla="*/ 37 w 101"/>
                  <a:gd name="T49" fmla="*/ 13 h 117"/>
                  <a:gd name="T50" fmla="*/ 33 w 101"/>
                  <a:gd name="T51" fmla="*/ 9 h 117"/>
                  <a:gd name="T52" fmla="*/ 30 w 101"/>
                  <a:gd name="T53" fmla="*/ 6 h 117"/>
                  <a:gd name="T54" fmla="*/ 26 w 101"/>
                  <a:gd name="T55" fmla="*/ 2 h 117"/>
                  <a:gd name="T56" fmla="*/ 23 w 101"/>
                  <a:gd name="T57" fmla="*/ 0 h 117"/>
                  <a:gd name="T58" fmla="*/ 13 w 101"/>
                  <a:gd name="T59" fmla="*/ 11 h 117"/>
                  <a:gd name="T60" fmla="*/ 6 w 101"/>
                  <a:gd name="T61" fmla="*/ 22 h 117"/>
                  <a:gd name="T62" fmla="*/ 1 w 101"/>
                  <a:gd name="T63" fmla="*/ 37 h 117"/>
                  <a:gd name="T64" fmla="*/ 0 w 101"/>
                  <a:gd name="T65" fmla="*/ 52 h 117"/>
                  <a:gd name="T66" fmla="*/ 1 w 101"/>
                  <a:gd name="T67" fmla="*/ 65 h 117"/>
                  <a:gd name="T68" fmla="*/ 5 w 101"/>
                  <a:gd name="T69" fmla="*/ 78 h 117"/>
                  <a:gd name="T70" fmla="*/ 10 w 101"/>
                  <a:gd name="T71" fmla="*/ 88 h 117"/>
                  <a:gd name="T72" fmla="*/ 15 w 101"/>
                  <a:gd name="T73" fmla="*/ 98 h 117"/>
                  <a:gd name="T74" fmla="*/ 24 w 101"/>
                  <a:gd name="T75" fmla="*/ 106 h 117"/>
                  <a:gd name="T76" fmla="*/ 32 w 101"/>
                  <a:gd name="T77" fmla="*/ 112 h 117"/>
                  <a:gd name="T78" fmla="*/ 43 w 101"/>
                  <a:gd name="T79" fmla="*/ 115 h 117"/>
                  <a:gd name="T80" fmla="*/ 53 w 101"/>
                  <a:gd name="T81" fmla="*/ 117 h 117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01" h="117">
                    <a:moveTo>
                      <a:pt x="53" y="117"/>
                    </a:moveTo>
                    <a:lnTo>
                      <a:pt x="61" y="115"/>
                    </a:lnTo>
                    <a:lnTo>
                      <a:pt x="70" y="113"/>
                    </a:lnTo>
                    <a:lnTo>
                      <a:pt x="77" y="110"/>
                    </a:lnTo>
                    <a:lnTo>
                      <a:pt x="83" y="105"/>
                    </a:lnTo>
                    <a:lnTo>
                      <a:pt x="89" y="99"/>
                    </a:lnTo>
                    <a:lnTo>
                      <a:pt x="94" y="92"/>
                    </a:lnTo>
                    <a:lnTo>
                      <a:pt x="98" y="84"/>
                    </a:lnTo>
                    <a:lnTo>
                      <a:pt x="101" y="75"/>
                    </a:lnTo>
                    <a:lnTo>
                      <a:pt x="98" y="71"/>
                    </a:lnTo>
                    <a:lnTo>
                      <a:pt x="94" y="67"/>
                    </a:lnTo>
                    <a:lnTo>
                      <a:pt x="90" y="64"/>
                    </a:lnTo>
                    <a:lnTo>
                      <a:pt x="86" y="60"/>
                    </a:lnTo>
                    <a:lnTo>
                      <a:pt x="83" y="75"/>
                    </a:lnTo>
                    <a:lnTo>
                      <a:pt x="76" y="87"/>
                    </a:lnTo>
                    <a:lnTo>
                      <a:pt x="65" y="95"/>
                    </a:lnTo>
                    <a:lnTo>
                      <a:pt x="53" y="98"/>
                    </a:lnTo>
                    <a:lnTo>
                      <a:pt x="40" y="94"/>
                    </a:lnTo>
                    <a:lnTo>
                      <a:pt x="30" y="85"/>
                    </a:lnTo>
                    <a:lnTo>
                      <a:pt x="21" y="70"/>
                    </a:lnTo>
                    <a:lnTo>
                      <a:pt x="19" y="52"/>
                    </a:lnTo>
                    <a:lnTo>
                      <a:pt x="20" y="40"/>
                    </a:lnTo>
                    <a:lnTo>
                      <a:pt x="24" y="28"/>
                    </a:lnTo>
                    <a:lnTo>
                      <a:pt x="30" y="20"/>
                    </a:lnTo>
                    <a:lnTo>
                      <a:pt x="37" y="13"/>
                    </a:lnTo>
                    <a:lnTo>
                      <a:pt x="33" y="9"/>
                    </a:lnTo>
                    <a:lnTo>
                      <a:pt x="30" y="6"/>
                    </a:lnTo>
                    <a:lnTo>
                      <a:pt x="26" y="2"/>
                    </a:lnTo>
                    <a:lnTo>
                      <a:pt x="23" y="0"/>
                    </a:lnTo>
                    <a:lnTo>
                      <a:pt x="13" y="11"/>
                    </a:lnTo>
                    <a:lnTo>
                      <a:pt x="6" y="22"/>
                    </a:lnTo>
                    <a:lnTo>
                      <a:pt x="1" y="37"/>
                    </a:lnTo>
                    <a:lnTo>
                      <a:pt x="0" y="52"/>
                    </a:lnTo>
                    <a:lnTo>
                      <a:pt x="1" y="65"/>
                    </a:lnTo>
                    <a:lnTo>
                      <a:pt x="5" y="78"/>
                    </a:lnTo>
                    <a:lnTo>
                      <a:pt x="10" y="88"/>
                    </a:lnTo>
                    <a:lnTo>
                      <a:pt x="15" y="98"/>
                    </a:lnTo>
                    <a:lnTo>
                      <a:pt x="24" y="106"/>
                    </a:lnTo>
                    <a:lnTo>
                      <a:pt x="32" y="112"/>
                    </a:lnTo>
                    <a:lnTo>
                      <a:pt x="43" y="115"/>
                    </a:lnTo>
                    <a:lnTo>
                      <a:pt x="53" y="117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Freeform 26"/>
              <p:cNvSpPr>
                <a:spLocks/>
              </p:cNvSpPr>
              <p:nvPr/>
            </p:nvSpPr>
            <p:spPr bwMode="auto">
              <a:xfrm>
                <a:off x="4301" y="2454"/>
                <a:ext cx="336" cy="444"/>
              </a:xfrm>
              <a:custGeom>
                <a:avLst/>
                <a:gdLst>
                  <a:gd name="T0" fmla="*/ 24 w 336"/>
                  <a:gd name="T1" fmla="*/ 224 h 444"/>
                  <a:gd name="T2" fmla="*/ 26 w 336"/>
                  <a:gd name="T3" fmla="*/ 200 h 444"/>
                  <a:gd name="T4" fmla="*/ 33 w 336"/>
                  <a:gd name="T5" fmla="*/ 152 h 444"/>
                  <a:gd name="T6" fmla="*/ 49 w 336"/>
                  <a:gd name="T7" fmla="*/ 101 h 444"/>
                  <a:gd name="T8" fmla="*/ 73 w 336"/>
                  <a:gd name="T9" fmla="*/ 53 h 444"/>
                  <a:gd name="T10" fmla="*/ 86 w 336"/>
                  <a:gd name="T11" fmla="*/ 49 h 444"/>
                  <a:gd name="T12" fmla="*/ 83 w 336"/>
                  <a:gd name="T13" fmla="*/ 91 h 444"/>
                  <a:gd name="T14" fmla="*/ 82 w 336"/>
                  <a:gd name="T15" fmla="*/ 132 h 444"/>
                  <a:gd name="T16" fmla="*/ 86 w 336"/>
                  <a:gd name="T17" fmla="*/ 171 h 444"/>
                  <a:gd name="T18" fmla="*/ 92 w 336"/>
                  <a:gd name="T19" fmla="*/ 197 h 444"/>
                  <a:gd name="T20" fmla="*/ 126 w 336"/>
                  <a:gd name="T21" fmla="*/ 198 h 444"/>
                  <a:gd name="T22" fmla="*/ 170 w 336"/>
                  <a:gd name="T23" fmla="*/ 215 h 444"/>
                  <a:gd name="T24" fmla="*/ 208 w 336"/>
                  <a:gd name="T25" fmla="*/ 248 h 444"/>
                  <a:gd name="T26" fmla="*/ 237 w 336"/>
                  <a:gd name="T27" fmla="*/ 296 h 444"/>
                  <a:gd name="T28" fmla="*/ 249 w 336"/>
                  <a:gd name="T29" fmla="*/ 327 h 444"/>
                  <a:gd name="T30" fmla="*/ 267 w 336"/>
                  <a:gd name="T31" fmla="*/ 334 h 444"/>
                  <a:gd name="T32" fmla="*/ 290 w 336"/>
                  <a:gd name="T33" fmla="*/ 353 h 444"/>
                  <a:gd name="T34" fmla="*/ 307 w 336"/>
                  <a:gd name="T35" fmla="*/ 380 h 444"/>
                  <a:gd name="T36" fmla="*/ 316 w 336"/>
                  <a:gd name="T37" fmla="*/ 415 h 444"/>
                  <a:gd name="T38" fmla="*/ 317 w 336"/>
                  <a:gd name="T39" fmla="*/ 433 h 444"/>
                  <a:gd name="T40" fmla="*/ 317 w 336"/>
                  <a:gd name="T41" fmla="*/ 437 h 444"/>
                  <a:gd name="T42" fmla="*/ 322 w 336"/>
                  <a:gd name="T43" fmla="*/ 440 h 444"/>
                  <a:gd name="T44" fmla="*/ 330 w 336"/>
                  <a:gd name="T45" fmla="*/ 443 h 444"/>
                  <a:gd name="T46" fmla="*/ 336 w 336"/>
                  <a:gd name="T47" fmla="*/ 442 h 444"/>
                  <a:gd name="T48" fmla="*/ 336 w 336"/>
                  <a:gd name="T49" fmla="*/ 435 h 444"/>
                  <a:gd name="T50" fmla="*/ 335 w 336"/>
                  <a:gd name="T51" fmla="*/ 411 h 444"/>
                  <a:gd name="T52" fmla="*/ 324 w 336"/>
                  <a:gd name="T53" fmla="*/ 373 h 444"/>
                  <a:gd name="T54" fmla="*/ 306 w 336"/>
                  <a:gd name="T55" fmla="*/ 342 h 444"/>
                  <a:gd name="T56" fmla="*/ 278 w 336"/>
                  <a:gd name="T57" fmla="*/ 319 h 444"/>
                  <a:gd name="T58" fmla="*/ 251 w 336"/>
                  <a:gd name="T59" fmla="*/ 284 h 444"/>
                  <a:gd name="T60" fmla="*/ 221 w 336"/>
                  <a:gd name="T61" fmla="*/ 235 h 444"/>
                  <a:gd name="T62" fmla="*/ 179 w 336"/>
                  <a:gd name="T63" fmla="*/ 200 h 444"/>
                  <a:gd name="T64" fmla="*/ 132 w 336"/>
                  <a:gd name="T65" fmla="*/ 181 h 444"/>
                  <a:gd name="T66" fmla="*/ 104 w 336"/>
                  <a:gd name="T67" fmla="*/ 161 h 444"/>
                  <a:gd name="T68" fmla="*/ 100 w 336"/>
                  <a:gd name="T69" fmla="*/ 129 h 444"/>
                  <a:gd name="T70" fmla="*/ 102 w 336"/>
                  <a:gd name="T71" fmla="*/ 80 h 444"/>
                  <a:gd name="T72" fmla="*/ 110 w 336"/>
                  <a:gd name="T73" fmla="*/ 26 h 444"/>
                  <a:gd name="T74" fmla="*/ 110 w 336"/>
                  <a:gd name="T75" fmla="*/ 10 h 444"/>
                  <a:gd name="T76" fmla="*/ 103 w 336"/>
                  <a:gd name="T77" fmla="*/ 3 h 444"/>
                  <a:gd name="T78" fmla="*/ 76 w 336"/>
                  <a:gd name="T79" fmla="*/ 21 h 444"/>
                  <a:gd name="T80" fmla="*/ 39 w 336"/>
                  <a:gd name="T81" fmla="*/ 74 h 444"/>
                  <a:gd name="T82" fmla="*/ 18 w 336"/>
                  <a:gd name="T83" fmla="*/ 133 h 444"/>
                  <a:gd name="T84" fmla="*/ 7 w 336"/>
                  <a:gd name="T85" fmla="*/ 191 h 444"/>
                  <a:gd name="T86" fmla="*/ 4 w 336"/>
                  <a:gd name="T87" fmla="*/ 217 h 444"/>
                  <a:gd name="T88" fmla="*/ 1 w 336"/>
                  <a:gd name="T89" fmla="*/ 219 h 444"/>
                  <a:gd name="T90" fmla="*/ 3 w 336"/>
                  <a:gd name="T91" fmla="*/ 225 h 444"/>
                  <a:gd name="T92" fmla="*/ 9 w 336"/>
                  <a:gd name="T93" fmla="*/ 232 h 444"/>
                  <a:gd name="T94" fmla="*/ 13 w 336"/>
                  <a:gd name="T95" fmla="*/ 233 h 444"/>
                  <a:gd name="T96" fmla="*/ 18 w 336"/>
                  <a:gd name="T97" fmla="*/ 230 h 444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36" h="444">
                    <a:moveTo>
                      <a:pt x="20" y="227"/>
                    </a:moveTo>
                    <a:lnTo>
                      <a:pt x="24" y="224"/>
                    </a:lnTo>
                    <a:lnTo>
                      <a:pt x="24" y="220"/>
                    </a:lnTo>
                    <a:lnTo>
                      <a:pt x="26" y="200"/>
                    </a:lnTo>
                    <a:lnTo>
                      <a:pt x="29" y="177"/>
                    </a:lnTo>
                    <a:lnTo>
                      <a:pt x="33" y="152"/>
                    </a:lnTo>
                    <a:lnTo>
                      <a:pt x="39" y="126"/>
                    </a:lnTo>
                    <a:lnTo>
                      <a:pt x="49" y="101"/>
                    </a:lnTo>
                    <a:lnTo>
                      <a:pt x="59" y="76"/>
                    </a:lnTo>
                    <a:lnTo>
                      <a:pt x="73" y="53"/>
                    </a:lnTo>
                    <a:lnTo>
                      <a:pt x="90" y="33"/>
                    </a:lnTo>
                    <a:lnTo>
                      <a:pt x="86" y="49"/>
                    </a:lnTo>
                    <a:lnTo>
                      <a:pt x="84" y="69"/>
                    </a:lnTo>
                    <a:lnTo>
                      <a:pt x="83" y="91"/>
                    </a:lnTo>
                    <a:lnTo>
                      <a:pt x="82" y="113"/>
                    </a:lnTo>
                    <a:lnTo>
                      <a:pt x="82" y="132"/>
                    </a:lnTo>
                    <a:lnTo>
                      <a:pt x="84" y="151"/>
                    </a:lnTo>
                    <a:lnTo>
                      <a:pt x="86" y="171"/>
                    </a:lnTo>
                    <a:lnTo>
                      <a:pt x="90" y="190"/>
                    </a:lnTo>
                    <a:lnTo>
                      <a:pt x="92" y="197"/>
                    </a:lnTo>
                    <a:lnTo>
                      <a:pt x="103" y="195"/>
                    </a:lnTo>
                    <a:lnTo>
                      <a:pt x="126" y="198"/>
                    </a:lnTo>
                    <a:lnTo>
                      <a:pt x="149" y="205"/>
                    </a:lnTo>
                    <a:lnTo>
                      <a:pt x="170" y="215"/>
                    </a:lnTo>
                    <a:lnTo>
                      <a:pt x="190" y="231"/>
                    </a:lnTo>
                    <a:lnTo>
                      <a:pt x="208" y="248"/>
                    </a:lnTo>
                    <a:lnTo>
                      <a:pt x="224" y="271"/>
                    </a:lnTo>
                    <a:lnTo>
                      <a:pt x="237" y="296"/>
                    </a:lnTo>
                    <a:lnTo>
                      <a:pt x="248" y="323"/>
                    </a:lnTo>
                    <a:lnTo>
                      <a:pt x="249" y="327"/>
                    </a:lnTo>
                    <a:lnTo>
                      <a:pt x="254" y="329"/>
                    </a:lnTo>
                    <a:lnTo>
                      <a:pt x="267" y="334"/>
                    </a:lnTo>
                    <a:lnTo>
                      <a:pt x="280" y="343"/>
                    </a:lnTo>
                    <a:lnTo>
                      <a:pt x="290" y="353"/>
                    </a:lnTo>
                    <a:lnTo>
                      <a:pt x="300" y="366"/>
                    </a:lnTo>
                    <a:lnTo>
                      <a:pt x="307" y="380"/>
                    </a:lnTo>
                    <a:lnTo>
                      <a:pt x="313" y="397"/>
                    </a:lnTo>
                    <a:lnTo>
                      <a:pt x="316" y="415"/>
                    </a:lnTo>
                    <a:lnTo>
                      <a:pt x="317" y="432"/>
                    </a:lnTo>
                    <a:lnTo>
                      <a:pt x="317" y="433"/>
                    </a:lnTo>
                    <a:lnTo>
                      <a:pt x="317" y="436"/>
                    </a:lnTo>
                    <a:lnTo>
                      <a:pt x="317" y="437"/>
                    </a:lnTo>
                    <a:lnTo>
                      <a:pt x="317" y="439"/>
                    </a:lnTo>
                    <a:lnTo>
                      <a:pt x="322" y="440"/>
                    </a:lnTo>
                    <a:lnTo>
                      <a:pt x="327" y="442"/>
                    </a:lnTo>
                    <a:lnTo>
                      <a:pt x="330" y="443"/>
                    </a:lnTo>
                    <a:lnTo>
                      <a:pt x="335" y="444"/>
                    </a:lnTo>
                    <a:lnTo>
                      <a:pt x="336" y="442"/>
                    </a:lnTo>
                    <a:lnTo>
                      <a:pt x="336" y="438"/>
                    </a:lnTo>
                    <a:lnTo>
                      <a:pt x="336" y="435"/>
                    </a:lnTo>
                    <a:lnTo>
                      <a:pt x="336" y="432"/>
                    </a:lnTo>
                    <a:lnTo>
                      <a:pt x="335" y="411"/>
                    </a:lnTo>
                    <a:lnTo>
                      <a:pt x="331" y="392"/>
                    </a:lnTo>
                    <a:lnTo>
                      <a:pt x="324" y="373"/>
                    </a:lnTo>
                    <a:lnTo>
                      <a:pt x="316" y="357"/>
                    </a:lnTo>
                    <a:lnTo>
                      <a:pt x="306" y="342"/>
                    </a:lnTo>
                    <a:lnTo>
                      <a:pt x="293" y="330"/>
                    </a:lnTo>
                    <a:lnTo>
                      <a:pt x="278" y="319"/>
                    </a:lnTo>
                    <a:lnTo>
                      <a:pt x="263" y="312"/>
                    </a:lnTo>
                    <a:lnTo>
                      <a:pt x="251" y="284"/>
                    </a:lnTo>
                    <a:lnTo>
                      <a:pt x="237" y="258"/>
                    </a:lnTo>
                    <a:lnTo>
                      <a:pt x="221" y="235"/>
                    </a:lnTo>
                    <a:lnTo>
                      <a:pt x="202" y="215"/>
                    </a:lnTo>
                    <a:lnTo>
                      <a:pt x="179" y="200"/>
                    </a:lnTo>
                    <a:lnTo>
                      <a:pt x="157" y="188"/>
                    </a:lnTo>
                    <a:lnTo>
                      <a:pt x="132" y="181"/>
                    </a:lnTo>
                    <a:lnTo>
                      <a:pt x="108" y="178"/>
                    </a:lnTo>
                    <a:lnTo>
                      <a:pt x="104" y="161"/>
                    </a:lnTo>
                    <a:lnTo>
                      <a:pt x="103" y="146"/>
                    </a:lnTo>
                    <a:lnTo>
                      <a:pt x="100" y="129"/>
                    </a:lnTo>
                    <a:lnTo>
                      <a:pt x="100" y="114"/>
                    </a:lnTo>
                    <a:lnTo>
                      <a:pt x="102" y="80"/>
                    </a:lnTo>
                    <a:lnTo>
                      <a:pt x="106" y="49"/>
                    </a:lnTo>
                    <a:lnTo>
                      <a:pt x="110" y="26"/>
                    </a:lnTo>
                    <a:lnTo>
                      <a:pt x="113" y="13"/>
                    </a:lnTo>
                    <a:lnTo>
                      <a:pt x="110" y="10"/>
                    </a:lnTo>
                    <a:lnTo>
                      <a:pt x="106" y="7"/>
                    </a:lnTo>
                    <a:lnTo>
                      <a:pt x="103" y="3"/>
                    </a:lnTo>
                    <a:lnTo>
                      <a:pt x="99" y="0"/>
                    </a:lnTo>
                    <a:lnTo>
                      <a:pt x="76" y="21"/>
                    </a:lnTo>
                    <a:lnTo>
                      <a:pt x="56" y="46"/>
                    </a:lnTo>
                    <a:lnTo>
                      <a:pt x="39" y="74"/>
                    </a:lnTo>
                    <a:lnTo>
                      <a:pt x="27" y="103"/>
                    </a:lnTo>
                    <a:lnTo>
                      <a:pt x="18" y="133"/>
                    </a:lnTo>
                    <a:lnTo>
                      <a:pt x="12" y="162"/>
                    </a:lnTo>
                    <a:lnTo>
                      <a:pt x="7" y="191"/>
                    </a:lnTo>
                    <a:lnTo>
                      <a:pt x="5" y="215"/>
                    </a:lnTo>
                    <a:lnTo>
                      <a:pt x="4" y="217"/>
                    </a:lnTo>
                    <a:lnTo>
                      <a:pt x="3" y="218"/>
                    </a:lnTo>
                    <a:lnTo>
                      <a:pt x="1" y="219"/>
                    </a:lnTo>
                    <a:lnTo>
                      <a:pt x="0" y="220"/>
                    </a:lnTo>
                    <a:lnTo>
                      <a:pt x="3" y="225"/>
                    </a:lnTo>
                    <a:lnTo>
                      <a:pt x="6" y="228"/>
                    </a:lnTo>
                    <a:lnTo>
                      <a:pt x="9" y="232"/>
                    </a:lnTo>
                    <a:lnTo>
                      <a:pt x="11" y="235"/>
                    </a:lnTo>
                    <a:lnTo>
                      <a:pt x="13" y="233"/>
                    </a:lnTo>
                    <a:lnTo>
                      <a:pt x="16" y="231"/>
                    </a:lnTo>
                    <a:lnTo>
                      <a:pt x="18" y="230"/>
                    </a:lnTo>
                    <a:lnTo>
                      <a:pt x="20" y="227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Freeform 27"/>
              <p:cNvSpPr>
                <a:spLocks/>
              </p:cNvSpPr>
              <p:nvPr/>
            </p:nvSpPr>
            <p:spPr bwMode="auto">
              <a:xfrm>
                <a:off x="4228" y="2674"/>
                <a:ext cx="408" cy="404"/>
              </a:xfrm>
              <a:custGeom>
                <a:avLst/>
                <a:gdLst>
                  <a:gd name="T0" fmla="*/ 388 w 408"/>
                  <a:gd name="T1" fmla="*/ 239 h 404"/>
                  <a:gd name="T2" fmla="*/ 375 w 408"/>
                  <a:gd name="T3" fmla="*/ 274 h 404"/>
                  <a:gd name="T4" fmla="*/ 354 w 408"/>
                  <a:gd name="T5" fmla="*/ 301 h 404"/>
                  <a:gd name="T6" fmla="*/ 325 w 408"/>
                  <a:gd name="T7" fmla="*/ 315 h 404"/>
                  <a:gd name="T8" fmla="*/ 295 w 408"/>
                  <a:gd name="T9" fmla="*/ 316 h 404"/>
                  <a:gd name="T10" fmla="*/ 278 w 408"/>
                  <a:gd name="T11" fmla="*/ 335 h 404"/>
                  <a:gd name="T12" fmla="*/ 252 w 408"/>
                  <a:gd name="T13" fmla="*/ 360 h 404"/>
                  <a:gd name="T14" fmla="*/ 223 w 408"/>
                  <a:gd name="T15" fmla="*/ 376 h 404"/>
                  <a:gd name="T16" fmla="*/ 192 w 408"/>
                  <a:gd name="T17" fmla="*/ 384 h 404"/>
                  <a:gd name="T18" fmla="*/ 144 w 408"/>
                  <a:gd name="T19" fmla="*/ 381 h 404"/>
                  <a:gd name="T20" fmla="*/ 89 w 408"/>
                  <a:gd name="T21" fmla="*/ 350 h 404"/>
                  <a:gd name="T22" fmla="*/ 46 w 408"/>
                  <a:gd name="T23" fmla="*/ 295 h 404"/>
                  <a:gd name="T24" fmla="*/ 23 w 408"/>
                  <a:gd name="T25" fmla="*/ 222 h 404"/>
                  <a:gd name="T26" fmla="*/ 20 w 408"/>
                  <a:gd name="T27" fmla="*/ 156 h 404"/>
                  <a:gd name="T28" fmla="*/ 29 w 408"/>
                  <a:gd name="T29" fmla="*/ 110 h 404"/>
                  <a:gd name="T30" fmla="*/ 45 w 408"/>
                  <a:gd name="T31" fmla="*/ 67 h 404"/>
                  <a:gd name="T32" fmla="*/ 70 w 408"/>
                  <a:gd name="T33" fmla="*/ 31 h 404"/>
                  <a:gd name="T34" fmla="*/ 82 w 408"/>
                  <a:gd name="T35" fmla="*/ 12 h 404"/>
                  <a:gd name="T36" fmla="*/ 76 w 408"/>
                  <a:gd name="T37" fmla="*/ 5 h 404"/>
                  <a:gd name="T38" fmla="*/ 57 w 408"/>
                  <a:gd name="T39" fmla="*/ 17 h 404"/>
                  <a:gd name="T40" fmla="*/ 30 w 408"/>
                  <a:gd name="T41" fmla="*/ 57 h 404"/>
                  <a:gd name="T42" fmla="*/ 11 w 408"/>
                  <a:gd name="T43" fmla="*/ 103 h 404"/>
                  <a:gd name="T44" fmla="*/ 1 w 408"/>
                  <a:gd name="T45" fmla="*/ 153 h 404"/>
                  <a:gd name="T46" fmla="*/ 4 w 408"/>
                  <a:gd name="T47" fmla="*/ 225 h 404"/>
                  <a:gd name="T48" fmla="*/ 31 w 408"/>
                  <a:gd name="T49" fmla="*/ 305 h 404"/>
                  <a:gd name="T50" fmla="*/ 78 w 408"/>
                  <a:gd name="T51" fmla="*/ 367 h 404"/>
                  <a:gd name="T52" fmla="*/ 140 w 408"/>
                  <a:gd name="T53" fmla="*/ 400 h 404"/>
                  <a:gd name="T54" fmla="*/ 193 w 408"/>
                  <a:gd name="T55" fmla="*/ 403 h 404"/>
                  <a:gd name="T56" fmla="*/ 228 w 408"/>
                  <a:gd name="T57" fmla="*/ 394 h 404"/>
                  <a:gd name="T58" fmla="*/ 259 w 408"/>
                  <a:gd name="T59" fmla="*/ 376 h 404"/>
                  <a:gd name="T60" fmla="*/ 289 w 408"/>
                  <a:gd name="T61" fmla="*/ 350 h 404"/>
                  <a:gd name="T62" fmla="*/ 304 w 408"/>
                  <a:gd name="T63" fmla="*/ 336 h 404"/>
                  <a:gd name="T64" fmla="*/ 309 w 408"/>
                  <a:gd name="T65" fmla="*/ 336 h 404"/>
                  <a:gd name="T66" fmla="*/ 329 w 408"/>
                  <a:gd name="T67" fmla="*/ 334 h 404"/>
                  <a:gd name="T68" fmla="*/ 363 w 408"/>
                  <a:gd name="T69" fmla="*/ 317 h 404"/>
                  <a:gd name="T70" fmla="*/ 389 w 408"/>
                  <a:gd name="T71" fmla="*/ 286 h 404"/>
                  <a:gd name="T72" fmla="*/ 404 w 408"/>
                  <a:gd name="T73" fmla="*/ 246 h 404"/>
                  <a:gd name="T74" fmla="*/ 403 w 408"/>
                  <a:gd name="T75" fmla="*/ 223 h 404"/>
                  <a:gd name="T76" fmla="*/ 395 w 408"/>
                  <a:gd name="T77" fmla="*/ 220 h 404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408" h="404">
                    <a:moveTo>
                      <a:pt x="390" y="219"/>
                    </a:moveTo>
                    <a:lnTo>
                      <a:pt x="388" y="239"/>
                    </a:lnTo>
                    <a:lnTo>
                      <a:pt x="382" y="257"/>
                    </a:lnTo>
                    <a:lnTo>
                      <a:pt x="375" y="274"/>
                    </a:lnTo>
                    <a:lnTo>
                      <a:pt x="364" y="289"/>
                    </a:lnTo>
                    <a:lnTo>
                      <a:pt x="354" y="301"/>
                    </a:lnTo>
                    <a:lnTo>
                      <a:pt x="340" y="309"/>
                    </a:lnTo>
                    <a:lnTo>
                      <a:pt x="325" y="315"/>
                    </a:lnTo>
                    <a:lnTo>
                      <a:pt x="310" y="317"/>
                    </a:lnTo>
                    <a:lnTo>
                      <a:pt x="295" y="316"/>
                    </a:lnTo>
                    <a:lnTo>
                      <a:pt x="290" y="319"/>
                    </a:lnTo>
                    <a:lnTo>
                      <a:pt x="278" y="335"/>
                    </a:lnTo>
                    <a:lnTo>
                      <a:pt x="267" y="348"/>
                    </a:lnTo>
                    <a:lnTo>
                      <a:pt x="252" y="360"/>
                    </a:lnTo>
                    <a:lnTo>
                      <a:pt x="238" y="368"/>
                    </a:lnTo>
                    <a:lnTo>
                      <a:pt x="223" y="376"/>
                    </a:lnTo>
                    <a:lnTo>
                      <a:pt x="208" y="381"/>
                    </a:lnTo>
                    <a:lnTo>
                      <a:pt x="192" y="384"/>
                    </a:lnTo>
                    <a:lnTo>
                      <a:pt x="176" y="385"/>
                    </a:lnTo>
                    <a:lnTo>
                      <a:pt x="144" y="381"/>
                    </a:lnTo>
                    <a:lnTo>
                      <a:pt x="115" y="369"/>
                    </a:lnTo>
                    <a:lnTo>
                      <a:pt x="89" y="350"/>
                    </a:lnTo>
                    <a:lnTo>
                      <a:pt x="65" y="325"/>
                    </a:lnTo>
                    <a:lnTo>
                      <a:pt x="46" y="295"/>
                    </a:lnTo>
                    <a:lnTo>
                      <a:pt x="32" y="261"/>
                    </a:lnTo>
                    <a:lnTo>
                      <a:pt x="23" y="222"/>
                    </a:lnTo>
                    <a:lnTo>
                      <a:pt x="19" y="180"/>
                    </a:lnTo>
                    <a:lnTo>
                      <a:pt x="20" y="156"/>
                    </a:lnTo>
                    <a:lnTo>
                      <a:pt x="24" y="132"/>
                    </a:lnTo>
                    <a:lnTo>
                      <a:pt x="29" y="110"/>
                    </a:lnTo>
                    <a:lnTo>
                      <a:pt x="36" y="87"/>
                    </a:lnTo>
                    <a:lnTo>
                      <a:pt x="45" y="67"/>
                    </a:lnTo>
                    <a:lnTo>
                      <a:pt x="57" y="48"/>
                    </a:lnTo>
                    <a:lnTo>
                      <a:pt x="70" y="31"/>
                    </a:lnTo>
                    <a:lnTo>
                      <a:pt x="84" y="15"/>
                    </a:lnTo>
                    <a:lnTo>
                      <a:pt x="82" y="12"/>
                    </a:lnTo>
                    <a:lnTo>
                      <a:pt x="79" y="8"/>
                    </a:lnTo>
                    <a:lnTo>
                      <a:pt x="76" y="5"/>
                    </a:lnTo>
                    <a:lnTo>
                      <a:pt x="73" y="0"/>
                    </a:lnTo>
                    <a:lnTo>
                      <a:pt x="57" y="17"/>
                    </a:lnTo>
                    <a:lnTo>
                      <a:pt x="43" y="37"/>
                    </a:lnTo>
                    <a:lnTo>
                      <a:pt x="30" y="57"/>
                    </a:lnTo>
                    <a:lnTo>
                      <a:pt x="19" y="79"/>
                    </a:lnTo>
                    <a:lnTo>
                      <a:pt x="11" y="103"/>
                    </a:lnTo>
                    <a:lnTo>
                      <a:pt x="5" y="127"/>
                    </a:lnTo>
                    <a:lnTo>
                      <a:pt x="1" y="153"/>
                    </a:lnTo>
                    <a:lnTo>
                      <a:pt x="0" y="180"/>
                    </a:lnTo>
                    <a:lnTo>
                      <a:pt x="4" y="225"/>
                    </a:lnTo>
                    <a:lnTo>
                      <a:pt x="14" y="268"/>
                    </a:lnTo>
                    <a:lnTo>
                      <a:pt x="31" y="305"/>
                    </a:lnTo>
                    <a:lnTo>
                      <a:pt x="52" y="338"/>
                    </a:lnTo>
                    <a:lnTo>
                      <a:pt x="78" y="367"/>
                    </a:lnTo>
                    <a:lnTo>
                      <a:pt x="107" y="387"/>
                    </a:lnTo>
                    <a:lnTo>
                      <a:pt x="140" y="400"/>
                    </a:lnTo>
                    <a:lnTo>
                      <a:pt x="176" y="404"/>
                    </a:lnTo>
                    <a:lnTo>
                      <a:pt x="193" y="403"/>
                    </a:lnTo>
                    <a:lnTo>
                      <a:pt x="211" y="400"/>
                    </a:lnTo>
                    <a:lnTo>
                      <a:pt x="228" y="394"/>
                    </a:lnTo>
                    <a:lnTo>
                      <a:pt x="244" y="385"/>
                    </a:lnTo>
                    <a:lnTo>
                      <a:pt x="259" y="376"/>
                    </a:lnTo>
                    <a:lnTo>
                      <a:pt x="275" y="364"/>
                    </a:lnTo>
                    <a:lnTo>
                      <a:pt x="289" y="350"/>
                    </a:lnTo>
                    <a:lnTo>
                      <a:pt x="302" y="335"/>
                    </a:lnTo>
                    <a:lnTo>
                      <a:pt x="304" y="336"/>
                    </a:lnTo>
                    <a:lnTo>
                      <a:pt x="308" y="336"/>
                    </a:lnTo>
                    <a:lnTo>
                      <a:pt x="309" y="336"/>
                    </a:lnTo>
                    <a:lnTo>
                      <a:pt x="310" y="336"/>
                    </a:lnTo>
                    <a:lnTo>
                      <a:pt x="329" y="334"/>
                    </a:lnTo>
                    <a:lnTo>
                      <a:pt x="347" y="328"/>
                    </a:lnTo>
                    <a:lnTo>
                      <a:pt x="363" y="317"/>
                    </a:lnTo>
                    <a:lnTo>
                      <a:pt x="377" y="303"/>
                    </a:lnTo>
                    <a:lnTo>
                      <a:pt x="389" y="286"/>
                    </a:lnTo>
                    <a:lnTo>
                      <a:pt x="399" y="268"/>
                    </a:lnTo>
                    <a:lnTo>
                      <a:pt x="404" y="246"/>
                    </a:lnTo>
                    <a:lnTo>
                      <a:pt x="408" y="224"/>
                    </a:lnTo>
                    <a:lnTo>
                      <a:pt x="403" y="223"/>
                    </a:lnTo>
                    <a:lnTo>
                      <a:pt x="400" y="222"/>
                    </a:lnTo>
                    <a:lnTo>
                      <a:pt x="395" y="220"/>
                    </a:lnTo>
                    <a:lnTo>
                      <a:pt x="390" y="219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Freeform 28"/>
              <p:cNvSpPr>
                <a:spLocks/>
              </p:cNvSpPr>
              <p:nvPr/>
            </p:nvSpPr>
            <p:spPr bwMode="auto">
              <a:xfrm>
                <a:off x="4400" y="2443"/>
                <a:ext cx="20" cy="24"/>
              </a:xfrm>
              <a:custGeom>
                <a:avLst/>
                <a:gdLst>
                  <a:gd name="T0" fmla="*/ 20 w 20"/>
                  <a:gd name="T1" fmla="*/ 5 h 24"/>
                  <a:gd name="T2" fmla="*/ 19 w 20"/>
                  <a:gd name="T3" fmla="*/ 4 h 24"/>
                  <a:gd name="T4" fmla="*/ 18 w 20"/>
                  <a:gd name="T5" fmla="*/ 3 h 24"/>
                  <a:gd name="T6" fmla="*/ 17 w 20"/>
                  <a:gd name="T7" fmla="*/ 1 h 24"/>
                  <a:gd name="T8" fmla="*/ 16 w 20"/>
                  <a:gd name="T9" fmla="*/ 0 h 24"/>
                  <a:gd name="T10" fmla="*/ 1 w 20"/>
                  <a:gd name="T11" fmla="*/ 11 h 24"/>
                  <a:gd name="T12" fmla="*/ 0 w 20"/>
                  <a:gd name="T13" fmla="*/ 11 h 24"/>
                  <a:gd name="T14" fmla="*/ 0 w 20"/>
                  <a:gd name="T15" fmla="*/ 11 h 24"/>
                  <a:gd name="T16" fmla="*/ 0 w 20"/>
                  <a:gd name="T17" fmla="*/ 11 h 24"/>
                  <a:gd name="T18" fmla="*/ 0 w 20"/>
                  <a:gd name="T19" fmla="*/ 11 h 24"/>
                  <a:gd name="T20" fmla="*/ 4 w 20"/>
                  <a:gd name="T21" fmla="*/ 14 h 24"/>
                  <a:gd name="T22" fmla="*/ 7 w 20"/>
                  <a:gd name="T23" fmla="*/ 18 h 24"/>
                  <a:gd name="T24" fmla="*/ 11 w 20"/>
                  <a:gd name="T25" fmla="*/ 21 h 24"/>
                  <a:gd name="T26" fmla="*/ 14 w 20"/>
                  <a:gd name="T27" fmla="*/ 24 h 24"/>
                  <a:gd name="T28" fmla="*/ 14 w 20"/>
                  <a:gd name="T29" fmla="*/ 23 h 24"/>
                  <a:gd name="T30" fmla="*/ 16 w 20"/>
                  <a:gd name="T31" fmla="*/ 23 h 24"/>
                  <a:gd name="T32" fmla="*/ 16 w 20"/>
                  <a:gd name="T33" fmla="*/ 21 h 24"/>
                  <a:gd name="T34" fmla="*/ 16 w 20"/>
                  <a:gd name="T35" fmla="*/ 21 h 24"/>
                  <a:gd name="T36" fmla="*/ 20 w 20"/>
                  <a:gd name="T37" fmla="*/ 5 h 2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0" h="24">
                    <a:moveTo>
                      <a:pt x="20" y="5"/>
                    </a:moveTo>
                    <a:lnTo>
                      <a:pt x="19" y="4"/>
                    </a:lnTo>
                    <a:lnTo>
                      <a:pt x="18" y="3"/>
                    </a:lnTo>
                    <a:lnTo>
                      <a:pt x="17" y="1"/>
                    </a:lnTo>
                    <a:lnTo>
                      <a:pt x="16" y="0"/>
                    </a:lnTo>
                    <a:lnTo>
                      <a:pt x="1" y="11"/>
                    </a:lnTo>
                    <a:lnTo>
                      <a:pt x="0" y="11"/>
                    </a:lnTo>
                    <a:lnTo>
                      <a:pt x="4" y="14"/>
                    </a:lnTo>
                    <a:lnTo>
                      <a:pt x="7" y="18"/>
                    </a:lnTo>
                    <a:lnTo>
                      <a:pt x="11" y="21"/>
                    </a:lnTo>
                    <a:lnTo>
                      <a:pt x="14" y="24"/>
                    </a:lnTo>
                    <a:lnTo>
                      <a:pt x="14" y="23"/>
                    </a:lnTo>
                    <a:lnTo>
                      <a:pt x="16" y="23"/>
                    </a:lnTo>
                    <a:lnTo>
                      <a:pt x="16" y="21"/>
                    </a:lnTo>
                    <a:lnTo>
                      <a:pt x="20" y="5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Freeform 29"/>
              <p:cNvSpPr>
                <a:spLocks/>
              </p:cNvSpPr>
              <p:nvPr/>
            </p:nvSpPr>
            <p:spPr bwMode="auto">
              <a:xfrm>
                <a:off x="4353" y="2747"/>
                <a:ext cx="132" cy="132"/>
              </a:xfrm>
              <a:custGeom>
                <a:avLst/>
                <a:gdLst>
                  <a:gd name="T0" fmla="*/ 72 w 132"/>
                  <a:gd name="T1" fmla="*/ 132 h 132"/>
                  <a:gd name="T2" fmla="*/ 81 w 132"/>
                  <a:gd name="T3" fmla="*/ 131 h 132"/>
                  <a:gd name="T4" fmla="*/ 90 w 132"/>
                  <a:gd name="T5" fmla="*/ 130 h 132"/>
                  <a:gd name="T6" fmla="*/ 98 w 132"/>
                  <a:gd name="T7" fmla="*/ 126 h 132"/>
                  <a:gd name="T8" fmla="*/ 106 w 132"/>
                  <a:gd name="T9" fmla="*/ 122 h 132"/>
                  <a:gd name="T10" fmla="*/ 114 w 132"/>
                  <a:gd name="T11" fmla="*/ 116 h 132"/>
                  <a:gd name="T12" fmla="*/ 120 w 132"/>
                  <a:gd name="T13" fmla="*/ 109 h 132"/>
                  <a:gd name="T14" fmla="*/ 127 w 132"/>
                  <a:gd name="T15" fmla="*/ 100 h 132"/>
                  <a:gd name="T16" fmla="*/ 132 w 132"/>
                  <a:gd name="T17" fmla="*/ 92 h 132"/>
                  <a:gd name="T18" fmla="*/ 127 w 132"/>
                  <a:gd name="T19" fmla="*/ 90 h 132"/>
                  <a:gd name="T20" fmla="*/ 124 w 132"/>
                  <a:gd name="T21" fmla="*/ 87 h 132"/>
                  <a:gd name="T22" fmla="*/ 120 w 132"/>
                  <a:gd name="T23" fmla="*/ 85 h 132"/>
                  <a:gd name="T24" fmla="*/ 116 w 132"/>
                  <a:gd name="T25" fmla="*/ 83 h 132"/>
                  <a:gd name="T26" fmla="*/ 112 w 132"/>
                  <a:gd name="T27" fmla="*/ 90 h 132"/>
                  <a:gd name="T28" fmla="*/ 107 w 132"/>
                  <a:gd name="T29" fmla="*/ 96 h 132"/>
                  <a:gd name="T30" fmla="*/ 103 w 132"/>
                  <a:gd name="T31" fmla="*/ 100 h 132"/>
                  <a:gd name="T32" fmla="*/ 98 w 132"/>
                  <a:gd name="T33" fmla="*/ 105 h 132"/>
                  <a:gd name="T34" fmla="*/ 92 w 132"/>
                  <a:gd name="T35" fmla="*/ 109 h 132"/>
                  <a:gd name="T36" fmla="*/ 85 w 132"/>
                  <a:gd name="T37" fmla="*/ 111 h 132"/>
                  <a:gd name="T38" fmla="*/ 79 w 132"/>
                  <a:gd name="T39" fmla="*/ 113 h 132"/>
                  <a:gd name="T40" fmla="*/ 72 w 132"/>
                  <a:gd name="T41" fmla="*/ 113 h 132"/>
                  <a:gd name="T42" fmla="*/ 61 w 132"/>
                  <a:gd name="T43" fmla="*/ 112 h 132"/>
                  <a:gd name="T44" fmla="*/ 51 w 132"/>
                  <a:gd name="T45" fmla="*/ 107 h 132"/>
                  <a:gd name="T46" fmla="*/ 43 w 132"/>
                  <a:gd name="T47" fmla="*/ 100 h 132"/>
                  <a:gd name="T48" fmla="*/ 34 w 132"/>
                  <a:gd name="T49" fmla="*/ 92 h 132"/>
                  <a:gd name="T50" fmla="*/ 28 w 132"/>
                  <a:gd name="T51" fmla="*/ 80 h 132"/>
                  <a:gd name="T52" fmla="*/ 24 w 132"/>
                  <a:gd name="T53" fmla="*/ 69 h 132"/>
                  <a:gd name="T54" fmla="*/ 20 w 132"/>
                  <a:gd name="T55" fmla="*/ 54 h 132"/>
                  <a:gd name="T56" fmla="*/ 19 w 132"/>
                  <a:gd name="T57" fmla="*/ 39 h 132"/>
                  <a:gd name="T58" fmla="*/ 19 w 132"/>
                  <a:gd name="T59" fmla="*/ 33 h 132"/>
                  <a:gd name="T60" fmla="*/ 20 w 132"/>
                  <a:gd name="T61" fmla="*/ 27 h 132"/>
                  <a:gd name="T62" fmla="*/ 21 w 132"/>
                  <a:gd name="T63" fmla="*/ 21 h 132"/>
                  <a:gd name="T64" fmla="*/ 23 w 132"/>
                  <a:gd name="T65" fmla="*/ 16 h 132"/>
                  <a:gd name="T66" fmla="*/ 18 w 132"/>
                  <a:gd name="T67" fmla="*/ 12 h 132"/>
                  <a:gd name="T68" fmla="*/ 14 w 132"/>
                  <a:gd name="T69" fmla="*/ 8 h 132"/>
                  <a:gd name="T70" fmla="*/ 11 w 132"/>
                  <a:gd name="T71" fmla="*/ 5 h 132"/>
                  <a:gd name="T72" fmla="*/ 7 w 132"/>
                  <a:gd name="T73" fmla="*/ 0 h 132"/>
                  <a:gd name="T74" fmla="*/ 4 w 132"/>
                  <a:gd name="T75" fmla="*/ 10 h 132"/>
                  <a:gd name="T76" fmla="*/ 2 w 132"/>
                  <a:gd name="T77" fmla="*/ 19 h 132"/>
                  <a:gd name="T78" fmla="*/ 0 w 132"/>
                  <a:gd name="T79" fmla="*/ 30 h 132"/>
                  <a:gd name="T80" fmla="*/ 0 w 132"/>
                  <a:gd name="T81" fmla="*/ 39 h 132"/>
                  <a:gd name="T82" fmla="*/ 1 w 132"/>
                  <a:gd name="T83" fmla="*/ 58 h 132"/>
                  <a:gd name="T84" fmla="*/ 6 w 132"/>
                  <a:gd name="T85" fmla="*/ 76 h 132"/>
                  <a:gd name="T86" fmla="*/ 13 w 132"/>
                  <a:gd name="T87" fmla="*/ 91 h 132"/>
                  <a:gd name="T88" fmla="*/ 21 w 132"/>
                  <a:gd name="T89" fmla="*/ 105 h 132"/>
                  <a:gd name="T90" fmla="*/ 32 w 132"/>
                  <a:gd name="T91" fmla="*/ 117 h 132"/>
                  <a:gd name="T92" fmla="*/ 45 w 132"/>
                  <a:gd name="T93" fmla="*/ 125 h 132"/>
                  <a:gd name="T94" fmla="*/ 58 w 132"/>
                  <a:gd name="T95" fmla="*/ 130 h 132"/>
                  <a:gd name="T96" fmla="*/ 72 w 132"/>
                  <a:gd name="T97" fmla="*/ 132 h 13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32" h="132">
                    <a:moveTo>
                      <a:pt x="72" y="132"/>
                    </a:moveTo>
                    <a:lnTo>
                      <a:pt x="81" y="131"/>
                    </a:lnTo>
                    <a:lnTo>
                      <a:pt x="90" y="130"/>
                    </a:lnTo>
                    <a:lnTo>
                      <a:pt x="98" y="126"/>
                    </a:lnTo>
                    <a:lnTo>
                      <a:pt x="106" y="122"/>
                    </a:lnTo>
                    <a:lnTo>
                      <a:pt x="114" y="116"/>
                    </a:lnTo>
                    <a:lnTo>
                      <a:pt x="120" y="109"/>
                    </a:lnTo>
                    <a:lnTo>
                      <a:pt x="127" y="100"/>
                    </a:lnTo>
                    <a:lnTo>
                      <a:pt x="132" y="92"/>
                    </a:lnTo>
                    <a:lnTo>
                      <a:pt x="127" y="90"/>
                    </a:lnTo>
                    <a:lnTo>
                      <a:pt x="124" y="87"/>
                    </a:lnTo>
                    <a:lnTo>
                      <a:pt x="120" y="85"/>
                    </a:lnTo>
                    <a:lnTo>
                      <a:pt x="116" y="83"/>
                    </a:lnTo>
                    <a:lnTo>
                      <a:pt x="112" y="90"/>
                    </a:lnTo>
                    <a:lnTo>
                      <a:pt x="107" y="96"/>
                    </a:lnTo>
                    <a:lnTo>
                      <a:pt x="103" y="100"/>
                    </a:lnTo>
                    <a:lnTo>
                      <a:pt x="98" y="105"/>
                    </a:lnTo>
                    <a:lnTo>
                      <a:pt x="92" y="109"/>
                    </a:lnTo>
                    <a:lnTo>
                      <a:pt x="85" y="111"/>
                    </a:lnTo>
                    <a:lnTo>
                      <a:pt x="79" y="113"/>
                    </a:lnTo>
                    <a:lnTo>
                      <a:pt x="72" y="113"/>
                    </a:lnTo>
                    <a:lnTo>
                      <a:pt x="61" y="112"/>
                    </a:lnTo>
                    <a:lnTo>
                      <a:pt x="51" y="107"/>
                    </a:lnTo>
                    <a:lnTo>
                      <a:pt x="43" y="100"/>
                    </a:lnTo>
                    <a:lnTo>
                      <a:pt x="34" y="92"/>
                    </a:lnTo>
                    <a:lnTo>
                      <a:pt x="28" y="80"/>
                    </a:lnTo>
                    <a:lnTo>
                      <a:pt x="24" y="69"/>
                    </a:lnTo>
                    <a:lnTo>
                      <a:pt x="20" y="54"/>
                    </a:lnTo>
                    <a:lnTo>
                      <a:pt x="19" y="39"/>
                    </a:lnTo>
                    <a:lnTo>
                      <a:pt x="19" y="33"/>
                    </a:lnTo>
                    <a:lnTo>
                      <a:pt x="20" y="27"/>
                    </a:lnTo>
                    <a:lnTo>
                      <a:pt x="21" y="21"/>
                    </a:lnTo>
                    <a:lnTo>
                      <a:pt x="23" y="16"/>
                    </a:lnTo>
                    <a:lnTo>
                      <a:pt x="18" y="12"/>
                    </a:lnTo>
                    <a:lnTo>
                      <a:pt x="14" y="8"/>
                    </a:lnTo>
                    <a:lnTo>
                      <a:pt x="11" y="5"/>
                    </a:lnTo>
                    <a:lnTo>
                      <a:pt x="7" y="0"/>
                    </a:lnTo>
                    <a:lnTo>
                      <a:pt x="4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9"/>
                    </a:lnTo>
                    <a:lnTo>
                      <a:pt x="1" y="58"/>
                    </a:lnTo>
                    <a:lnTo>
                      <a:pt x="6" y="76"/>
                    </a:lnTo>
                    <a:lnTo>
                      <a:pt x="13" y="91"/>
                    </a:lnTo>
                    <a:lnTo>
                      <a:pt x="21" y="105"/>
                    </a:lnTo>
                    <a:lnTo>
                      <a:pt x="32" y="117"/>
                    </a:lnTo>
                    <a:lnTo>
                      <a:pt x="45" y="125"/>
                    </a:lnTo>
                    <a:lnTo>
                      <a:pt x="58" y="130"/>
                    </a:lnTo>
                    <a:lnTo>
                      <a:pt x="72" y="132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30"/>
              <p:cNvSpPr>
                <a:spLocks/>
              </p:cNvSpPr>
              <p:nvPr/>
            </p:nvSpPr>
            <p:spPr bwMode="auto">
              <a:xfrm>
                <a:off x="4360" y="2693"/>
                <a:ext cx="137" cy="146"/>
              </a:xfrm>
              <a:custGeom>
                <a:avLst/>
                <a:gdLst>
                  <a:gd name="T0" fmla="*/ 16 w 137"/>
                  <a:gd name="T1" fmla="*/ 70 h 146"/>
                  <a:gd name="T2" fmla="*/ 19 w 137"/>
                  <a:gd name="T3" fmla="*/ 59 h 146"/>
                  <a:gd name="T4" fmla="*/ 23 w 137"/>
                  <a:gd name="T5" fmla="*/ 49 h 146"/>
                  <a:gd name="T6" fmla="*/ 28 w 137"/>
                  <a:gd name="T7" fmla="*/ 40 h 146"/>
                  <a:gd name="T8" fmla="*/ 34 w 137"/>
                  <a:gd name="T9" fmla="*/ 33 h 146"/>
                  <a:gd name="T10" fmla="*/ 41 w 137"/>
                  <a:gd name="T11" fmla="*/ 27 h 146"/>
                  <a:gd name="T12" fmla="*/ 49 w 137"/>
                  <a:gd name="T13" fmla="*/ 22 h 146"/>
                  <a:gd name="T14" fmla="*/ 57 w 137"/>
                  <a:gd name="T15" fmla="*/ 20 h 146"/>
                  <a:gd name="T16" fmla="*/ 65 w 137"/>
                  <a:gd name="T17" fmla="*/ 19 h 146"/>
                  <a:gd name="T18" fmla="*/ 76 w 137"/>
                  <a:gd name="T19" fmla="*/ 20 h 146"/>
                  <a:gd name="T20" fmla="*/ 86 w 137"/>
                  <a:gd name="T21" fmla="*/ 25 h 146"/>
                  <a:gd name="T22" fmla="*/ 96 w 137"/>
                  <a:gd name="T23" fmla="*/ 32 h 146"/>
                  <a:gd name="T24" fmla="*/ 103 w 137"/>
                  <a:gd name="T25" fmla="*/ 41 h 146"/>
                  <a:gd name="T26" fmla="*/ 110 w 137"/>
                  <a:gd name="T27" fmla="*/ 52 h 146"/>
                  <a:gd name="T28" fmla="*/ 115 w 137"/>
                  <a:gd name="T29" fmla="*/ 65 h 146"/>
                  <a:gd name="T30" fmla="*/ 118 w 137"/>
                  <a:gd name="T31" fmla="*/ 79 h 146"/>
                  <a:gd name="T32" fmla="*/ 119 w 137"/>
                  <a:gd name="T33" fmla="*/ 93 h 146"/>
                  <a:gd name="T34" fmla="*/ 118 w 137"/>
                  <a:gd name="T35" fmla="*/ 105 h 146"/>
                  <a:gd name="T36" fmla="*/ 116 w 137"/>
                  <a:gd name="T37" fmla="*/ 117 h 146"/>
                  <a:gd name="T38" fmla="*/ 113 w 137"/>
                  <a:gd name="T39" fmla="*/ 127 h 146"/>
                  <a:gd name="T40" fmla="*/ 109 w 137"/>
                  <a:gd name="T41" fmla="*/ 137 h 146"/>
                  <a:gd name="T42" fmla="*/ 113 w 137"/>
                  <a:gd name="T43" fmla="*/ 139 h 146"/>
                  <a:gd name="T44" fmla="*/ 117 w 137"/>
                  <a:gd name="T45" fmla="*/ 141 h 146"/>
                  <a:gd name="T46" fmla="*/ 120 w 137"/>
                  <a:gd name="T47" fmla="*/ 144 h 146"/>
                  <a:gd name="T48" fmla="*/ 125 w 137"/>
                  <a:gd name="T49" fmla="*/ 146 h 146"/>
                  <a:gd name="T50" fmla="*/ 131 w 137"/>
                  <a:gd name="T51" fmla="*/ 134 h 146"/>
                  <a:gd name="T52" fmla="*/ 135 w 137"/>
                  <a:gd name="T53" fmla="*/ 121 h 146"/>
                  <a:gd name="T54" fmla="*/ 136 w 137"/>
                  <a:gd name="T55" fmla="*/ 107 h 146"/>
                  <a:gd name="T56" fmla="*/ 137 w 137"/>
                  <a:gd name="T57" fmla="*/ 93 h 146"/>
                  <a:gd name="T58" fmla="*/ 136 w 137"/>
                  <a:gd name="T59" fmla="*/ 74 h 146"/>
                  <a:gd name="T60" fmla="*/ 131 w 137"/>
                  <a:gd name="T61" fmla="*/ 58 h 146"/>
                  <a:gd name="T62" fmla="*/ 125 w 137"/>
                  <a:gd name="T63" fmla="*/ 41 h 146"/>
                  <a:gd name="T64" fmla="*/ 116 w 137"/>
                  <a:gd name="T65" fmla="*/ 27 h 146"/>
                  <a:gd name="T66" fmla="*/ 105 w 137"/>
                  <a:gd name="T67" fmla="*/ 16 h 146"/>
                  <a:gd name="T68" fmla="*/ 93 w 137"/>
                  <a:gd name="T69" fmla="*/ 7 h 146"/>
                  <a:gd name="T70" fmla="*/ 79 w 137"/>
                  <a:gd name="T71" fmla="*/ 2 h 146"/>
                  <a:gd name="T72" fmla="*/ 65 w 137"/>
                  <a:gd name="T73" fmla="*/ 0 h 146"/>
                  <a:gd name="T74" fmla="*/ 54 w 137"/>
                  <a:gd name="T75" fmla="*/ 1 h 146"/>
                  <a:gd name="T76" fmla="*/ 45 w 137"/>
                  <a:gd name="T77" fmla="*/ 4 h 146"/>
                  <a:gd name="T78" fmla="*/ 36 w 137"/>
                  <a:gd name="T79" fmla="*/ 8 h 146"/>
                  <a:gd name="T80" fmla="*/ 26 w 137"/>
                  <a:gd name="T81" fmla="*/ 15 h 146"/>
                  <a:gd name="T82" fmla="*/ 18 w 137"/>
                  <a:gd name="T83" fmla="*/ 24 h 146"/>
                  <a:gd name="T84" fmla="*/ 11 w 137"/>
                  <a:gd name="T85" fmla="*/ 32 h 146"/>
                  <a:gd name="T86" fmla="*/ 5 w 137"/>
                  <a:gd name="T87" fmla="*/ 42 h 146"/>
                  <a:gd name="T88" fmla="*/ 0 w 137"/>
                  <a:gd name="T89" fmla="*/ 54 h 146"/>
                  <a:gd name="T90" fmla="*/ 4 w 137"/>
                  <a:gd name="T91" fmla="*/ 59 h 146"/>
                  <a:gd name="T92" fmla="*/ 7 w 137"/>
                  <a:gd name="T93" fmla="*/ 62 h 146"/>
                  <a:gd name="T94" fmla="*/ 11 w 137"/>
                  <a:gd name="T95" fmla="*/ 66 h 146"/>
                  <a:gd name="T96" fmla="*/ 16 w 137"/>
                  <a:gd name="T97" fmla="*/ 70 h 14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37" h="146">
                    <a:moveTo>
                      <a:pt x="16" y="70"/>
                    </a:moveTo>
                    <a:lnTo>
                      <a:pt x="19" y="59"/>
                    </a:lnTo>
                    <a:lnTo>
                      <a:pt x="23" y="49"/>
                    </a:lnTo>
                    <a:lnTo>
                      <a:pt x="28" y="40"/>
                    </a:lnTo>
                    <a:lnTo>
                      <a:pt x="34" y="33"/>
                    </a:lnTo>
                    <a:lnTo>
                      <a:pt x="41" y="27"/>
                    </a:lnTo>
                    <a:lnTo>
                      <a:pt x="49" y="22"/>
                    </a:lnTo>
                    <a:lnTo>
                      <a:pt x="57" y="20"/>
                    </a:lnTo>
                    <a:lnTo>
                      <a:pt x="65" y="19"/>
                    </a:lnTo>
                    <a:lnTo>
                      <a:pt x="76" y="20"/>
                    </a:lnTo>
                    <a:lnTo>
                      <a:pt x="86" y="25"/>
                    </a:lnTo>
                    <a:lnTo>
                      <a:pt x="96" y="32"/>
                    </a:lnTo>
                    <a:lnTo>
                      <a:pt x="103" y="41"/>
                    </a:lnTo>
                    <a:lnTo>
                      <a:pt x="110" y="52"/>
                    </a:lnTo>
                    <a:lnTo>
                      <a:pt x="115" y="65"/>
                    </a:lnTo>
                    <a:lnTo>
                      <a:pt x="118" y="79"/>
                    </a:lnTo>
                    <a:lnTo>
                      <a:pt x="119" y="93"/>
                    </a:lnTo>
                    <a:lnTo>
                      <a:pt x="118" y="105"/>
                    </a:lnTo>
                    <a:lnTo>
                      <a:pt x="116" y="117"/>
                    </a:lnTo>
                    <a:lnTo>
                      <a:pt x="113" y="127"/>
                    </a:lnTo>
                    <a:lnTo>
                      <a:pt x="109" y="137"/>
                    </a:lnTo>
                    <a:lnTo>
                      <a:pt x="113" y="139"/>
                    </a:lnTo>
                    <a:lnTo>
                      <a:pt x="117" y="141"/>
                    </a:lnTo>
                    <a:lnTo>
                      <a:pt x="120" y="144"/>
                    </a:lnTo>
                    <a:lnTo>
                      <a:pt x="125" y="146"/>
                    </a:lnTo>
                    <a:lnTo>
                      <a:pt x="131" y="134"/>
                    </a:lnTo>
                    <a:lnTo>
                      <a:pt x="135" y="121"/>
                    </a:lnTo>
                    <a:lnTo>
                      <a:pt x="136" y="107"/>
                    </a:lnTo>
                    <a:lnTo>
                      <a:pt x="137" y="93"/>
                    </a:lnTo>
                    <a:lnTo>
                      <a:pt x="136" y="74"/>
                    </a:lnTo>
                    <a:lnTo>
                      <a:pt x="131" y="58"/>
                    </a:lnTo>
                    <a:lnTo>
                      <a:pt x="125" y="41"/>
                    </a:lnTo>
                    <a:lnTo>
                      <a:pt x="116" y="27"/>
                    </a:lnTo>
                    <a:lnTo>
                      <a:pt x="105" y="16"/>
                    </a:lnTo>
                    <a:lnTo>
                      <a:pt x="93" y="7"/>
                    </a:lnTo>
                    <a:lnTo>
                      <a:pt x="79" y="2"/>
                    </a:lnTo>
                    <a:lnTo>
                      <a:pt x="65" y="0"/>
                    </a:lnTo>
                    <a:lnTo>
                      <a:pt x="54" y="1"/>
                    </a:lnTo>
                    <a:lnTo>
                      <a:pt x="45" y="4"/>
                    </a:lnTo>
                    <a:lnTo>
                      <a:pt x="36" y="8"/>
                    </a:lnTo>
                    <a:lnTo>
                      <a:pt x="26" y="15"/>
                    </a:lnTo>
                    <a:lnTo>
                      <a:pt x="18" y="24"/>
                    </a:lnTo>
                    <a:lnTo>
                      <a:pt x="11" y="32"/>
                    </a:lnTo>
                    <a:lnTo>
                      <a:pt x="5" y="42"/>
                    </a:lnTo>
                    <a:lnTo>
                      <a:pt x="0" y="54"/>
                    </a:lnTo>
                    <a:lnTo>
                      <a:pt x="4" y="59"/>
                    </a:lnTo>
                    <a:lnTo>
                      <a:pt x="7" y="62"/>
                    </a:lnTo>
                    <a:lnTo>
                      <a:pt x="11" y="66"/>
                    </a:lnTo>
                    <a:lnTo>
                      <a:pt x="16" y="70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31"/>
              <p:cNvSpPr>
                <a:spLocks/>
              </p:cNvSpPr>
              <p:nvPr/>
            </p:nvSpPr>
            <p:spPr bwMode="auto">
              <a:xfrm>
                <a:off x="2943" y="1772"/>
                <a:ext cx="750" cy="580"/>
              </a:xfrm>
              <a:custGeom>
                <a:avLst/>
                <a:gdLst>
                  <a:gd name="T0" fmla="*/ 408 w 750"/>
                  <a:gd name="T1" fmla="*/ 3 h 580"/>
                  <a:gd name="T2" fmla="*/ 419 w 750"/>
                  <a:gd name="T3" fmla="*/ 2 h 580"/>
                  <a:gd name="T4" fmla="*/ 430 w 750"/>
                  <a:gd name="T5" fmla="*/ 1 h 580"/>
                  <a:gd name="T6" fmla="*/ 440 w 750"/>
                  <a:gd name="T7" fmla="*/ 0 h 580"/>
                  <a:gd name="T8" fmla="*/ 461 w 750"/>
                  <a:gd name="T9" fmla="*/ 0 h 580"/>
                  <a:gd name="T10" fmla="*/ 494 w 750"/>
                  <a:gd name="T11" fmla="*/ 1 h 580"/>
                  <a:gd name="T12" fmla="*/ 529 w 750"/>
                  <a:gd name="T13" fmla="*/ 5 h 580"/>
                  <a:gd name="T14" fmla="*/ 565 w 750"/>
                  <a:gd name="T15" fmla="*/ 13 h 580"/>
                  <a:gd name="T16" fmla="*/ 603 w 750"/>
                  <a:gd name="T17" fmla="*/ 24 h 580"/>
                  <a:gd name="T18" fmla="*/ 642 w 750"/>
                  <a:gd name="T19" fmla="*/ 40 h 580"/>
                  <a:gd name="T20" fmla="*/ 682 w 750"/>
                  <a:gd name="T21" fmla="*/ 60 h 580"/>
                  <a:gd name="T22" fmla="*/ 724 w 750"/>
                  <a:gd name="T23" fmla="*/ 83 h 580"/>
                  <a:gd name="T24" fmla="*/ 747 w 750"/>
                  <a:gd name="T25" fmla="*/ 101 h 580"/>
                  <a:gd name="T26" fmla="*/ 750 w 750"/>
                  <a:gd name="T27" fmla="*/ 127 h 580"/>
                  <a:gd name="T28" fmla="*/ 749 w 750"/>
                  <a:gd name="T29" fmla="*/ 161 h 580"/>
                  <a:gd name="T30" fmla="*/ 734 w 750"/>
                  <a:gd name="T31" fmla="*/ 182 h 580"/>
                  <a:gd name="T32" fmla="*/ 712 w 750"/>
                  <a:gd name="T33" fmla="*/ 181 h 580"/>
                  <a:gd name="T34" fmla="*/ 695 w 750"/>
                  <a:gd name="T35" fmla="*/ 173 h 580"/>
                  <a:gd name="T36" fmla="*/ 670 w 750"/>
                  <a:gd name="T37" fmla="*/ 160 h 580"/>
                  <a:gd name="T38" fmla="*/ 639 w 750"/>
                  <a:gd name="T39" fmla="*/ 144 h 580"/>
                  <a:gd name="T40" fmla="*/ 602 w 750"/>
                  <a:gd name="T41" fmla="*/ 129 h 580"/>
                  <a:gd name="T42" fmla="*/ 559 w 750"/>
                  <a:gd name="T43" fmla="*/ 115 h 580"/>
                  <a:gd name="T44" fmla="*/ 513 w 750"/>
                  <a:gd name="T45" fmla="*/ 106 h 580"/>
                  <a:gd name="T46" fmla="*/ 463 w 750"/>
                  <a:gd name="T47" fmla="*/ 101 h 580"/>
                  <a:gd name="T48" fmla="*/ 410 w 750"/>
                  <a:gd name="T49" fmla="*/ 104 h 580"/>
                  <a:gd name="T50" fmla="*/ 354 w 750"/>
                  <a:gd name="T51" fmla="*/ 117 h 580"/>
                  <a:gd name="T52" fmla="*/ 299 w 750"/>
                  <a:gd name="T53" fmla="*/ 142 h 580"/>
                  <a:gd name="T54" fmla="*/ 241 w 750"/>
                  <a:gd name="T55" fmla="*/ 181 h 580"/>
                  <a:gd name="T56" fmla="*/ 185 w 750"/>
                  <a:gd name="T57" fmla="*/ 236 h 580"/>
                  <a:gd name="T58" fmla="*/ 129 w 750"/>
                  <a:gd name="T59" fmla="*/ 308 h 580"/>
                  <a:gd name="T60" fmla="*/ 75 w 750"/>
                  <a:gd name="T61" fmla="*/ 400 h 580"/>
                  <a:gd name="T62" fmla="*/ 24 w 750"/>
                  <a:gd name="T63" fmla="*/ 514 h 580"/>
                  <a:gd name="T64" fmla="*/ 1 w 750"/>
                  <a:gd name="T65" fmla="*/ 575 h 580"/>
                  <a:gd name="T66" fmla="*/ 10 w 750"/>
                  <a:gd name="T67" fmla="*/ 532 h 580"/>
                  <a:gd name="T68" fmla="*/ 30 w 750"/>
                  <a:gd name="T69" fmla="*/ 459 h 580"/>
                  <a:gd name="T70" fmla="*/ 62 w 750"/>
                  <a:gd name="T71" fmla="*/ 366 h 580"/>
                  <a:gd name="T72" fmla="*/ 108 w 750"/>
                  <a:gd name="T73" fmla="*/ 263 h 580"/>
                  <a:gd name="T74" fmla="*/ 170 w 750"/>
                  <a:gd name="T75" fmla="*/ 165 h 580"/>
                  <a:gd name="T76" fmla="*/ 249 w 750"/>
                  <a:gd name="T77" fmla="*/ 80 h 580"/>
                  <a:gd name="T78" fmla="*/ 346 w 750"/>
                  <a:gd name="T79" fmla="*/ 21 h 58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750" h="580">
                    <a:moveTo>
                      <a:pt x="403" y="4"/>
                    </a:moveTo>
                    <a:lnTo>
                      <a:pt x="408" y="3"/>
                    </a:lnTo>
                    <a:lnTo>
                      <a:pt x="413" y="3"/>
                    </a:lnTo>
                    <a:lnTo>
                      <a:pt x="419" y="2"/>
                    </a:lnTo>
                    <a:lnTo>
                      <a:pt x="424" y="1"/>
                    </a:lnTo>
                    <a:lnTo>
                      <a:pt x="430" y="1"/>
                    </a:lnTo>
                    <a:lnTo>
                      <a:pt x="434" y="0"/>
                    </a:lnTo>
                    <a:lnTo>
                      <a:pt x="440" y="0"/>
                    </a:lnTo>
                    <a:lnTo>
                      <a:pt x="446" y="0"/>
                    </a:lnTo>
                    <a:lnTo>
                      <a:pt x="461" y="0"/>
                    </a:lnTo>
                    <a:lnTo>
                      <a:pt x="478" y="0"/>
                    </a:lnTo>
                    <a:lnTo>
                      <a:pt x="494" y="1"/>
                    </a:lnTo>
                    <a:lnTo>
                      <a:pt x="512" y="2"/>
                    </a:lnTo>
                    <a:lnTo>
                      <a:pt x="529" y="5"/>
                    </a:lnTo>
                    <a:lnTo>
                      <a:pt x="546" y="9"/>
                    </a:lnTo>
                    <a:lnTo>
                      <a:pt x="565" y="13"/>
                    </a:lnTo>
                    <a:lnTo>
                      <a:pt x="584" y="18"/>
                    </a:lnTo>
                    <a:lnTo>
                      <a:pt x="603" y="24"/>
                    </a:lnTo>
                    <a:lnTo>
                      <a:pt x="622" y="31"/>
                    </a:lnTo>
                    <a:lnTo>
                      <a:pt x="642" y="40"/>
                    </a:lnTo>
                    <a:lnTo>
                      <a:pt x="662" y="49"/>
                    </a:lnTo>
                    <a:lnTo>
                      <a:pt x="682" y="60"/>
                    </a:lnTo>
                    <a:lnTo>
                      <a:pt x="703" y="70"/>
                    </a:lnTo>
                    <a:lnTo>
                      <a:pt x="724" y="83"/>
                    </a:lnTo>
                    <a:lnTo>
                      <a:pt x="745" y="96"/>
                    </a:lnTo>
                    <a:lnTo>
                      <a:pt x="747" y="101"/>
                    </a:lnTo>
                    <a:lnTo>
                      <a:pt x="748" y="111"/>
                    </a:lnTo>
                    <a:lnTo>
                      <a:pt x="750" y="127"/>
                    </a:lnTo>
                    <a:lnTo>
                      <a:pt x="750" y="143"/>
                    </a:lnTo>
                    <a:lnTo>
                      <a:pt x="749" y="161"/>
                    </a:lnTo>
                    <a:lnTo>
                      <a:pt x="743" y="174"/>
                    </a:lnTo>
                    <a:lnTo>
                      <a:pt x="734" y="182"/>
                    </a:lnTo>
                    <a:lnTo>
                      <a:pt x="718" y="183"/>
                    </a:lnTo>
                    <a:lnTo>
                      <a:pt x="712" y="181"/>
                    </a:lnTo>
                    <a:lnTo>
                      <a:pt x="705" y="177"/>
                    </a:lnTo>
                    <a:lnTo>
                      <a:pt x="695" y="173"/>
                    </a:lnTo>
                    <a:lnTo>
                      <a:pt x="684" y="167"/>
                    </a:lnTo>
                    <a:lnTo>
                      <a:pt x="670" y="160"/>
                    </a:lnTo>
                    <a:lnTo>
                      <a:pt x="656" y="153"/>
                    </a:lnTo>
                    <a:lnTo>
                      <a:pt x="639" y="144"/>
                    </a:lnTo>
                    <a:lnTo>
                      <a:pt x="622" y="137"/>
                    </a:lnTo>
                    <a:lnTo>
                      <a:pt x="602" y="129"/>
                    </a:lnTo>
                    <a:lnTo>
                      <a:pt x="582" y="122"/>
                    </a:lnTo>
                    <a:lnTo>
                      <a:pt x="559" y="115"/>
                    </a:lnTo>
                    <a:lnTo>
                      <a:pt x="537" y="110"/>
                    </a:lnTo>
                    <a:lnTo>
                      <a:pt x="513" y="106"/>
                    </a:lnTo>
                    <a:lnTo>
                      <a:pt x="489" y="102"/>
                    </a:lnTo>
                    <a:lnTo>
                      <a:pt x="463" y="101"/>
                    </a:lnTo>
                    <a:lnTo>
                      <a:pt x="437" y="102"/>
                    </a:lnTo>
                    <a:lnTo>
                      <a:pt x="410" y="104"/>
                    </a:lnTo>
                    <a:lnTo>
                      <a:pt x="383" y="110"/>
                    </a:lnTo>
                    <a:lnTo>
                      <a:pt x="354" y="117"/>
                    </a:lnTo>
                    <a:lnTo>
                      <a:pt x="327" y="129"/>
                    </a:lnTo>
                    <a:lnTo>
                      <a:pt x="299" y="142"/>
                    </a:lnTo>
                    <a:lnTo>
                      <a:pt x="269" y="160"/>
                    </a:lnTo>
                    <a:lnTo>
                      <a:pt x="241" y="181"/>
                    </a:lnTo>
                    <a:lnTo>
                      <a:pt x="213" y="207"/>
                    </a:lnTo>
                    <a:lnTo>
                      <a:pt x="185" y="236"/>
                    </a:lnTo>
                    <a:lnTo>
                      <a:pt x="156" y="269"/>
                    </a:lnTo>
                    <a:lnTo>
                      <a:pt x="129" y="308"/>
                    </a:lnTo>
                    <a:lnTo>
                      <a:pt x="102" y="352"/>
                    </a:lnTo>
                    <a:lnTo>
                      <a:pt x="75" y="400"/>
                    </a:lnTo>
                    <a:lnTo>
                      <a:pt x="49" y="454"/>
                    </a:lnTo>
                    <a:lnTo>
                      <a:pt x="24" y="514"/>
                    </a:lnTo>
                    <a:lnTo>
                      <a:pt x="0" y="580"/>
                    </a:lnTo>
                    <a:lnTo>
                      <a:pt x="1" y="575"/>
                    </a:lnTo>
                    <a:lnTo>
                      <a:pt x="4" y="558"/>
                    </a:lnTo>
                    <a:lnTo>
                      <a:pt x="10" y="532"/>
                    </a:lnTo>
                    <a:lnTo>
                      <a:pt x="18" y="499"/>
                    </a:lnTo>
                    <a:lnTo>
                      <a:pt x="30" y="459"/>
                    </a:lnTo>
                    <a:lnTo>
                      <a:pt x="44" y="414"/>
                    </a:lnTo>
                    <a:lnTo>
                      <a:pt x="62" y="366"/>
                    </a:lnTo>
                    <a:lnTo>
                      <a:pt x="83" y="315"/>
                    </a:lnTo>
                    <a:lnTo>
                      <a:pt x="108" y="263"/>
                    </a:lnTo>
                    <a:lnTo>
                      <a:pt x="137" y="214"/>
                    </a:lnTo>
                    <a:lnTo>
                      <a:pt x="170" y="165"/>
                    </a:lnTo>
                    <a:lnTo>
                      <a:pt x="207" y="120"/>
                    </a:lnTo>
                    <a:lnTo>
                      <a:pt x="249" y="80"/>
                    </a:lnTo>
                    <a:lnTo>
                      <a:pt x="295" y="47"/>
                    </a:lnTo>
                    <a:lnTo>
                      <a:pt x="346" y="21"/>
                    </a:lnTo>
                    <a:lnTo>
                      <a:pt x="403" y="4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32"/>
              <p:cNvSpPr>
                <a:spLocks/>
              </p:cNvSpPr>
              <p:nvPr/>
            </p:nvSpPr>
            <p:spPr bwMode="auto">
              <a:xfrm>
                <a:off x="3198" y="1862"/>
                <a:ext cx="100" cy="100"/>
              </a:xfrm>
              <a:custGeom>
                <a:avLst/>
                <a:gdLst>
                  <a:gd name="T0" fmla="*/ 100 w 100"/>
                  <a:gd name="T1" fmla="*/ 51 h 100"/>
                  <a:gd name="T2" fmla="*/ 99 w 100"/>
                  <a:gd name="T3" fmla="*/ 60 h 100"/>
                  <a:gd name="T4" fmla="*/ 97 w 100"/>
                  <a:gd name="T5" fmla="*/ 70 h 100"/>
                  <a:gd name="T6" fmla="*/ 92 w 100"/>
                  <a:gd name="T7" fmla="*/ 78 h 100"/>
                  <a:gd name="T8" fmla="*/ 86 w 100"/>
                  <a:gd name="T9" fmla="*/ 86 h 100"/>
                  <a:gd name="T10" fmla="*/ 78 w 100"/>
                  <a:gd name="T11" fmla="*/ 92 h 100"/>
                  <a:gd name="T12" fmla="*/ 70 w 100"/>
                  <a:gd name="T13" fmla="*/ 97 h 100"/>
                  <a:gd name="T14" fmla="*/ 60 w 100"/>
                  <a:gd name="T15" fmla="*/ 99 h 100"/>
                  <a:gd name="T16" fmla="*/ 50 w 100"/>
                  <a:gd name="T17" fmla="*/ 100 h 100"/>
                  <a:gd name="T18" fmla="*/ 40 w 100"/>
                  <a:gd name="T19" fmla="*/ 99 h 100"/>
                  <a:gd name="T20" fmla="*/ 31 w 100"/>
                  <a:gd name="T21" fmla="*/ 97 h 100"/>
                  <a:gd name="T22" fmla="*/ 23 w 100"/>
                  <a:gd name="T23" fmla="*/ 92 h 100"/>
                  <a:gd name="T24" fmla="*/ 14 w 100"/>
                  <a:gd name="T25" fmla="*/ 86 h 100"/>
                  <a:gd name="T26" fmla="*/ 9 w 100"/>
                  <a:gd name="T27" fmla="*/ 78 h 100"/>
                  <a:gd name="T28" fmla="*/ 4 w 100"/>
                  <a:gd name="T29" fmla="*/ 70 h 100"/>
                  <a:gd name="T30" fmla="*/ 1 w 100"/>
                  <a:gd name="T31" fmla="*/ 60 h 100"/>
                  <a:gd name="T32" fmla="*/ 0 w 100"/>
                  <a:gd name="T33" fmla="*/ 51 h 100"/>
                  <a:gd name="T34" fmla="*/ 1 w 100"/>
                  <a:gd name="T35" fmla="*/ 40 h 100"/>
                  <a:gd name="T36" fmla="*/ 4 w 100"/>
                  <a:gd name="T37" fmla="*/ 31 h 100"/>
                  <a:gd name="T38" fmla="*/ 9 w 100"/>
                  <a:gd name="T39" fmla="*/ 23 h 100"/>
                  <a:gd name="T40" fmla="*/ 14 w 100"/>
                  <a:gd name="T41" fmla="*/ 14 h 100"/>
                  <a:gd name="T42" fmla="*/ 23 w 100"/>
                  <a:gd name="T43" fmla="*/ 9 h 100"/>
                  <a:gd name="T44" fmla="*/ 31 w 100"/>
                  <a:gd name="T45" fmla="*/ 4 h 100"/>
                  <a:gd name="T46" fmla="*/ 40 w 100"/>
                  <a:gd name="T47" fmla="*/ 1 h 100"/>
                  <a:gd name="T48" fmla="*/ 50 w 100"/>
                  <a:gd name="T49" fmla="*/ 0 h 100"/>
                  <a:gd name="T50" fmla="*/ 60 w 100"/>
                  <a:gd name="T51" fmla="*/ 1 h 100"/>
                  <a:gd name="T52" fmla="*/ 70 w 100"/>
                  <a:gd name="T53" fmla="*/ 4 h 100"/>
                  <a:gd name="T54" fmla="*/ 78 w 100"/>
                  <a:gd name="T55" fmla="*/ 9 h 100"/>
                  <a:gd name="T56" fmla="*/ 86 w 100"/>
                  <a:gd name="T57" fmla="*/ 14 h 100"/>
                  <a:gd name="T58" fmla="*/ 92 w 100"/>
                  <a:gd name="T59" fmla="*/ 23 h 100"/>
                  <a:gd name="T60" fmla="*/ 97 w 100"/>
                  <a:gd name="T61" fmla="*/ 31 h 100"/>
                  <a:gd name="T62" fmla="*/ 99 w 100"/>
                  <a:gd name="T63" fmla="*/ 40 h 100"/>
                  <a:gd name="T64" fmla="*/ 100 w 100"/>
                  <a:gd name="T65" fmla="*/ 51 h 10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00" h="100">
                    <a:moveTo>
                      <a:pt x="100" y="51"/>
                    </a:moveTo>
                    <a:lnTo>
                      <a:pt x="99" y="60"/>
                    </a:lnTo>
                    <a:lnTo>
                      <a:pt x="97" y="70"/>
                    </a:lnTo>
                    <a:lnTo>
                      <a:pt x="92" y="78"/>
                    </a:lnTo>
                    <a:lnTo>
                      <a:pt x="86" y="86"/>
                    </a:lnTo>
                    <a:lnTo>
                      <a:pt x="78" y="92"/>
                    </a:lnTo>
                    <a:lnTo>
                      <a:pt x="70" y="97"/>
                    </a:lnTo>
                    <a:lnTo>
                      <a:pt x="60" y="99"/>
                    </a:lnTo>
                    <a:lnTo>
                      <a:pt x="50" y="100"/>
                    </a:lnTo>
                    <a:lnTo>
                      <a:pt x="40" y="99"/>
                    </a:lnTo>
                    <a:lnTo>
                      <a:pt x="31" y="97"/>
                    </a:lnTo>
                    <a:lnTo>
                      <a:pt x="23" y="92"/>
                    </a:lnTo>
                    <a:lnTo>
                      <a:pt x="14" y="86"/>
                    </a:lnTo>
                    <a:lnTo>
                      <a:pt x="9" y="78"/>
                    </a:lnTo>
                    <a:lnTo>
                      <a:pt x="4" y="70"/>
                    </a:lnTo>
                    <a:lnTo>
                      <a:pt x="1" y="60"/>
                    </a:lnTo>
                    <a:lnTo>
                      <a:pt x="0" y="51"/>
                    </a:lnTo>
                    <a:lnTo>
                      <a:pt x="1" y="40"/>
                    </a:lnTo>
                    <a:lnTo>
                      <a:pt x="4" y="31"/>
                    </a:lnTo>
                    <a:lnTo>
                      <a:pt x="9" y="23"/>
                    </a:lnTo>
                    <a:lnTo>
                      <a:pt x="14" y="14"/>
                    </a:lnTo>
                    <a:lnTo>
                      <a:pt x="23" y="9"/>
                    </a:lnTo>
                    <a:lnTo>
                      <a:pt x="31" y="4"/>
                    </a:lnTo>
                    <a:lnTo>
                      <a:pt x="40" y="1"/>
                    </a:lnTo>
                    <a:lnTo>
                      <a:pt x="50" y="0"/>
                    </a:lnTo>
                    <a:lnTo>
                      <a:pt x="60" y="1"/>
                    </a:lnTo>
                    <a:lnTo>
                      <a:pt x="70" y="4"/>
                    </a:lnTo>
                    <a:lnTo>
                      <a:pt x="78" y="9"/>
                    </a:lnTo>
                    <a:lnTo>
                      <a:pt x="86" y="14"/>
                    </a:lnTo>
                    <a:lnTo>
                      <a:pt x="92" y="23"/>
                    </a:lnTo>
                    <a:lnTo>
                      <a:pt x="97" y="31"/>
                    </a:lnTo>
                    <a:lnTo>
                      <a:pt x="99" y="40"/>
                    </a:lnTo>
                    <a:lnTo>
                      <a:pt x="100" y="5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" name="Group 4"/>
            <p:cNvGrpSpPr>
              <a:grpSpLocks noChangeAspect="1"/>
            </p:cNvGrpSpPr>
            <p:nvPr/>
          </p:nvGrpSpPr>
          <p:grpSpPr bwMode="auto">
            <a:xfrm>
              <a:off x="4724400" y="1524000"/>
              <a:ext cx="1320800" cy="1047750"/>
              <a:chOff x="2305" y="1682"/>
              <a:chExt cx="2351" cy="1956"/>
            </a:xfrm>
          </p:grpSpPr>
          <p:sp>
            <p:nvSpPr>
              <p:cNvPr id="73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2305" y="1682"/>
                <a:ext cx="2351" cy="19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Freeform 5"/>
              <p:cNvSpPr>
                <a:spLocks/>
              </p:cNvSpPr>
              <p:nvPr/>
            </p:nvSpPr>
            <p:spPr bwMode="auto">
              <a:xfrm>
                <a:off x="2651" y="3030"/>
                <a:ext cx="1659" cy="547"/>
              </a:xfrm>
              <a:custGeom>
                <a:avLst/>
                <a:gdLst>
                  <a:gd name="T0" fmla="*/ 1653 w 1659"/>
                  <a:gd name="T1" fmla="*/ 14 h 547"/>
                  <a:gd name="T2" fmla="*/ 1650 w 1659"/>
                  <a:gd name="T3" fmla="*/ 58 h 547"/>
                  <a:gd name="T4" fmla="*/ 1603 w 1659"/>
                  <a:gd name="T5" fmla="*/ 97 h 547"/>
                  <a:gd name="T6" fmla="*/ 1549 w 1659"/>
                  <a:gd name="T7" fmla="*/ 167 h 547"/>
                  <a:gd name="T8" fmla="*/ 1518 w 1659"/>
                  <a:gd name="T9" fmla="*/ 263 h 547"/>
                  <a:gd name="T10" fmla="*/ 1551 w 1659"/>
                  <a:gd name="T11" fmla="*/ 366 h 547"/>
                  <a:gd name="T12" fmla="*/ 1633 w 1659"/>
                  <a:gd name="T13" fmla="*/ 474 h 547"/>
                  <a:gd name="T14" fmla="*/ 1618 w 1659"/>
                  <a:gd name="T15" fmla="*/ 531 h 547"/>
                  <a:gd name="T16" fmla="*/ 1571 w 1659"/>
                  <a:gd name="T17" fmla="*/ 529 h 547"/>
                  <a:gd name="T18" fmla="*/ 1523 w 1659"/>
                  <a:gd name="T19" fmla="*/ 493 h 547"/>
                  <a:gd name="T20" fmla="*/ 1462 w 1659"/>
                  <a:gd name="T21" fmla="*/ 429 h 547"/>
                  <a:gd name="T22" fmla="*/ 1400 w 1659"/>
                  <a:gd name="T23" fmla="*/ 399 h 547"/>
                  <a:gd name="T24" fmla="*/ 1344 w 1659"/>
                  <a:gd name="T25" fmla="*/ 404 h 547"/>
                  <a:gd name="T26" fmla="*/ 1294 w 1659"/>
                  <a:gd name="T27" fmla="*/ 438 h 547"/>
                  <a:gd name="T28" fmla="*/ 1215 w 1659"/>
                  <a:gd name="T29" fmla="*/ 505 h 547"/>
                  <a:gd name="T30" fmla="*/ 1109 w 1659"/>
                  <a:gd name="T31" fmla="*/ 529 h 547"/>
                  <a:gd name="T32" fmla="*/ 1000 w 1659"/>
                  <a:gd name="T33" fmla="*/ 515 h 547"/>
                  <a:gd name="T34" fmla="*/ 906 w 1659"/>
                  <a:gd name="T35" fmla="*/ 481 h 547"/>
                  <a:gd name="T36" fmla="*/ 832 w 1659"/>
                  <a:gd name="T37" fmla="*/ 452 h 547"/>
                  <a:gd name="T38" fmla="*/ 761 w 1659"/>
                  <a:gd name="T39" fmla="*/ 463 h 547"/>
                  <a:gd name="T40" fmla="*/ 696 w 1659"/>
                  <a:gd name="T41" fmla="*/ 496 h 547"/>
                  <a:gd name="T42" fmla="*/ 643 w 1659"/>
                  <a:gd name="T43" fmla="*/ 534 h 547"/>
                  <a:gd name="T44" fmla="*/ 594 w 1659"/>
                  <a:gd name="T45" fmla="*/ 540 h 547"/>
                  <a:gd name="T46" fmla="*/ 526 w 1659"/>
                  <a:gd name="T47" fmla="*/ 484 h 547"/>
                  <a:gd name="T48" fmla="*/ 447 w 1659"/>
                  <a:gd name="T49" fmla="*/ 427 h 547"/>
                  <a:gd name="T50" fmla="*/ 366 w 1659"/>
                  <a:gd name="T51" fmla="*/ 423 h 547"/>
                  <a:gd name="T52" fmla="*/ 280 w 1659"/>
                  <a:gd name="T53" fmla="*/ 483 h 547"/>
                  <a:gd name="T54" fmla="*/ 221 w 1659"/>
                  <a:gd name="T55" fmla="*/ 477 h 547"/>
                  <a:gd name="T56" fmla="*/ 177 w 1659"/>
                  <a:gd name="T57" fmla="*/ 441 h 547"/>
                  <a:gd name="T58" fmla="*/ 131 w 1659"/>
                  <a:gd name="T59" fmla="*/ 417 h 547"/>
                  <a:gd name="T60" fmla="*/ 71 w 1659"/>
                  <a:gd name="T61" fmla="*/ 411 h 547"/>
                  <a:gd name="T62" fmla="*/ 18 w 1659"/>
                  <a:gd name="T63" fmla="*/ 359 h 547"/>
                  <a:gd name="T64" fmla="*/ 2 w 1659"/>
                  <a:gd name="T65" fmla="*/ 299 h 547"/>
                  <a:gd name="T66" fmla="*/ 53 w 1659"/>
                  <a:gd name="T67" fmla="*/ 273 h 547"/>
                  <a:gd name="T68" fmla="*/ 157 w 1659"/>
                  <a:gd name="T69" fmla="*/ 287 h 547"/>
                  <a:gd name="T70" fmla="*/ 223 w 1659"/>
                  <a:gd name="T71" fmla="*/ 276 h 547"/>
                  <a:gd name="T72" fmla="*/ 263 w 1659"/>
                  <a:gd name="T73" fmla="*/ 247 h 547"/>
                  <a:gd name="T74" fmla="*/ 295 w 1659"/>
                  <a:gd name="T75" fmla="*/ 216 h 547"/>
                  <a:gd name="T76" fmla="*/ 347 w 1659"/>
                  <a:gd name="T77" fmla="*/ 197 h 547"/>
                  <a:gd name="T78" fmla="*/ 438 w 1659"/>
                  <a:gd name="T79" fmla="*/ 193 h 547"/>
                  <a:gd name="T80" fmla="*/ 548 w 1659"/>
                  <a:gd name="T81" fmla="*/ 210 h 547"/>
                  <a:gd name="T82" fmla="*/ 658 w 1659"/>
                  <a:gd name="T83" fmla="*/ 247 h 547"/>
                  <a:gd name="T84" fmla="*/ 765 w 1659"/>
                  <a:gd name="T85" fmla="*/ 298 h 547"/>
                  <a:gd name="T86" fmla="*/ 898 w 1659"/>
                  <a:gd name="T87" fmla="*/ 331 h 547"/>
                  <a:gd name="T88" fmla="*/ 1045 w 1659"/>
                  <a:gd name="T89" fmla="*/ 331 h 547"/>
                  <a:gd name="T90" fmla="*/ 1182 w 1659"/>
                  <a:gd name="T91" fmla="*/ 282 h 547"/>
                  <a:gd name="T92" fmla="*/ 1306 w 1659"/>
                  <a:gd name="T93" fmla="*/ 196 h 547"/>
                  <a:gd name="T94" fmla="*/ 1446 w 1659"/>
                  <a:gd name="T95" fmla="*/ 108 h 547"/>
                  <a:gd name="T96" fmla="*/ 1571 w 1659"/>
                  <a:gd name="T97" fmla="*/ 39 h 547"/>
                  <a:gd name="T98" fmla="*/ 1639 w 1659"/>
                  <a:gd name="T99" fmla="*/ 1 h 54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1659" h="547">
                    <a:moveTo>
                      <a:pt x="1642" y="0"/>
                    </a:moveTo>
                    <a:lnTo>
                      <a:pt x="1643" y="2"/>
                    </a:lnTo>
                    <a:lnTo>
                      <a:pt x="1648" y="7"/>
                    </a:lnTo>
                    <a:lnTo>
                      <a:pt x="1653" y="14"/>
                    </a:lnTo>
                    <a:lnTo>
                      <a:pt x="1657" y="24"/>
                    </a:lnTo>
                    <a:lnTo>
                      <a:pt x="1659" y="35"/>
                    </a:lnTo>
                    <a:lnTo>
                      <a:pt x="1657" y="46"/>
                    </a:lnTo>
                    <a:lnTo>
                      <a:pt x="1650" y="58"/>
                    </a:lnTo>
                    <a:lnTo>
                      <a:pt x="1637" y="68"/>
                    </a:lnTo>
                    <a:lnTo>
                      <a:pt x="1628" y="75"/>
                    </a:lnTo>
                    <a:lnTo>
                      <a:pt x="1616" y="85"/>
                    </a:lnTo>
                    <a:lnTo>
                      <a:pt x="1603" y="97"/>
                    </a:lnTo>
                    <a:lnTo>
                      <a:pt x="1589" y="112"/>
                    </a:lnTo>
                    <a:lnTo>
                      <a:pt x="1575" y="128"/>
                    </a:lnTo>
                    <a:lnTo>
                      <a:pt x="1562" y="147"/>
                    </a:lnTo>
                    <a:lnTo>
                      <a:pt x="1549" y="167"/>
                    </a:lnTo>
                    <a:lnTo>
                      <a:pt x="1537" y="190"/>
                    </a:lnTo>
                    <a:lnTo>
                      <a:pt x="1529" y="213"/>
                    </a:lnTo>
                    <a:lnTo>
                      <a:pt x="1522" y="237"/>
                    </a:lnTo>
                    <a:lnTo>
                      <a:pt x="1518" y="263"/>
                    </a:lnTo>
                    <a:lnTo>
                      <a:pt x="1519" y="287"/>
                    </a:lnTo>
                    <a:lnTo>
                      <a:pt x="1525" y="315"/>
                    </a:lnTo>
                    <a:lnTo>
                      <a:pt x="1535" y="341"/>
                    </a:lnTo>
                    <a:lnTo>
                      <a:pt x="1551" y="366"/>
                    </a:lnTo>
                    <a:lnTo>
                      <a:pt x="1574" y="392"/>
                    </a:lnTo>
                    <a:lnTo>
                      <a:pt x="1602" y="423"/>
                    </a:lnTo>
                    <a:lnTo>
                      <a:pt x="1621" y="450"/>
                    </a:lnTo>
                    <a:lnTo>
                      <a:pt x="1633" y="474"/>
                    </a:lnTo>
                    <a:lnTo>
                      <a:pt x="1637" y="495"/>
                    </a:lnTo>
                    <a:lnTo>
                      <a:pt x="1636" y="511"/>
                    </a:lnTo>
                    <a:lnTo>
                      <a:pt x="1629" y="523"/>
                    </a:lnTo>
                    <a:lnTo>
                      <a:pt x="1618" y="531"/>
                    </a:lnTo>
                    <a:lnTo>
                      <a:pt x="1604" y="535"/>
                    </a:lnTo>
                    <a:lnTo>
                      <a:pt x="1594" y="535"/>
                    </a:lnTo>
                    <a:lnTo>
                      <a:pt x="1583" y="533"/>
                    </a:lnTo>
                    <a:lnTo>
                      <a:pt x="1571" y="529"/>
                    </a:lnTo>
                    <a:lnTo>
                      <a:pt x="1560" y="523"/>
                    </a:lnTo>
                    <a:lnTo>
                      <a:pt x="1548" y="515"/>
                    </a:lnTo>
                    <a:lnTo>
                      <a:pt x="1535" y="505"/>
                    </a:lnTo>
                    <a:lnTo>
                      <a:pt x="1523" y="493"/>
                    </a:lnTo>
                    <a:lnTo>
                      <a:pt x="1510" y="478"/>
                    </a:lnTo>
                    <a:lnTo>
                      <a:pt x="1494" y="460"/>
                    </a:lnTo>
                    <a:lnTo>
                      <a:pt x="1478" y="443"/>
                    </a:lnTo>
                    <a:lnTo>
                      <a:pt x="1462" y="429"/>
                    </a:lnTo>
                    <a:lnTo>
                      <a:pt x="1446" y="418"/>
                    </a:lnTo>
                    <a:lnTo>
                      <a:pt x="1431" y="410"/>
                    </a:lnTo>
                    <a:lnTo>
                      <a:pt x="1416" y="403"/>
                    </a:lnTo>
                    <a:lnTo>
                      <a:pt x="1400" y="399"/>
                    </a:lnTo>
                    <a:lnTo>
                      <a:pt x="1386" y="397"/>
                    </a:lnTo>
                    <a:lnTo>
                      <a:pt x="1372" y="397"/>
                    </a:lnTo>
                    <a:lnTo>
                      <a:pt x="1358" y="399"/>
                    </a:lnTo>
                    <a:lnTo>
                      <a:pt x="1344" y="404"/>
                    </a:lnTo>
                    <a:lnTo>
                      <a:pt x="1331" y="410"/>
                    </a:lnTo>
                    <a:lnTo>
                      <a:pt x="1318" y="418"/>
                    </a:lnTo>
                    <a:lnTo>
                      <a:pt x="1306" y="428"/>
                    </a:lnTo>
                    <a:lnTo>
                      <a:pt x="1294" y="438"/>
                    </a:lnTo>
                    <a:lnTo>
                      <a:pt x="1283" y="451"/>
                    </a:lnTo>
                    <a:lnTo>
                      <a:pt x="1261" y="472"/>
                    </a:lnTo>
                    <a:lnTo>
                      <a:pt x="1239" y="491"/>
                    </a:lnTo>
                    <a:lnTo>
                      <a:pt x="1215" y="505"/>
                    </a:lnTo>
                    <a:lnTo>
                      <a:pt x="1190" y="516"/>
                    </a:lnTo>
                    <a:lnTo>
                      <a:pt x="1164" y="523"/>
                    </a:lnTo>
                    <a:lnTo>
                      <a:pt x="1136" y="528"/>
                    </a:lnTo>
                    <a:lnTo>
                      <a:pt x="1109" y="529"/>
                    </a:lnTo>
                    <a:lnTo>
                      <a:pt x="1081" y="529"/>
                    </a:lnTo>
                    <a:lnTo>
                      <a:pt x="1054" y="526"/>
                    </a:lnTo>
                    <a:lnTo>
                      <a:pt x="1026" y="522"/>
                    </a:lnTo>
                    <a:lnTo>
                      <a:pt x="1000" y="515"/>
                    </a:lnTo>
                    <a:lnTo>
                      <a:pt x="974" y="508"/>
                    </a:lnTo>
                    <a:lnTo>
                      <a:pt x="949" y="500"/>
                    </a:lnTo>
                    <a:lnTo>
                      <a:pt x="927" y="490"/>
                    </a:lnTo>
                    <a:lnTo>
                      <a:pt x="906" y="481"/>
                    </a:lnTo>
                    <a:lnTo>
                      <a:pt x="887" y="470"/>
                    </a:lnTo>
                    <a:lnTo>
                      <a:pt x="869" y="462"/>
                    </a:lnTo>
                    <a:lnTo>
                      <a:pt x="850" y="456"/>
                    </a:lnTo>
                    <a:lnTo>
                      <a:pt x="832" y="452"/>
                    </a:lnTo>
                    <a:lnTo>
                      <a:pt x="814" y="452"/>
                    </a:lnTo>
                    <a:lnTo>
                      <a:pt x="796" y="454"/>
                    </a:lnTo>
                    <a:lnTo>
                      <a:pt x="778" y="458"/>
                    </a:lnTo>
                    <a:lnTo>
                      <a:pt x="761" y="463"/>
                    </a:lnTo>
                    <a:lnTo>
                      <a:pt x="744" y="470"/>
                    </a:lnTo>
                    <a:lnTo>
                      <a:pt x="726" y="478"/>
                    </a:lnTo>
                    <a:lnTo>
                      <a:pt x="711" y="487"/>
                    </a:lnTo>
                    <a:lnTo>
                      <a:pt x="696" y="496"/>
                    </a:lnTo>
                    <a:lnTo>
                      <a:pt x="682" y="507"/>
                    </a:lnTo>
                    <a:lnTo>
                      <a:pt x="667" y="516"/>
                    </a:lnTo>
                    <a:lnTo>
                      <a:pt x="655" y="526"/>
                    </a:lnTo>
                    <a:lnTo>
                      <a:pt x="643" y="534"/>
                    </a:lnTo>
                    <a:lnTo>
                      <a:pt x="632" y="542"/>
                    </a:lnTo>
                    <a:lnTo>
                      <a:pt x="622" y="547"/>
                    </a:lnTo>
                    <a:lnTo>
                      <a:pt x="609" y="546"/>
                    </a:lnTo>
                    <a:lnTo>
                      <a:pt x="594" y="540"/>
                    </a:lnTo>
                    <a:lnTo>
                      <a:pt x="579" y="529"/>
                    </a:lnTo>
                    <a:lnTo>
                      <a:pt x="563" y="516"/>
                    </a:lnTo>
                    <a:lnTo>
                      <a:pt x="545" y="501"/>
                    </a:lnTo>
                    <a:lnTo>
                      <a:pt x="526" y="484"/>
                    </a:lnTo>
                    <a:lnTo>
                      <a:pt x="507" y="468"/>
                    </a:lnTo>
                    <a:lnTo>
                      <a:pt x="488" y="452"/>
                    </a:lnTo>
                    <a:lnTo>
                      <a:pt x="467" y="438"/>
                    </a:lnTo>
                    <a:lnTo>
                      <a:pt x="447" y="427"/>
                    </a:lnTo>
                    <a:lnTo>
                      <a:pt x="427" y="418"/>
                    </a:lnTo>
                    <a:lnTo>
                      <a:pt x="406" y="415"/>
                    </a:lnTo>
                    <a:lnTo>
                      <a:pt x="386" y="416"/>
                    </a:lnTo>
                    <a:lnTo>
                      <a:pt x="366" y="423"/>
                    </a:lnTo>
                    <a:lnTo>
                      <a:pt x="346" y="438"/>
                    </a:lnTo>
                    <a:lnTo>
                      <a:pt x="321" y="460"/>
                    </a:lnTo>
                    <a:lnTo>
                      <a:pt x="300" y="474"/>
                    </a:lnTo>
                    <a:lnTo>
                      <a:pt x="280" y="483"/>
                    </a:lnTo>
                    <a:lnTo>
                      <a:pt x="263" y="488"/>
                    </a:lnTo>
                    <a:lnTo>
                      <a:pt x="247" y="488"/>
                    </a:lnTo>
                    <a:lnTo>
                      <a:pt x="234" y="484"/>
                    </a:lnTo>
                    <a:lnTo>
                      <a:pt x="221" y="477"/>
                    </a:lnTo>
                    <a:lnTo>
                      <a:pt x="209" y="469"/>
                    </a:lnTo>
                    <a:lnTo>
                      <a:pt x="198" y="460"/>
                    </a:lnTo>
                    <a:lnTo>
                      <a:pt x="188" y="450"/>
                    </a:lnTo>
                    <a:lnTo>
                      <a:pt x="177" y="441"/>
                    </a:lnTo>
                    <a:lnTo>
                      <a:pt x="167" y="431"/>
                    </a:lnTo>
                    <a:lnTo>
                      <a:pt x="155" y="424"/>
                    </a:lnTo>
                    <a:lnTo>
                      <a:pt x="143" y="419"/>
                    </a:lnTo>
                    <a:lnTo>
                      <a:pt x="131" y="417"/>
                    </a:lnTo>
                    <a:lnTo>
                      <a:pt x="117" y="419"/>
                    </a:lnTo>
                    <a:lnTo>
                      <a:pt x="102" y="421"/>
                    </a:lnTo>
                    <a:lnTo>
                      <a:pt x="86" y="418"/>
                    </a:lnTo>
                    <a:lnTo>
                      <a:pt x="71" y="411"/>
                    </a:lnTo>
                    <a:lnTo>
                      <a:pt x="56" y="402"/>
                    </a:lnTo>
                    <a:lnTo>
                      <a:pt x="42" y="389"/>
                    </a:lnTo>
                    <a:lnTo>
                      <a:pt x="29" y="375"/>
                    </a:lnTo>
                    <a:lnTo>
                      <a:pt x="18" y="359"/>
                    </a:lnTo>
                    <a:lnTo>
                      <a:pt x="9" y="343"/>
                    </a:lnTo>
                    <a:lnTo>
                      <a:pt x="3" y="328"/>
                    </a:lnTo>
                    <a:lnTo>
                      <a:pt x="0" y="312"/>
                    </a:lnTo>
                    <a:lnTo>
                      <a:pt x="2" y="299"/>
                    </a:lnTo>
                    <a:lnTo>
                      <a:pt x="6" y="287"/>
                    </a:lnTo>
                    <a:lnTo>
                      <a:pt x="17" y="279"/>
                    </a:lnTo>
                    <a:lnTo>
                      <a:pt x="32" y="275"/>
                    </a:lnTo>
                    <a:lnTo>
                      <a:pt x="53" y="273"/>
                    </a:lnTo>
                    <a:lnTo>
                      <a:pt x="81" y="278"/>
                    </a:lnTo>
                    <a:lnTo>
                      <a:pt x="110" y="284"/>
                    </a:lnTo>
                    <a:lnTo>
                      <a:pt x="135" y="287"/>
                    </a:lnTo>
                    <a:lnTo>
                      <a:pt x="157" y="287"/>
                    </a:lnTo>
                    <a:lnTo>
                      <a:pt x="177" y="287"/>
                    </a:lnTo>
                    <a:lnTo>
                      <a:pt x="195" y="285"/>
                    </a:lnTo>
                    <a:lnTo>
                      <a:pt x="210" y="280"/>
                    </a:lnTo>
                    <a:lnTo>
                      <a:pt x="223" y="276"/>
                    </a:lnTo>
                    <a:lnTo>
                      <a:pt x="235" y="270"/>
                    </a:lnTo>
                    <a:lnTo>
                      <a:pt x="246" y="263"/>
                    </a:lnTo>
                    <a:lnTo>
                      <a:pt x="255" y="255"/>
                    </a:lnTo>
                    <a:lnTo>
                      <a:pt x="263" y="247"/>
                    </a:lnTo>
                    <a:lnTo>
                      <a:pt x="272" y="239"/>
                    </a:lnTo>
                    <a:lnTo>
                      <a:pt x="279" y="231"/>
                    </a:lnTo>
                    <a:lnTo>
                      <a:pt x="287" y="224"/>
                    </a:lnTo>
                    <a:lnTo>
                      <a:pt x="295" y="216"/>
                    </a:lnTo>
                    <a:lnTo>
                      <a:pt x="305" y="210"/>
                    </a:lnTo>
                    <a:lnTo>
                      <a:pt x="315" y="204"/>
                    </a:lnTo>
                    <a:lnTo>
                      <a:pt x="329" y="200"/>
                    </a:lnTo>
                    <a:lnTo>
                      <a:pt x="347" y="197"/>
                    </a:lnTo>
                    <a:lnTo>
                      <a:pt x="367" y="194"/>
                    </a:lnTo>
                    <a:lnTo>
                      <a:pt x="388" y="193"/>
                    </a:lnTo>
                    <a:lnTo>
                      <a:pt x="412" y="192"/>
                    </a:lnTo>
                    <a:lnTo>
                      <a:pt x="438" y="193"/>
                    </a:lnTo>
                    <a:lnTo>
                      <a:pt x="464" y="196"/>
                    </a:lnTo>
                    <a:lnTo>
                      <a:pt x="492" y="199"/>
                    </a:lnTo>
                    <a:lnTo>
                      <a:pt x="520" y="204"/>
                    </a:lnTo>
                    <a:lnTo>
                      <a:pt x="548" y="210"/>
                    </a:lnTo>
                    <a:lnTo>
                      <a:pt x="577" y="217"/>
                    </a:lnTo>
                    <a:lnTo>
                      <a:pt x="604" y="226"/>
                    </a:lnTo>
                    <a:lnTo>
                      <a:pt x="632" y="236"/>
                    </a:lnTo>
                    <a:lnTo>
                      <a:pt x="658" y="247"/>
                    </a:lnTo>
                    <a:lnTo>
                      <a:pt x="683" y="260"/>
                    </a:lnTo>
                    <a:lnTo>
                      <a:pt x="708" y="273"/>
                    </a:lnTo>
                    <a:lnTo>
                      <a:pt x="735" y="286"/>
                    </a:lnTo>
                    <a:lnTo>
                      <a:pt x="765" y="298"/>
                    </a:lnTo>
                    <a:lnTo>
                      <a:pt x="796" y="309"/>
                    </a:lnTo>
                    <a:lnTo>
                      <a:pt x="829" y="318"/>
                    </a:lnTo>
                    <a:lnTo>
                      <a:pt x="863" y="325"/>
                    </a:lnTo>
                    <a:lnTo>
                      <a:pt x="898" y="331"/>
                    </a:lnTo>
                    <a:lnTo>
                      <a:pt x="935" y="335"/>
                    </a:lnTo>
                    <a:lnTo>
                      <a:pt x="972" y="336"/>
                    </a:lnTo>
                    <a:lnTo>
                      <a:pt x="1008" y="335"/>
                    </a:lnTo>
                    <a:lnTo>
                      <a:pt x="1045" y="331"/>
                    </a:lnTo>
                    <a:lnTo>
                      <a:pt x="1080" y="324"/>
                    </a:lnTo>
                    <a:lnTo>
                      <a:pt x="1115" y="313"/>
                    </a:lnTo>
                    <a:lnTo>
                      <a:pt x="1149" y="299"/>
                    </a:lnTo>
                    <a:lnTo>
                      <a:pt x="1182" y="282"/>
                    </a:lnTo>
                    <a:lnTo>
                      <a:pt x="1214" y="260"/>
                    </a:lnTo>
                    <a:lnTo>
                      <a:pt x="1243" y="239"/>
                    </a:lnTo>
                    <a:lnTo>
                      <a:pt x="1273" y="218"/>
                    </a:lnTo>
                    <a:lnTo>
                      <a:pt x="1306" y="196"/>
                    </a:lnTo>
                    <a:lnTo>
                      <a:pt x="1340" y="173"/>
                    </a:lnTo>
                    <a:lnTo>
                      <a:pt x="1376" y="152"/>
                    </a:lnTo>
                    <a:lnTo>
                      <a:pt x="1412" y="130"/>
                    </a:lnTo>
                    <a:lnTo>
                      <a:pt x="1446" y="108"/>
                    </a:lnTo>
                    <a:lnTo>
                      <a:pt x="1482" y="90"/>
                    </a:lnTo>
                    <a:lnTo>
                      <a:pt x="1514" y="71"/>
                    </a:lnTo>
                    <a:lnTo>
                      <a:pt x="1544" y="53"/>
                    </a:lnTo>
                    <a:lnTo>
                      <a:pt x="1571" y="39"/>
                    </a:lnTo>
                    <a:lnTo>
                      <a:pt x="1595" y="25"/>
                    </a:lnTo>
                    <a:lnTo>
                      <a:pt x="1615" y="14"/>
                    </a:lnTo>
                    <a:lnTo>
                      <a:pt x="1629" y="7"/>
                    </a:lnTo>
                    <a:lnTo>
                      <a:pt x="1639" y="1"/>
                    </a:lnTo>
                    <a:lnTo>
                      <a:pt x="1642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Freeform 6"/>
              <p:cNvSpPr>
                <a:spLocks/>
              </p:cNvSpPr>
              <p:nvPr/>
            </p:nvSpPr>
            <p:spPr bwMode="auto">
              <a:xfrm>
                <a:off x="4425" y="2592"/>
                <a:ext cx="46" cy="63"/>
              </a:xfrm>
              <a:custGeom>
                <a:avLst/>
                <a:gdLst>
                  <a:gd name="T0" fmla="*/ 46 w 46"/>
                  <a:gd name="T1" fmla="*/ 0 h 63"/>
                  <a:gd name="T2" fmla="*/ 42 w 46"/>
                  <a:gd name="T3" fmla="*/ 8 h 63"/>
                  <a:gd name="T4" fmla="*/ 34 w 46"/>
                  <a:gd name="T5" fmla="*/ 26 h 63"/>
                  <a:gd name="T6" fmla="*/ 27 w 46"/>
                  <a:gd name="T7" fmla="*/ 47 h 63"/>
                  <a:gd name="T8" fmla="*/ 26 w 46"/>
                  <a:gd name="T9" fmla="*/ 63 h 63"/>
                  <a:gd name="T10" fmla="*/ 0 w 46"/>
                  <a:gd name="T11" fmla="*/ 44 h 63"/>
                  <a:gd name="T12" fmla="*/ 1 w 46"/>
                  <a:gd name="T13" fmla="*/ 43 h 63"/>
                  <a:gd name="T14" fmla="*/ 4 w 46"/>
                  <a:gd name="T15" fmla="*/ 40 h 63"/>
                  <a:gd name="T16" fmla="*/ 8 w 46"/>
                  <a:gd name="T17" fmla="*/ 34 h 63"/>
                  <a:gd name="T18" fmla="*/ 14 w 46"/>
                  <a:gd name="T19" fmla="*/ 28 h 63"/>
                  <a:gd name="T20" fmla="*/ 20 w 46"/>
                  <a:gd name="T21" fmla="*/ 21 h 63"/>
                  <a:gd name="T22" fmla="*/ 28 w 46"/>
                  <a:gd name="T23" fmla="*/ 13 h 63"/>
                  <a:gd name="T24" fmla="*/ 37 w 46"/>
                  <a:gd name="T25" fmla="*/ 6 h 63"/>
                  <a:gd name="T26" fmla="*/ 46 w 46"/>
                  <a:gd name="T27" fmla="*/ 0 h 6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46" h="63">
                    <a:moveTo>
                      <a:pt x="46" y="0"/>
                    </a:moveTo>
                    <a:lnTo>
                      <a:pt x="42" y="8"/>
                    </a:lnTo>
                    <a:lnTo>
                      <a:pt x="34" y="26"/>
                    </a:lnTo>
                    <a:lnTo>
                      <a:pt x="27" y="47"/>
                    </a:lnTo>
                    <a:lnTo>
                      <a:pt x="26" y="63"/>
                    </a:lnTo>
                    <a:lnTo>
                      <a:pt x="0" y="44"/>
                    </a:lnTo>
                    <a:lnTo>
                      <a:pt x="1" y="43"/>
                    </a:lnTo>
                    <a:lnTo>
                      <a:pt x="4" y="40"/>
                    </a:lnTo>
                    <a:lnTo>
                      <a:pt x="8" y="34"/>
                    </a:lnTo>
                    <a:lnTo>
                      <a:pt x="14" y="28"/>
                    </a:lnTo>
                    <a:lnTo>
                      <a:pt x="20" y="21"/>
                    </a:lnTo>
                    <a:lnTo>
                      <a:pt x="28" y="13"/>
                    </a:lnTo>
                    <a:lnTo>
                      <a:pt x="37" y="6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F4BC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Freeform 7"/>
              <p:cNvSpPr>
                <a:spLocks/>
              </p:cNvSpPr>
              <p:nvPr/>
            </p:nvSpPr>
            <p:spPr bwMode="auto">
              <a:xfrm>
                <a:off x="4590" y="2532"/>
                <a:ext cx="45" cy="82"/>
              </a:xfrm>
              <a:custGeom>
                <a:avLst/>
                <a:gdLst>
                  <a:gd name="T0" fmla="*/ 0 w 45"/>
                  <a:gd name="T1" fmla="*/ 41 h 82"/>
                  <a:gd name="T2" fmla="*/ 2 w 45"/>
                  <a:gd name="T3" fmla="*/ 56 h 82"/>
                  <a:gd name="T4" fmla="*/ 7 w 45"/>
                  <a:gd name="T5" fmla="*/ 70 h 82"/>
                  <a:gd name="T6" fmla="*/ 14 w 45"/>
                  <a:gd name="T7" fmla="*/ 79 h 82"/>
                  <a:gd name="T8" fmla="*/ 22 w 45"/>
                  <a:gd name="T9" fmla="*/ 82 h 82"/>
                  <a:gd name="T10" fmla="*/ 31 w 45"/>
                  <a:gd name="T11" fmla="*/ 79 h 82"/>
                  <a:gd name="T12" fmla="*/ 38 w 45"/>
                  <a:gd name="T13" fmla="*/ 70 h 82"/>
                  <a:gd name="T14" fmla="*/ 42 w 45"/>
                  <a:gd name="T15" fmla="*/ 56 h 82"/>
                  <a:gd name="T16" fmla="*/ 45 w 45"/>
                  <a:gd name="T17" fmla="*/ 41 h 82"/>
                  <a:gd name="T18" fmla="*/ 42 w 45"/>
                  <a:gd name="T19" fmla="*/ 24 h 82"/>
                  <a:gd name="T20" fmla="*/ 38 w 45"/>
                  <a:gd name="T21" fmla="*/ 11 h 82"/>
                  <a:gd name="T22" fmla="*/ 31 w 45"/>
                  <a:gd name="T23" fmla="*/ 3 h 82"/>
                  <a:gd name="T24" fmla="*/ 22 w 45"/>
                  <a:gd name="T25" fmla="*/ 0 h 82"/>
                  <a:gd name="T26" fmla="*/ 14 w 45"/>
                  <a:gd name="T27" fmla="*/ 3 h 82"/>
                  <a:gd name="T28" fmla="*/ 7 w 45"/>
                  <a:gd name="T29" fmla="*/ 11 h 82"/>
                  <a:gd name="T30" fmla="*/ 2 w 45"/>
                  <a:gd name="T31" fmla="*/ 24 h 82"/>
                  <a:gd name="T32" fmla="*/ 0 w 45"/>
                  <a:gd name="T33" fmla="*/ 41 h 8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45" h="82">
                    <a:moveTo>
                      <a:pt x="0" y="41"/>
                    </a:moveTo>
                    <a:lnTo>
                      <a:pt x="2" y="56"/>
                    </a:lnTo>
                    <a:lnTo>
                      <a:pt x="7" y="70"/>
                    </a:lnTo>
                    <a:lnTo>
                      <a:pt x="14" y="79"/>
                    </a:lnTo>
                    <a:lnTo>
                      <a:pt x="22" y="82"/>
                    </a:lnTo>
                    <a:lnTo>
                      <a:pt x="31" y="79"/>
                    </a:lnTo>
                    <a:lnTo>
                      <a:pt x="38" y="70"/>
                    </a:lnTo>
                    <a:lnTo>
                      <a:pt x="42" y="56"/>
                    </a:lnTo>
                    <a:lnTo>
                      <a:pt x="45" y="41"/>
                    </a:lnTo>
                    <a:lnTo>
                      <a:pt x="42" y="24"/>
                    </a:lnTo>
                    <a:lnTo>
                      <a:pt x="38" y="11"/>
                    </a:lnTo>
                    <a:lnTo>
                      <a:pt x="31" y="3"/>
                    </a:lnTo>
                    <a:lnTo>
                      <a:pt x="22" y="0"/>
                    </a:lnTo>
                    <a:lnTo>
                      <a:pt x="14" y="3"/>
                    </a:lnTo>
                    <a:lnTo>
                      <a:pt x="7" y="11"/>
                    </a:lnTo>
                    <a:lnTo>
                      <a:pt x="2" y="24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F4BC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Freeform 8"/>
              <p:cNvSpPr>
                <a:spLocks/>
              </p:cNvSpPr>
              <p:nvPr/>
            </p:nvSpPr>
            <p:spPr bwMode="auto">
              <a:xfrm>
                <a:off x="4416" y="2362"/>
                <a:ext cx="60" cy="100"/>
              </a:xfrm>
              <a:custGeom>
                <a:avLst/>
                <a:gdLst>
                  <a:gd name="T0" fmla="*/ 0 w 60"/>
                  <a:gd name="T1" fmla="*/ 51 h 100"/>
                  <a:gd name="T2" fmla="*/ 2 w 60"/>
                  <a:gd name="T3" fmla="*/ 69 h 100"/>
                  <a:gd name="T4" fmla="*/ 8 w 60"/>
                  <a:gd name="T5" fmla="*/ 86 h 100"/>
                  <a:gd name="T6" fmla="*/ 17 w 60"/>
                  <a:gd name="T7" fmla="*/ 97 h 100"/>
                  <a:gd name="T8" fmla="*/ 29 w 60"/>
                  <a:gd name="T9" fmla="*/ 100 h 100"/>
                  <a:gd name="T10" fmla="*/ 41 w 60"/>
                  <a:gd name="T11" fmla="*/ 97 h 100"/>
                  <a:gd name="T12" fmla="*/ 50 w 60"/>
                  <a:gd name="T13" fmla="*/ 86 h 100"/>
                  <a:gd name="T14" fmla="*/ 57 w 60"/>
                  <a:gd name="T15" fmla="*/ 69 h 100"/>
                  <a:gd name="T16" fmla="*/ 60 w 60"/>
                  <a:gd name="T17" fmla="*/ 51 h 100"/>
                  <a:gd name="T18" fmla="*/ 57 w 60"/>
                  <a:gd name="T19" fmla="*/ 31 h 100"/>
                  <a:gd name="T20" fmla="*/ 50 w 60"/>
                  <a:gd name="T21" fmla="*/ 14 h 100"/>
                  <a:gd name="T22" fmla="*/ 41 w 60"/>
                  <a:gd name="T23" fmla="*/ 3 h 100"/>
                  <a:gd name="T24" fmla="*/ 29 w 60"/>
                  <a:gd name="T25" fmla="*/ 0 h 100"/>
                  <a:gd name="T26" fmla="*/ 17 w 60"/>
                  <a:gd name="T27" fmla="*/ 3 h 100"/>
                  <a:gd name="T28" fmla="*/ 8 w 60"/>
                  <a:gd name="T29" fmla="*/ 14 h 100"/>
                  <a:gd name="T30" fmla="*/ 2 w 60"/>
                  <a:gd name="T31" fmla="*/ 31 h 100"/>
                  <a:gd name="T32" fmla="*/ 0 w 60"/>
                  <a:gd name="T33" fmla="*/ 51 h 10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0" h="100">
                    <a:moveTo>
                      <a:pt x="0" y="51"/>
                    </a:moveTo>
                    <a:lnTo>
                      <a:pt x="2" y="69"/>
                    </a:lnTo>
                    <a:lnTo>
                      <a:pt x="8" y="86"/>
                    </a:lnTo>
                    <a:lnTo>
                      <a:pt x="17" y="97"/>
                    </a:lnTo>
                    <a:lnTo>
                      <a:pt x="29" y="100"/>
                    </a:lnTo>
                    <a:lnTo>
                      <a:pt x="41" y="97"/>
                    </a:lnTo>
                    <a:lnTo>
                      <a:pt x="50" y="86"/>
                    </a:lnTo>
                    <a:lnTo>
                      <a:pt x="57" y="69"/>
                    </a:lnTo>
                    <a:lnTo>
                      <a:pt x="60" y="51"/>
                    </a:lnTo>
                    <a:lnTo>
                      <a:pt x="57" y="31"/>
                    </a:lnTo>
                    <a:lnTo>
                      <a:pt x="50" y="14"/>
                    </a:lnTo>
                    <a:lnTo>
                      <a:pt x="41" y="3"/>
                    </a:lnTo>
                    <a:lnTo>
                      <a:pt x="29" y="0"/>
                    </a:lnTo>
                    <a:lnTo>
                      <a:pt x="17" y="3"/>
                    </a:lnTo>
                    <a:lnTo>
                      <a:pt x="8" y="14"/>
                    </a:lnTo>
                    <a:lnTo>
                      <a:pt x="2" y="31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Freeform 9"/>
              <p:cNvSpPr>
                <a:spLocks/>
              </p:cNvSpPr>
              <p:nvPr/>
            </p:nvSpPr>
            <p:spPr bwMode="auto">
              <a:xfrm>
                <a:off x="4258" y="2552"/>
                <a:ext cx="331" cy="474"/>
              </a:xfrm>
              <a:custGeom>
                <a:avLst/>
                <a:gdLst>
                  <a:gd name="T0" fmla="*/ 293 w 331"/>
                  <a:gd name="T1" fmla="*/ 258 h 474"/>
                  <a:gd name="T2" fmla="*/ 308 w 331"/>
                  <a:gd name="T3" fmla="*/ 275 h 474"/>
                  <a:gd name="T4" fmla="*/ 325 w 331"/>
                  <a:gd name="T5" fmla="*/ 304 h 474"/>
                  <a:gd name="T6" fmla="*/ 331 w 331"/>
                  <a:gd name="T7" fmla="*/ 339 h 474"/>
                  <a:gd name="T8" fmla="*/ 314 w 331"/>
                  <a:gd name="T9" fmla="*/ 373 h 474"/>
                  <a:gd name="T10" fmla="*/ 290 w 331"/>
                  <a:gd name="T11" fmla="*/ 392 h 474"/>
                  <a:gd name="T12" fmla="*/ 264 w 331"/>
                  <a:gd name="T13" fmla="*/ 404 h 474"/>
                  <a:gd name="T14" fmla="*/ 240 w 331"/>
                  <a:gd name="T15" fmla="*/ 419 h 474"/>
                  <a:gd name="T16" fmla="*/ 226 w 331"/>
                  <a:gd name="T17" fmla="*/ 443 h 474"/>
                  <a:gd name="T18" fmla="*/ 207 w 331"/>
                  <a:gd name="T19" fmla="*/ 458 h 474"/>
                  <a:gd name="T20" fmla="*/ 185 w 331"/>
                  <a:gd name="T21" fmla="*/ 469 h 474"/>
                  <a:gd name="T22" fmla="*/ 158 w 331"/>
                  <a:gd name="T23" fmla="*/ 473 h 474"/>
                  <a:gd name="T24" fmla="*/ 129 w 331"/>
                  <a:gd name="T25" fmla="*/ 473 h 474"/>
                  <a:gd name="T26" fmla="*/ 101 w 331"/>
                  <a:gd name="T27" fmla="*/ 466 h 474"/>
                  <a:gd name="T28" fmla="*/ 74 w 331"/>
                  <a:gd name="T29" fmla="*/ 453 h 474"/>
                  <a:gd name="T30" fmla="*/ 50 w 331"/>
                  <a:gd name="T31" fmla="*/ 433 h 474"/>
                  <a:gd name="T32" fmla="*/ 19 w 331"/>
                  <a:gd name="T33" fmla="*/ 385 h 474"/>
                  <a:gd name="T34" fmla="*/ 0 w 331"/>
                  <a:gd name="T35" fmla="*/ 315 h 474"/>
                  <a:gd name="T36" fmla="*/ 8 w 331"/>
                  <a:gd name="T37" fmla="*/ 249 h 474"/>
                  <a:gd name="T38" fmla="*/ 34 w 331"/>
                  <a:gd name="T39" fmla="*/ 190 h 474"/>
                  <a:gd name="T40" fmla="*/ 62 w 331"/>
                  <a:gd name="T41" fmla="*/ 143 h 474"/>
                  <a:gd name="T42" fmla="*/ 81 w 331"/>
                  <a:gd name="T43" fmla="*/ 93 h 474"/>
                  <a:gd name="T44" fmla="*/ 96 w 331"/>
                  <a:gd name="T45" fmla="*/ 40 h 474"/>
                  <a:gd name="T46" fmla="*/ 106 w 331"/>
                  <a:gd name="T47" fmla="*/ 4 h 474"/>
                  <a:gd name="T48" fmla="*/ 108 w 331"/>
                  <a:gd name="T49" fmla="*/ 4 h 474"/>
                  <a:gd name="T50" fmla="*/ 114 w 331"/>
                  <a:gd name="T51" fmla="*/ 38 h 474"/>
                  <a:gd name="T52" fmla="*/ 125 w 331"/>
                  <a:gd name="T53" fmla="*/ 83 h 474"/>
                  <a:gd name="T54" fmla="*/ 140 w 331"/>
                  <a:gd name="T55" fmla="*/ 117 h 474"/>
                  <a:gd name="T56" fmla="*/ 166 w 331"/>
                  <a:gd name="T57" fmla="*/ 126 h 474"/>
                  <a:gd name="T58" fmla="*/ 201 w 331"/>
                  <a:gd name="T59" fmla="*/ 137 h 474"/>
                  <a:gd name="T60" fmla="*/ 231 w 331"/>
                  <a:gd name="T61" fmla="*/ 161 h 474"/>
                  <a:gd name="T62" fmla="*/ 250 w 331"/>
                  <a:gd name="T63" fmla="*/ 202 h 474"/>
                  <a:gd name="T64" fmla="*/ 291 w 331"/>
                  <a:gd name="T65" fmla="*/ 255 h 47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31" h="474">
                    <a:moveTo>
                      <a:pt x="291" y="255"/>
                    </a:moveTo>
                    <a:lnTo>
                      <a:pt x="293" y="258"/>
                    </a:lnTo>
                    <a:lnTo>
                      <a:pt x="299" y="265"/>
                    </a:lnTo>
                    <a:lnTo>
                      <a:pt x="308" y="275"/>
                    </a:lnTo>
                    <a:lnTo>
                      <a:pt x="317" y="288"/>
                    </a:lnTo>
                    <a:lnTo>
                      <a:pt x="325" y="304"/>
                    </a:lnTo>
                    <a:lnTo>
                      <a:pt x="330" y="321"/>
                    </a:lnTo>
                    <a:lnTo>
                      <a:pt x="331" y="339"/>
                    </a:lnTo>
                    <a:lnTo>
                      <a:pt x="325" y="358"/>
                    </a:lnTo>
                    <a:lnTo>
                      <a:pt x="314" y="373"/>
                    </a:lnTo>
                    <a:lnTo>
                      <a:pt x="303" y="385"/>
                    </a:lnTo>
                    <a:lnTo>
                      <a:pt x="290" y="392"/>
                    </a:lnTo>
                    <a:lnTo>
                      <a:pt x="277" y="398"/>
                    </a:lnTo>
                    <a:lnTo>
                      <a:pt x="264" y="404"/>
                    </a:lnTo>
                    <a:lnTo>
                      <a:pt x="252" y="410"/>
                    </a:lnTo>
                    <a:lnTo>
                      <a:pt x="240" y="419"/>
                    </a:lnTo>
                    <a:lnTo>
                      <a:pt x="232" y="432"/>
                    </a:lnTo>
                    <a:lnTo>
                      <a:pt x="226" y="443"/>
                    </a:lnTo>
                    <a:lnTo>
                      <a:pt x="218" y="451"/>
                    </a:lnTo>
                    <a:lnTo>
                      <a:pt x="207" y="458"/>
                    </a:lnTo>
                    <a:lnTo>
                      <a:pt x="196" y="464"/>
                    </a:lnTo>
                    <a:lnTo>
                      <a:pt x="185" y="469"/>
                    </a:lnTo>
                    <a:lnTo>
                      <a:pt x="172" y="472"/>
                    </a:lnTo>
                    <a:lnTo>
                      <a:pt x="158" y="473"/>
                    </a:lnTo>
                    <a:lnTo>
                      <a:pt x="143" y="474"/>
                    </a:lnTo>
                    <a:lnTo>
                      <a:pt x="129" y="473"/>
                    </a:lnTo>
                    <a:lnTo>
                      <a:pt x="115" y="470"/>
                    </a:lnTo>
                    <a:lnTo>
                      <a:pt x="101" y="466"/>
                    </a:lnTo>
                    <a:lnTo>
                      <a:pt x="88" y="460"/>
                    </a:lnTo>
                    <a:lnTo>
                      <a:pt x="74" y="453"/>
                    </a:lnTo>
                    <a:lnTo>
                      <a:pt x="62" y="444"/>
                    </a:lnTo>
                    <a:lnTo>
                      <a:pt x="50" y="433"/>
                    </a:lnTo>
                    <a:lnTo>
                      <a:pt x="41" y="421"/>
                    </a:lnTo>
                    <a:lnTo>
                      <a:pt x="19" y="385"/>
                    </a:lnTo>
                    <a:lnTo>
                      <a:pt x="6" y="350"/>
                    </a:lnTo>
                    <a:lnTo>
                      <a:pt x="0" y="315"/>
                    </a:lnTo>
                    <a:lnTo>
                      <a:pt x="1" y="281"/>
                    </a:lnTo>
                    <a:lnTo>
                      <a:pt x="8" y="249"/>
                    </a:lnTo>
                    <a:lnTo>
                      <a:pt x="19" y="219"/>
                    </a:lnTo>
                    <a:lnTo>
                      <a:pt x="34" y="190"/>
                    </a:lnTo>
                    <a:lnTo>
                      <a:pt x="52" y="162"/>
                    </a:lnTo>
                    <a:lnTo>
                      <a:pt x="62" y="143"/>
                    </a:lnTo>
                    <a:lnTo>
                      <a:pt x="72" y="119"/>
                    </a:lnTo>
                    <a:lnTo>
                      <a:pt x="81" y="93"/>
                    </a:lnTo>
                    <a:lnTo>
                      <a:pt x="90" y="64"/>
                    </a:lnTo>
                    <a:lnTo>
                      <a:pt x="96" y="40"/>
                    </a:lnTo>
                    <a:lnTo>
                      <a:pt x="102" y="18"/>
                    </a:lnTo>
                    <a:lnTo>
                      <a:pt x="106" y="4"/>
                    </a:lnTo>
                    <a:lnTo>
                      <a:pt x="107" y="0"/>
                    </a:lnTo>
                    <a:lnTo>
                      <a:pt x="108" y="4"/>
                    </a:lnTo>
                    <a:lnTo>
                      <a:pt x="110" y="18"/>
                    </a:lnTo>
                    <a:lnTo>
                      <a:pt x="114" y="38"/>
                    </a:lnTo>
                    <a:lnTo>
                      <a:pt x="119" y="61"/>
                    </a:lnTo>
                    <a:lnTo>
                      <a:pt x="125" y="83"/>
                    </a:lnTo>
                    <a:lnTo>
                      <a:pt x="133" y="103"/>
                    </a:lnTo>
                    <a:lnTo>
                      <a:pt x="140" y="117"/>
                    </a:lnTo>
                    <a:lnTo>
                      <a:pt x="149" y="123"/>
                    </a:lnTo>
                    <a:lnTo>
                      <a:pt x="166" y="126"/>
                    </a:lnTo>
                    <a:lnTo>
                      <a:pt x="184" y="130"/>
                    </a:lnTo>
                    <a:lnTo>
                      <a:pt x="201" y="137"/>
                    </a:lnTo>
                    <a:lnTo>
                      <a:pt x="217" y="148"/>
                    </a:lnTo>
                    <a:lnTo>
                      <a:pt x="231" y="161"/>
                    </a:lnTo>
                    <a:lnTo>
                      <a:pt x="242" y="180"/>
                    </a:lnTo>
                    <a:lnTo>
                      <a:pt x="250" y="202"/>
                    </a:lnTo>
                    <a:lnTo>
                      <a:pt x="252" y="231"/>
                    </a:lnTo>
                    <a:lnTo>
                      <a:pt x="291" y="255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Freeform 10"/>
              <p:cNvSpPr>
                <a:spLocks/>
              </p:cNvSpPr>
              <p:nvPr/>
            </p:nvSpPr>
            <p:spPr bwMode="auto">
              <a:xfrm>
                <a:off x="4384" y="2721"/>
                <a:ext cx="89" cy="139"/>
              </a:xfrm>
              <a:custGeom>
                <a:avLst/>
                <a:gdLst>
                  <a:gd name="T0" fmla="*/ 89 w 89"/>
                  <a:gd name="T1" fmla="*/ 50 h 139"/>
                  <a:gd name="T2" fmla="*/ 89 w 89"/>
                  <a:gd name="T3" fmla="*/ 54 h 139"/>
                  <a:gd name="T4" fmla="*/ 88 w 89"/>
                  <a:gd name="T5" fmla="*/ 65 h 139"/>
                  <a:gd name="T6" fmla="*/ 86 w 89"/>
                  <a:gd name="T7" fmla="*/ 80 h 139"/>
                  <a:gd name="T8" fmla="*/ 81 w 89"/>
                  <a:gd name="T9" fmla="*/ 98 h 139"/>
                  <a:gd name="T10" fmla="*/ 75 w 89"/>
                  <a:gd name="T11" fmla="*/ 116 h 139"/>
                  <a:gd name="T12" fmla="*/ 67 w 89"/>
                  <a:gd name="T13" fmla="*/ 130 h 139"/>
                  <a:gd name="T14" fmla="*/ 55 w 89"/>
                  <a:gd name="T15" fmla="*/ 138 h 139"/>
                  <a:gd name="T16" fmla="*/ 41 w 89"/>
                  <a:gd name="T17" fmla="*/ 139 h 139"/>
                  <a:gd name="T18" fmla="*/ 26 w 89"/>
                  <a:gd name="T19" fmla="*/ 131 h 139"/>
                  <a:gd name="T20" fmla="*/ 14 w 89"/>
                  <a:gd name="T21" fmla="*/ 117 h 139"/>
                  <a:gd name="T22" fmla="*/ 4 w 89"/>
                  <a:gd name="T23" fmla="*/ 98 h 139"/>
                  <a:gd name="T24" fmla="*/ 0 w 89"/>
                  <a:gd name="T25" fmla="*/ 76 h 139"/>
                  <a:gd name="T26" fmla="*/ 0 w 89"/>
                  <a:gd name="T27" fmla="*/ 53 h 139"/>
                  <a:gd name="T28" fmla="*/ 6 w 89"/>
                  <a:gd name="T29" fmla="*/ 32 h 139"/>
                  <a:gd name="T30" fmla="*/ 17 w 89"/>
                  <a:gd name="T31" fmla="*/ 14 h 139"/>
                  <a:gd name="T32" fmla="*/ 37 w 89"/>
                  <a:gd name="T33" fmla="*/ 3 h 139"/>
                  <a:gd name="T34" fmla="*/ 53 w 89"/>
                  <a:gd name="T35" fmla="*/ 0 h 139"/>
                  <a:gd name="T36" fmla="*/ 63 w 89"/>
                  <a:gd name="T37" fmla="*/ 4 h 139"/>
                  <a:gd name="T38" fmla="*/ 73 w 89"/>
                  <a:gd name="T39" fmla="*/ 11 h 139"/>
                  <a:gd name="T40" fmla="*/ 80 w 89"/>
                  <a:gd name="T41" fmla="*/ 20 h 139"/>
                  <a:gd name="T42" fmla="*/ 85 w 89"/>
                  <a:gd name="T43" fmla="*/ 31 h 139"/>
                  <a:gd name="T44" fmla="*/ 87 w 89"/>
                  <a:gd name="T45" fmla="*/ 40 h 139"/>
                  <a:gd name="T46" fmla="*/ 89 w 89"/>
                  <a:gd name="T47" fmla="*/ 47 h 139"/>
                  <a:gd name="T48" fmla="*/ 89 w 89"/>
                  <a:gd name="T49" fmla="*/ 50 h 13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9" h="139">
                    <a:moveTo>
                      <a:pt x="89" y="50"/>
                    </a:moveTo>
                    <a:lnTo>
                      <a:pt x="89" y="54"/>
                    </a:lnTo>
                    <a:lnTo>
                      <a:pt x="88" y="65"/>
                    </a:lnTo>
                    <a:lnTo>
                      <a:pt x="86" y="80"/>
                    </a:lnTo>
                    <a:lnTo>
                      <a:pt x="81" y="98"/>
                    </a:lnTo>
                    <a:lnTo>
                      <a:pt x="75" y="116"/>
                    </a:lnTo>
                    <a:lnTo>
                      <a:pt x="67" y="130"/>
                    </a:lnTo>
                    <a:lnTo>
                      <a:pt x="55" y="138"/>
                    </a:lnTo>
                    <a:lnTo>
                      <a:pt x="41" y="139"/>
                    </a:lnTo>
                    <a:lnTo>
                      <a:pt x="26" y="131"/>
                    </a:lnTo>
                    <a:lnTo>
                      <a:pt x="14" y="117"/>
                    </a:lnTo>
                    <a:lnTo>
                      <a:pt x="4" y="98"/>
                    </a:lnTo>
                    <a:lnTo>
                      <a:pt x="0" y="76"/>
                    </a:lnTo>
                    <a:lnTo>
                      <a:pt x="0" y="53"/>
                    </a:lnTo>
                    <a:lnTo>
                      <a:pt x="6" y="32"/>
                    </a:lnTo>
                    <a:lnTo>
                      <a:pt x="17" y="14"/>
                    </a:lnTo>
                    <a:lnTo>
                      <a:pt x="37" y="3"/>
                    </a:lnTo>
                    <a:lnTo>
                      <a:pt x="53" y="0"/>
                    </a:lnTo>
                    <a:lnTo>
                      <a:pt x="63" y="4"/>
                    </a:lnTo>
                    <a:lnTo>
                      <a:pt x="73" y="11"/>
                    </a:lnTo>
                    <a:lnTo>
                      <a:pt x="80" y="20"/>
                    </a:lnTo>
                    <a:lnTo>
                      <a:pt x="85" y="31"/>
                    </a:lnTo>
                    <a:lnTo>
                      <a:pt x="87" y="40"/>
                    </a:lnTo>
                    <a:lnTo>
                      <a:pt x="89" y="47"/>
                    </a:lnTo>
                    <a:lnTo>
                      <a:pt x="89" y="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Freeform 11"/>
              <p:cNvSpPr>
                <a:spLocks/>
              </p:cNvSpPr>
              <p:nvPr/>
            </p:nvSpPr>
            <p:spPr bwMode="auto">
              <a:xfrm>
                <a:off x="2841" y="1747"/>
                <a:ext cx="1346" cy="1533"/>
              </a:xfrm>
              <a:custGeom>
                <a:avLst/>
                <a:gdLst>
                  <a:gd name="T0" fmla="*/ 1263 w 1346"/>
                  <a:gd name="T1" fmla="*/ 1179 h 1533"/>
                  <a:gd name="T2" fmla="*/ 1298 w 1346"/>
                  <a:gd name="T3" fmla="*/ 1192 h 1533"/>
                  <a:gd name="T4" fmla="*/ 1335 w 1346"/>
                  <a:gd name="T5" fmla="*/ 1217 h 1533"/>
                  <a:gd name="T6" fmla="*/ 1346 w 1346"/>
                  <a:gd name="T7" fmla="*/ 1254 h 1533"/>
                  <a:gd name="T8" fmla="*/ 1317 w 1346"/>
                  <a:gd name="T9" fmla="*/ 1288 h 1533"/>
                  <a:gd name="T10" fmla="*/ 1278 w 1346"/>
                  <a:gd name="T11" fmla="*/ 1314 h 1533"/>
                  <a:gd name="T12" fmla="*/ 1226 w 1346"/>
                  <a:gd name="T13" fmla="*/ 1340 h 1533"/>
                  <a:gd name="T14" fmla="*/ 1164 w 1346"/>
                  <a:gd name="T15" fmla="*/ 1367 h 1533"/>
                  <a:gd name="T16" fmla="*/ 1097 w 1346"/>
                  <a:gd name="T17" fmla="*/ 1395 h 1533"/>
                  <a:gd name="T18" fmla="*/ 1029 w 1346"/>
                  <a:gd name="T19" fmla="*/ 1424 h 1533"/>
                  <a:gd name="T20" fmla="*/ 961 w 1346"/>
                  <a:gd name="T21" fmla="*/ 1455 h 1533"/>
                  <a:gd name="T22" fmla="*/ 896 w 1346"/>
                  <a:gd name="T23" fmla="*/ 1486 h 1533"/>
                  <a:gd name="T24" fmla="*/ 837 w 1346"/>
                  <a:gd name="T25" fmla="*/ 1514 h 1533"/>
                  <a:gd name="T26" fmla="*/ 774 w 1346"/>
                  <a:gd name="T27" fmla="*/ 1529 h 1533"/>
                  <a:gd name="T28" fmla="*/ 707 w 1346"/>
                  <a:gd name="T29" fmla="*/ 1533 h 1533"/>
                  <a:gd name="T30" fmla="*/ 637 w 1346"/>
                  <a:gd name="T31" fmla="*/ 1525 h 1533"/>
                  <a:gd name="T32" fmla="*/ 565 w 1346"/>
                  <a:gd name="T33" fmla="*/ 1509 h 1533"/>
                  <a:gd name="T34" fmla="*/ 493 w 1346"/>
                  <a:gd name="T35" fmla="*/ 1488 h 1533"/>
                  <a:gd name="T36" fmla="*/ 423 w 1346"/>
                  <a:gd name="T37" fmla="*/ 1466 h 1533"/>
                  <a:gd name="T38" fmla="*/ 356 w 1346"/>
                  <a:gd name="T39" fmla="*/ 1443 h 1533"/>
                  <a:gd name="T40" fmla="*/ 292 w 1346"/>
                  <a:gd name="T41" fmla="*/ 1424 h 1533"/>
                  <a:gd name="T42" fmla="*/ 231 w 1346"/>
                  <a:gd name="T43" fmla="*/ 1416 h 1533"/>
                  <a:gd name="T44" fmla="*/ 171 w 1346"/>
                  <a:gd name="T45" fmla="*/ 1417 h 1533"/>
                  <a:gd name="T46" fmla="*/ 117 w 1346"/>
                  <a:gd name="T47" fmla="*/ 1420 h 1533"/>
                  <a:gd name="T48" fmla="*/ 71 w 1346"/>
                  <a:gd name="T49" fmla="*/ 1422 h 1533"/>
                  <a:gd name="T50" fmla="*/ 37 w 1346"/>
                  <a:gd name="T51" fmla="*/ 1418 h 1533"/>
                  <a:gd name="T52" fmla="*/ 16 w 1346"/>
                  <a:gd name="T53" fmla="*/ 1403 h 1533"/>
                  <a:gd name="T54" fmla="*/ 11 w 1346"/>
                  <a:gd name="T55" fmla="*/ 1371 h 1533"/>
                  <a:gd name="T56" fmla="*/ 30 w 1346"/>
                  <a:gd name="T57" fmla="*/ 1307 h 1533"/>
                  <a:gd name="T58" fmla="*/ 47 w 1346"/>
                  <a:gd name="T59" fmla="*/ 1257 h 1533"/>
                  <a:gd name="T60" fmla="*/ 50 w 1346"/>
                  <a:gd name="T61" fmla="*/ 1216 h 1533"/>
                  <a:gd name="T62" fmla="*/ 33 w 1346"/>
                  <a:gd name="T63" fmla="*/ 1135 h 1533"/>
                  <a:gd name="T64" fmla="*/ 7 w 1346"/>
                  <a:gd name="T65" fmla="*/ 1017 h 1533"/>
                  <a:gd name="T66" fmla="*/ 0 w 1346"/>
                  <a:gd name="T67" fmla="*/ 885 h 1533"/>
                  <a:gd name="T68" fmla="*/ 11 w 1346"/>
                  <a:gd name="T69" fmla="*/ 720 h 1533"/>
                  <a:gd name="T70" fmla="*/ 46 w 1346"/>
                  <a:gd name="T71" fmla="*/ 538 h 1533"/>
                  <a:gd name="T72" fmla="*/ 110 w 1346"/>
                  <a:gd name="T73" fmla="*/ 360 h 1533"/>
                  <a:gd name="T74" fmla="*/ 208 w 1346"/>
                  <a:gd name="T75" fmla="*/ 200 h 1533"/>
                  <a:gd name="T76" fmla="*/ 347 w 1346"/>
                  <a:gd name="T77" fmla="*/ 78 h 1533"/>
                  <a:gd name="T78" fmla="*/ 530 w 1346"/>
                  <a:gd name="T79" fmla="*/ 8 h 1533"/>
                  <a:gd name="T80" fmla="*/ 752 w 1346"/>
                  <a:gd name="T81" fmla="*/ 10 h 1533"/>
                  <a:gd name="T82" fmla="*/ 937 w 1346"/>
                  <a:gd name="T83" fmla="*/ 82 h 1533"/>
                  <a:gd name="T84" fmla="*/ 1076 w 1346"/>
                  <a:gd name="T85" fmla="*/ 210 h 1533"/>
                  <a:gd name="T86" fmla="*/ 1175 w 1346"/>
                  <a:gd name="T87" fmla="*/ 375 h 1533"/>
                  <a:gd name="T88" fmla="*/ 1240 w 1346"/>
                  <a:gd name="T89" fmla="*/ 564 h 1533"/>
                  <a:gd name="T90" fmla="*/ 1273 w 1346"/>
                  <a:gd name="T91" fmla="*/ 760 h 1533"/>
                  <a:gd name="T92" fmla="*/ 1281 w 1346"/>
                  <a:gd name="T93" fmla="*/ 947 h 1533"/>
                  <a:gd name="T94" fmla="*/ 1269 w 1346"/>
                  <a:gd name="T95" fmla="*/ 1111 h 1533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346" h="1533">
                    <a:moveTo>
                      <a:pt x="1258" y="1178"/>
                    </a:moveTo>
                    <a:lnTo>
                      <a:pt x="1263" y="1179"/>
                    </a:lnTo>
                    <a:lnTo>
                      <a:pt x="1278" y="1184"/>
                    </a:lnTo>
                    <a:lnTo>
                      <a:pt x="1298" y="1192"/>
                    </a:lnTo>
                    <a:lnTo>
                      <a:pt x="1318" y="1203"/>
                    </a:lnTo>
                    <a:lnTo>
                      <a:pt x="1335" y="1217"/>
                    </a:lnTo>
                    <a:lnTo>
                      <a:pt x="1346" y="1234"/>
                    </a:lnTo>
                    <a:lnTo>
                      <a:pt x="1346" y="1254"/>
                    </a:lnTo>
                    <a:lnTo>
                      <a:pt x="1331" y="1276"/>
                    </a:lnTo>
                    <a:lnTo>
                      <a:pt x="1317" y="1288"/>
                    </a:lnTo>
                    <a:lnTo>
                      <a:pt x="1299" y="1301"/>
                    </a:lnTo>
                    <a:lnTo>
                      <a:pt x="1278" y="1314"/>
                    </a:lnTo>
                    <a:lnTo>
                      <a:pt x="1253" y="1327"/>
                    </a:lnTo>
                    <a:lnTo>
                      <a:pt x="1226" y="1340"/>
                    </a:lnTo>
                    <a:lnTo>
                      <a:pt x="1196" y="1353"/>
                    </a:lnTo>
                    <a:lnTo>
                      <a:pt x="1164" y="1367"/>
                    </a:lnTo>
                    <a:lnTo>
                      <a:pt x="1132" y="1381"/>
                    </a:lnTo>
                    <a:lnTo>
                      <a:pt x="1097" y="1395"/>
                    </a:lnTo>
                    <a:lnTo>
                      <a:pt x="1063" y="1410"/>
                    </a:lnTo>
                    <a:lnTo>
                      <a:pt x="1029" y="1424"/>
                    </a:lnTo>
                    <a:lnTo>
                      <a:pt x="994" y="1440"/>
                    </a:lnTo>
                    <a:lnTo>
                      <a:pt x="961" y="1455"/>
                    </a:lnTo>
                    <a:lnTo>
                      <a:pt x="928" y="1470"/>
                    </a:lnTo>
                    <a:lnTo>
                      <a:pt x="896" y="1486"/>
                    </a:lnTo>
                    <a:lnTo>
                      <a:pt x="866" y="1501"/>
                    </a:lnTo>
                    <a:lnTo>
                      <a:pt x="837" y="1514"/>
                    </a:lnTo>
                    <a:lnTo>
                      <a:pt x="806" y="1523"/>
                    </a:lnTo>
                    <a:lnTo>
                      <a:pt x="774" y="1529"/>
                    </a:lnTo>
                    <a:lnTo>
                      <a:pt x="741" y="1533"/>
                    </a:lnTo>
                    <a:lnTo>
                      <a:pt x="707" y="1533"/>
                    </a:lnTo>
                    <a:lnTo>
                      <a:pt x="672" y="1529"/>
                    </a:lnTo>
                    <a:lnTo>
                      <a:pt x="637" y="1525"/>
                    </a:lnTo>
                    <a:lnTo>
                      <a:pt x="601" y="1517"/>
                    </a:lnTo>
                    <a:lnTo>
                      <a:pt x="565" y="1509"/>
                    </a:lnTo>
                    <a:lnTo>
                      <a:pt x="528" y="1500"/>
                    </a:lnTo>
                    <a:lnTo>
                      <a:pt x="493" y="1488"/>
                    </a:lnTo>
                    <a:lnTo>
                      <a:pt x="457" y="1477"/>
                    </a:lnTo>
                    <a:lnTo>
                      <a:pt x="423" y="1466"/>
                    </a:lnTo>
                    <a:lnTo>
                      <a:pt x="389" y="1454"/>
                    </a:lnTo>
                    <a:lnTo>
                      <a:pt x="356" y="1443"/>
                    </a:lnTo>
                    <a:lnTo>
                      <a:pt x="324" y="1433"/>
                    </a:lnTo>
                    <a:lnTo>
                      <a:pt x="292" y="1424"/>
                    </a:lnTo>
                    <a:lnTo>
                      <a:pt x="262" y="1418"/>
                    </a:lnTo>
                    <a:lnTo>
                      <a:pt x="231" y="1416"/>
                    </a:lnTo>
                    <a:lnTo>
                      <a:pt x="201" y="1416"/>
                    </a:lnTo>
                    <a:lnTo>
                      <a:pt x="171" y="1417"/>
                    </a:lnTo>
                    <a:lnTo>
                      <a:pt x="143" y="1418"/>
                    </a:lnTo>
                    <a:lnTo>
                      <a:pt x="117" y="1420"/>
                    </a:lnTo>
                    <a:lnTo>
                      <a:pt x="93" y="1422"/>
                    </a:lnTo>
                    <a:lnTo>
                      <a:pt x="71" y="1422"/>
                    </a:lnTo>
                    <a:lnTo>
                      <a:pt x="52" y="1421"/>
                    </a:lnTo>
                    <a:lnTo>
                      <a:pt x="37" y="1418"/>
                    </a:lnTo>
                    <a:lnTo>
                      <a:pt x="24" y="1413"/>
                    </a:lnTo>
                    <a:lnTo>
                      <a:pt x="16" y="1403"/>
                    </a:lnTo>
                    <a:lnTo>
                      <a:pt x="11" y="1389"/>
                    </a:lnTo>
                    <a:lnTo>
                      <a:pt x="11" y="1371"/>
                    </a:lnTo>
                    <a:lnTo>
                      <a:pt x="16" y="1349"/>
                    </a:lnTo>
                    <a:lnTo>
                      <a:pt x="30" y="1307"/>
                    </a:lnTo>
                    <a:lnTo>
                      <a:pt x="40" y="1278"/>
                    </a:lnTo>
                    <a:lnTo>
                      <a:pt x="47" y="1257"/>
                    </a:lnTo>
                    <a:lnTo>
                      <a:pt x="51" y="1238"/>
                    </a:lnTo>
                    <a:lnTo>
                      <a:pt x="50" y="1216"/>
                    </a:lnTo>
                    <a:lnTo>
                      <a:pt x="44" y="1183"/>
                    </a:lnTo>
                    <a:lnTo>
                      <a:pt x="33" y="1135"/>
                    </a:lnTo>
                    <a:lnTo>
                      <a:pt x="16" y="1065"/>
                    </a:lnTo>
                    <a:lnTo>
                      <a:pt x="7" y="1017"/>
                    </a:lnTo>
                    <a:lnTo>
                      <a:pt x="1" y="955"/>
                    </a:lnTo>
                    <a:lnTo>
                      <a:pt x="0" y="885"/>
                    </a:lnTo>
                    <a:lnTo>
                      <a:pt x="3" y="805"/>
                    </a:lnTo>
                    <a:lnTo>
                      <a:pt x="11" y="720"/>
                    </a:lnTo>
                    <a:lnTo>
                      <a:pt x="25" y="630"/>
                    </a:lnTo>
                    <a:lnTo>
                      <a:pt x="46" y="538"/>
                    </a:lnTo>
                    <a:lnTo>
                      <a:pt x="74" y="448"/>
                    </a:lnTo>
                    <a:lnTo>
                      <a:pt x="110" y="360"/>
                    </a:lnTo>
                    <a:lnTo>
                      <a:pt x="155" y="277"/>
                    </a:lnTo>
                    <a:lnTo>
                      <a:pt x="208" y="200"/>
                    </a:lnTo>
                    <a:lnTo>
                      <a:pt x="272" y="133"/>
                    </a:lnTo>
                    <a:lnTo>
                      <a:pt x="347" y="78"/>
                    </a:lnTo>
                    <a:lnTo>
                      <a:pt x="433" y="35"/>
                    </a:lnTo>
                    <a:lnTo>
                      <a:pt x="530" y="8"/>
                    </a:lnTo>
                    <a:lnTo>
                      <a:pt x="641" y="0"/>
                    </a:lnTo>
                    <a:lnTo>
                      <a:pt x="752" y="10"/>
                    </a:lnTo>
                    <a:lnTo>
                      <a:pt x="850" y="39"/>
                    </a:lnTo>
                    <a:lnTo>
                      <a:pt x="937" y="82"/>
                    </a:lnTo>
                    <a:lnTo>
                      <a:pt x="1011" y="140"/>
                    </a:lnTo>
                    <a:lnTo>
                      <a:pt x="1076" y="210"/>
                    </a:lnTo>
                    <a:lnTo>
                      <a:pt x="1130" y="288"/>
                    </a:lnTo>
                    <a:lnTo>
                      <a:pt x="1175" y="375"/>
                    </a:lnTo>
                    <a:lnTo>
                      <a:pt x="1212" y="468"/>
                    </a:lnTo>
                    <a:lnTo>
                      <a:pt x="1240" y="564"/>
                    </a:lnTo>
                    <a:lnTo>
                      <a:pt x="1260" y="662"/>
                    </a:lnTo>
                    <a:lnTo>
                      <a:pt x="1273" y="760"/>
                    </a:lnTo>
                    <a:lnTo>
                      <a:pt x="1280" y="856"/>
                    </a:lnTo>
                    <a:lnTo>
                      <a:pt x="1281" y="947"/>
                    </a:lnTo>
                    <a:lnTo>
                      <a:pt x="1278" y="1033"/>
                    </a:lnTo>
                    <a:lnTo>
                      <a:pt x="1269" y="1111"/>
                    </a:lnTo>
                    <a:lnTo>
                      <a:pt x="1258" y="1178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Freeform 12"/>
              <p:cNvSpPr>
                <a:spLocks/>
              </p:cNvSpPr>
              <p:nvPr/>
            </p:nvSpPr>
            <p:spPr bwMode="auto">
              <a:xfrm>
                <a:off x="2306" y="3418"/>
                <a:ext cx="1821" cy="218"/>
              </a:xfrm>
              <a:custGeom>
                <a:avLst/>
                <a:gdLst>
                  <a:gd name="T0" fmla="*/ 232 w 1821"/>
                  <a:gd name="T1" fmla="*/ 1 h 218"/>
                  <a:gd name="T2" fmla="*/ 166 w 1821"/>
                  <a:gd name="T3" fmla="*/ 11 h 218"/>
                  <a:gd name="T4" fmla="*/ 102 w 1821"/>
                  <a:gd name="T5" fmla="*/ 39 h 218"/>
                  <a:gd name="T6" fmla="*/ 28 w 1821"/>
                  <a:gd name="T7" fmla="*/ 88 h 218"/>
                  <a:gd name="T8" fmla="*/ 0 w 1821"/>
                  <a:gd name="T9" fmla="*/ 141 h 218"/>
                  <a:gd name="T10" fmla="*/ 21 w 1821"/>
                  <a:gd name="T11" fmla="*/ 179 h 218"/>
                  <a:gd name="T12" fmla="*/ 77 w 1821"/>
                  <a:gd name="T13" fmla="*/ 206 h 218"/>
                  <a:gd name="T14" fmla="*/ 152 w 1821"/>
                  <a:gd name="T15" fmla="*/ 218 h 218"/>
                  <a:gd name="T16" fmla="*/ 248 w 1821"/>
                  <a:gd name="T17" fmla="*/ 207 h 218"/>
                  <a:gd name="T18" fmla="*/ 327 w 1821"/>
                  <a:gd name="T19" fmla="*/ 166 h 218"/>
                  <a:gd name="T20" fmla="*/ 417 w 1821"/>
                  <a:gd name="T21" fmla="*/ 162 h 218"/>
                  <a:gd name="T22" fmla="*/ 494 w 1821"/>
                  <a:gd name="T23" fmla="*/ 185 h 218"/>
                  <a:gd name="T24" fmla="*/ 551 w 1821"/>
                  <a:gd name="T25" fmla="*/ 199 h 218"/>
                  <a:gd name="T26" fmla="*/ 617 w 1821"/>
                  <a:gd name="T27" fmla="*/ 208 h 218"/>
                  <a:gd name="T28" fmla="*/ 704 w 1821"/>
                  <a:gd name="T29" fmla="*/ 209 h 218"/>
                  <a:gd name="T30" fmla="*/ 823 w 1821"/>
                  <a:gd name="T31" fmla="*/ 186 h 218"/>
                  <a:gd name="T32" fmla="*/ 962 w 1821"/>
                  <a:gd name="T33" fmla="*/ 152 h 218"/>
                  <a:gd name="T34" fmla="*/ 1073 w 1821"/>
                  <a:gd name="T35" fmla="*/ 153 h 218"/>
                  <a:gd name="T36" fmla="*/ 1161 w 1821"/>
                  <a:gd name="T37" fmla="*/ 176 h 218"/>
                  <a:gd name="T38" fmla="*/ 1234 w 1821"/>
                  <a:gd name="T39" fmla="*/ 204 h 218"/>
                  <a:gd name="T40" fmla="*/ 1304 w 1821"/>
                  <a:gd name="T41" fmla="*/ 218 h 218"/>
                  <a:gd name="T42" fmla="*/ 1365 w 1821"/>
                  <a:gd name="T43" fmla="*/ 212 h 218"/>
                  <a:gd name="T44" fmla="*/ 1472 w 1821"/>
                  <a:gd name="T45" fmla="*/ 168 h 218"/>
                  <a:gd name="T46" fmla="*/ 1643 w 1821"/>
                  <a:gd name="T47" fmla="*/ 139 h 218"/>
                  <a:gd name="T48" fmla="*/ 1776 w 1821"/>
                  <a:gd name="T49" fmla="*/ 140 h 218"/>
                  <a:gd name="T50" fmla="*/ 1821 w 1821"/>
                  <a:gd name="T51" fmla="*/ 123 h 218"/>
                  <a:gd name="T52" fmla="*/ 1754 w 1821"/>
                  <a:gd name="T53" fmla="*/ 117 h 218"/>
                  <a:gd name="T54" fmla="*/ 1605 w 1821"/>
                  <a:gd name="T55" fmla="*/ 121 h 218"/>
                  <a:gd name="T56" fmla="*/ 1431 w 1821"/>
                  <a:gd name="T57" fmla="*/ 161 h 218"/>
                  <a:gd name="T58" fmla="*/ 1349 w 1821"/>
                  <a:gd name="T59" fmla="*/ 193 h 218"/>
                  <a:gd name="T60" fmla="*/ 1293 w 1821"/>
                  <a:gd name="T61" fmla="*/ 195 h 218"/>
                  <a:gd name="T62" fmla="*/ 1227 w 1821"/>
                  <a:gd name="T63" fmla="*/ 179 h 218"/>
                  <a:gd name="T64" fmla="*/ 1152 w 1821"/>
                  <a:gd name="T65" fmla="*/ 150 h 218"/>
                  <a:gd name="T66" fmla="*/ 1056 w 1821"/>
                  <a:gd name="T67" fmla="*/ 129 h 218"/>
                  <a:gd name="T68" fmla="*/ 932 w 1821"/>
                  <a:gd name="T69" fmla="*/ 135 h 218"/>
                  <a:gd name="T70" fmla="*/ 812 w 1821"/>
                  <a:gd name="T71" fmla="*/ 168 h 218"/>
                  <a:gd name="T72" fmla="*/ 745 w 1821"/>
                  <a:gd name="T73" fmla="*/ 182 h 218"/>
                  <a:gd name="T74" fmla="*/ 684 w 1821"/>
                  <a:gd name="T75" fmla="*/ 189 h 218"/>
                  <a:gd name="T76" fmla="*/ 614 w 1821"/>
                  <a:gd name="T77" fmla="*/ 187 h 218"/>
                  <a:gd name="T78" fmla="*/ 506 w 1821"/>
                  <a:gd name="T79" fmla="*/ 166 h 218"/>
                  <a:gd name="T80" fmla="*/ 398 w 1821"/>
                  <a:gd name="T81" fmla="*/ 138 h 218"/>
                  <a:gd name="T82" fmla="*/ 298 w 1821"/>
                  <a:gd name="T83" fmla="*/ 160 h 218"/>
                  <a:gd name="T84" fmla="*/ 228 w 1821"/>
                  <a:gd name="T85" fmla="*/ 191 h 218"/>
                  <a:gd name="T86" fmla="*/ 143 w 1821"/>
                  <a:gd name="T87" fmla="*/ 195 h 218"/>
                  <a:gd name="T88" fmla="*/ 72 w 1821"/>
                  <a:gd name="T89" fmla="*/ 182 h 218"/>
                  <a:gd name="T90" fmla="*/ 36 w 1821"/>
                  <a:gd name="T91" fmla="*/ 163 h 218"/>
                  <a:gd name="T92" fmla="*/ 23 w 1821"/>
                  <a:gd name="T93" fmla="*/ 133 h 218"/>
                  <a:gd name="T94" fmla="*/ 57 w 1821"/>
                  <a:gd name="T95" fmla="*/ 90 h 218"/>
                  <a:gd name="T96" fmla="*/ 144 w 1821"/>
                  <a:gd name="T97" fmla="*/ 43 h 218"/>
                  <a:gd name="T98" fmla="*/ 225 w 1821"/>
                  <a:gd name="T99" fmla="*/ 22 h 218"/>
                  <a:gd name="T100" fmla="*/ 278 w 1821"/>
                  <a:gd name="T101" fmla="*/ 20 h 218"/>
                  <a:gd name="T102" fmla="*/ 301 w 1821"/>
                  <a:gd name="T103" fmla="*/ 10 h 218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1821" h="218">
                    <a:moveTo>
                      <a:pt x="295" y="0"/>
                    </a:moveTo>
                    <a:lnTo>
                      <a:pt x="278" y="0"/>
                    </a:lnTo>
                    <a:lnTo>
                      <a:pt x="262" y="0"/>
                    </a:lnTo>
                    <a:lnTo>
                      <a:pt x="248" y="1"/>
                    </a:lnTo>
                    <a:lnTo>
                      <a:pt x="232" y="1"/>
                    </a:lnTo>
                    <a:lnTo>
                      <a:pt x="218" y="2"/>
                    </a:lnTo>
                    <a:lnTo>
                      <a:pt x="205" y="4"/>
                    </a:lnTo>
                    <a:lnTo>
                      <a:pt x="192" y="7"/>
                    </a:lnTo>
                    <a:lnTo>
                      <a:pt x="179" y="9"/>
                    </a:lnTo>
                    <a:lnTo>
                      <a:pt x="166" y="11"/>
                    </a:lnTo>
                    <a:lnTo>
                      <a:pt x="153" y="16"/>
                    </a:lnTo>
                    <a:lnTo>
                      <a:pt x="140" y="20"/>
                    </a:lnTo>
                    <a:lnTo>
                      <a:pt x="127" y="26"/>
                    </a:lnTo>
                    <a:lnTo>
                      <a:pt x="114" y="31"/>
                    </a:lnTo>
                    <a:lnTo>
                      <a:pt x="102" y="39"/>
                    </a:lnTo>
                    <a:lnTo>
                      <a:pt x="87" y="47"/>
                    </a:lnTo>
                    <a:lnTo>
                      <a:pt x="73" y="55"/>
                    </a:lnTo>
                    <a:lnTo>
                      <a:pt x="57" y="67"/>
                    </a:lnTo>
                    <a:lnTo>
                      <a:pt x="41" y="77"/>
                    </a:lnTo>
                    <a:lnTo>
                      <a:pt x="28" y="88"/>
                    </a:lnTo>
                    <a:lnTo>
                      <a:pt x="18" y="99"/>
                    </a:lnTo>
                    <a:lnTo>
                      <a:pt x="10" y="109"/>
                    </a:lnTo>
                    <a:lnTo>
                      <a:pt x="5" y="120"/>
                    </a:lnTo>
                    <a:lnTo>
                      <a:pt x="1" y="130"/>
                    </a:lnTo>
                    <a:lnTo>
                      <a:pt x="0" y="141"/>
                    </a:lnTo>
                    <a:lnTo>
                      <a:pt x="1" y="149"/>
                    </a:lnTo>
                    <a:lnTo>
                      <a:pt x="4" y="158"/>
                    </a:lnTo>
                    <a:lnTo>
                      <a:pt x="8" y="165"/>
                    </a:lnTo>
                    <a:lnTo>
                      <a:pt x="14" y="172"/>
                    </a:lnTo>
                    <a:lnTo>
                      <a:pt x="21" y="179"/>
                    </a:lnTo>
                    <a:lnTo>
                      <a:pt x="30" y="186"/>
                    </a:lnTo>
                    <a:lnTo>
                      <a:pt x="40" y="192"/>
                    </a:lnTo>
                    <a:lnTo>
                      <a:pt x="52" y="196"/>
                    </a:lnTo>
                    <a:lnTo>
                      <a:pt x="64" y="201"/>
                    </a:lnTo>
                    <a:lnTo>
                      <a:pt x="77" y="206"/>
                    </a:lnTo>
                    <a:lnTo>
                      <a:pt x="91" y="209"/>
                    </a:lnTo>
                    <a:lnTo>
                      <a:pt x="105" y="212"/>
                    </a:lnTo>
                    <a:lnTo>
                      <a:pt x="120" y="214"/>
                    </a:lnTo>
                    <a:lnTo>
                      <a:pt x="136" y="216"/>
                    </a:lnTo>
                    <a:lnTo>
                      <a:pt x="152" y="218"/>
                    </a:lnTo>
                    <a:lnTo>
                      <a:pt x="168" y="218"/>
                    </a:lnTo>
                    <a:lnTo>
                      <a:pt x="189" y="216"/>
                    </a:lnTo>
                    <a:lnTo>
                      <a:pt x="209" y="214"/>
                    </a:lnTo>
                    <a:lnTo>
                      <a:pt x="229" y="212"/>
                    </a:lnTo>
                    <a:lnTo>
                      <a:pt x="248" y="207"/>
                    </a:lnTo>
                    <a:lnTo>
                      <a:pt x="265" y="201"/>
                    </a:lnTo>
                    <a:lnTo>
                      <a:pt x="283" y="194"/>
                    </a:lnTo>
                    <a:lnTo>
                      <a:pt x="298" y="186"/>
                    </a:lnTo>
                    <a:lnTo>
                      <a:pt x="311" y="176"/>
                    </a:lnTo>
                    <a:lnTo>
                      <a:pt x="327" y="166"/>
                    </a:lnTo>
                    <a:lnTo>
                      <a:pt x="343" y="159"/>
                    </a:lnTo>
                    <a:lnTo>
                      <a:pt x="360" y="155"/>
                    </a:lnTo>
                    <a:lnTo>
                      <a:pt x="377" y="155"/>
                    </a:lnTo>
                    <a:lnTo>
                      <a:pt x="396" y="158"/>
                    </a:lnTo>
                    <a:lnTo>
                      <a:pt x="417" y="162"/>
                    </a:lnTo>
                    <a:lnTo>
                      <a:pt x="440" y="168"/>
                    </a:lnTo>
                    <a:lnTo>
                      <a:pt x="463" y="175"/>
                    </a:lnTo>
                    <a:lnTo>
                      <a:pt x="473" y="179"/>
                    </a:lnTo>
                    <a:lnTo>
                      <a:pt x="483" y="181"/>
                    </a:lnTo>
                    <a:lnTo>
                      <a:pt x="494" y="185"/>
                    </a:lnTo>
                    <a:lnTo>
                      <a:pt x="505" y="188"/>
                    </a:lnTo>
                    <a:lnTo>
                      <a:pt x="515" y="191"/>
                    </a:lnTo>
                    <a:lnTo>
                      <a:pt x="527" y="194"/>
                    </a:lnTo>
                    <a:lnTo>
                      <a:pt x="539" y="196"/>
                    </a:lnTo>
                    <a:lnTo>
                      <a:pt x="551" y="199"/>
                    </a:lnTo>
                    <a:lnTo>
                      <a:pt x="563" y="201"/>
                    </a:lnTo>
                    <a:lnTo>
                      <a:pt x="576" y="204"/>
                    </a:lnTo>
                    <a:lnTo>
                      <a:pt x="589" y="206"/>
                    </a:lnTo>
                    <a:lnTo>
                      <a:pt x="602" y="207"/>
                    </a:lnTo>
                    <a:lnTo>
                      <a:pt x="617" y="208"/>
                    </a:lnTo>
                    <a:lnTo>
                      <a:pt x="631" y="209"/>
                    </a:lnTo>
                    <a:lnTo>
                      <a:pt x="646" y="211"/>
                    </a:lnTo>
                    <a:lnTo>
                      <a:pt x="661" y="211"/>
                    </a:lnTo>
                    <a:lnTo>
                      <a:pt x="682" y="211"/>
                    </a:lnTo>
                    <a:lnTo>
                      <a:pt x="704" y="209"/>
                    </a:lnTo>
                    <a:lnTo>
                      <a:pt x="725" y="207"/>
                    </a:lnTo>
                    <a:lnTo>
                      <a:pt x="748" y="204"/>
                    </a:lnTo>
                    <a:lnTo>
                      <a:pt x="772" y="199"/>
                    </a:lnTo>
                    <a:lnTo>
                      <a:pt x="797" y="193"/>
                    </a:lnTo>
                    <a:lnTo>
                      <a:pt x="823" y="186"/>
                    </a:lnTo>
                    <a:lnTo>
                      <a:pt x="849" y="178"/>
                    </a:lnTo>
                    <a:lnTo>
                      <a:pt x="879" y="168"/>
                    </a:lnTo>
                    <a:lnTo>
                      <a:pt x="908" y="161"/>
                    </a:lnTo>
                    <a:lnTo>
                      <a:pt x="936" y="155"/>
                    </a:lnTo>
                    <a:lnTo>
                      <a:pt x="962" y="152"/>
                    </a:lnTo>
                    <a:lnTo>
                      <a:pt x="985" y="149"/>
                    </a:lnTo>
                    <a:lnTo>
                      <a:pt x="1009" y="148"/>
                    </a:lnTo>
                    <a:lnTo>
                      <a:pt x="1031" y="149"/>
                    </a:lnTo>
                    <a:lnTo>
                      <a:pt x="1053" y="150"/>
                    </a:lnTo>
                    <a:lnTo>
                      <a:pt x="1073" y="153"/>
                    </a:lnTo>
                    <a:lnTo>
                      <a:pt x="1091" y="156"/>
                    </a:lnTo>
                    <a:lnTo>
                      <a:pt x="1109" y="161"/>
                    </a:lnTo>
                    <a:lnTo>
                      <a:pt x="1127" y="166"/>
                    </a:lnTo>
                    <a:lnTo>
                      <a:pt x="1144" y="171"/>
                    </a:lnTo>
                    <a:lnTo>
                      <a:pt x="1161" y="176"/>
                    </a:lnTo>
                    <a:lnTo>
                      <a:pt x="1177" y="182"/>
                    </a:lnTo>
                    <a:lnTo>
                      <a:pt x="1193" y="188"/>
                    </a:lnTo>
                    <a:lnTo>
                      <a:pt x="1207" y="193"/>
                    </a:lnTo>
                    <a:lnTo>
                      <a:pt x="1221" y="199"/>
                    </a:lnTo>
                    <a:lnTo>
                      <a:pt x="1234" y="204"/>
                    </a:lnTo>
                    <a:lnTo>
                      <a:pt x="1248" y="207"/>
                    </a:lnTo>
                    <a:lnTo>
                      <a:pt x="1262" y="211"/>
                    </a:lnTo>
                    <a:lnTo>
                      <a:pt x="1275" y="214"/>
                    </a:lnTo>
                    <a:lnTo>
                      <a:pt x="1289" y="216"/>
                    </a:lnTo>
                    <a:lnTo>
                      <a:pt x="1304" y="218"/>
                    </a:lnTo>
                    <a:lnTo>
                      <a:pt x="1315" y="218"/>
                    </a:lnTo>
                    <a:lnTo>
                      <a:pt x="1327" y="218"/>
                    </a:lnTo>
                    <a:lnTo>
                      <a:pt x="1340" y="216"/>
                    </a:lnTo>
                    <a:lnTo>
                      <a:pt x="1352" y="214"/>
                    </a:lnTo>
                    <a:lnTo>
                      <a:pt x="1365" y="212"/>
                    </a:lnTo>
                    <a:lnTo>
                      <a:pt x="1379" y="207"/>
                    </a:lnTo>
                    <a:lnTo>
                      <a:pt x="1392" y="201"/>
                    </a:lnTo>
                    <a:lnTo>
                      <a:pt x="1406" y="195"/>
                    </a:lnTo>
                    <a:lnTo>
                      <a:pt x="1439" y="181"/>
                    </a:lnTo>
                    <a:lnTo>
                      <a:pt x="1472" y="168"/>
                    </a:lnTo>
                    <a:lnTo>
                      <a:pt x="1507" y="159"/>
                    </a:lnTo>
                    <a:lnTo>
                      <a:pt x="1542" y="152"/>
                    </a:lnTo>
                    <a:lnTo>
                      <a:pt x="1576" y="146"/>
                    </a:lnTo>
                    <a:lnTo>
                      <a:pt x="1610" y="141"/>
                    </a:lnTo>
                    <a:lnTo>
                      <a:pt x="1643" y="139"/>
                    </a:lnTo>
                    <a:lnTo>
                      <a:pt x="1675" y="138"/>
                    </a:lnTo>
                    <a:lnTo>
                      <a:pt x="1704" y="138"/>
                    </a:lnTo>
                    <a:lnTo>
                      <a:pt x="1731" y="138"/>
                    </a:lnTo>
                    <a:lnTo>
                      <a:pt x="1755" y="139"/>
                    </a:lnTo>
                    <a:lnTo>
                      <a:pt x="1776" y="140"/>
                    </a:lnTo>
                    <a:lnTo>
                      <a:pt x="1794" y="141"/>
                    </a:lnTo>
                    <a:lnTo>
                      <a:pt x="1807" y="142"/>
                    </a:lnTo>
                    <a:lnTo>
                      <a:pt x="1815" y="143"/>
                    </a:lnTo>
                    <a:lnTo>
                      <a:pt x="1819" y="143"/>
                    </a:lnTo>
                    <a:lnTo>
                      <a:pt x="1821" y="123"/>
                    </a:lnTo>
                    <a:lnTo>
                      <a:pt x="1816" y="122"/>
                    </a:lnTo>
                    <a:lnTo>
                      <a:pt x="1807" y="121"/>
                    </a:lnTo>
                    <a:lnTo>
                      <a:pt x="1794" y="120"/>
                    </a:lnTo>
                    <a:lnTo>
                      <a:pt x="1775" y="119"/>
                    </a:lnTo>
                    <a:lnTo>
                      <a:pt x="1754" y="117"/>
                    </a:lnTo>
                    <a:lnTo>
                      <a:pt x="1729" y="116"/>
                    </a:lnTo>
                    <a:lnTo>
                      <a:pt x="1701" y="116"/>
                    </a:lnTo>
                    <a:lnTo>
                      <a:pt x="1671" y="116"/>
                    </a:lnTo>
                    <a:lnTo>
                      <a:pt x="1639" y="117"/>
                    </a:lnTo>
                    <a:lnTo>
                      <a:pt x="1605" y="121"/>
                    </a:lnTo>
                    <a:lnTo>
                      <a:pt x="1571" y="125"/>
                    </a:lnTo>
                    <a:lnTo>
                      <a:pt x="1536" y="130"/>
                    </a:lnTo>
                    <a:lnTo>
                      <a:pt x="1500" y="139"/>
                    </a:lnTo>
                    <a:lnTo>
                      <a:pt x="1465" y="149"/>
                    </a:lnTo>
                    <a:lnTo>
                      <a:pt x="1431" y="161"/>
                    </a:lnTo>
                    <a:lnTo>
                      <a:pt x="1397" y="176"/>
                    </a:lnTo>
                    <a:lnTo>
                      <a:pt x="1385" y="182"/>
                    </a:lnTo>
                    <a:lnTo>
                      <a:pt x="1373" y="187"/>
                    </a:lnTo>
                    <a:lnTo>
                      <a:pt x="1361" y="191"/>
                    </a:lnTo>
                    <a:lnTo>
                      <a:pt x="1349" y="193"/>
                    </a:lnTo>
                    <a:lnTo>
                      <a:pt x="1339" y="195"/>
                    </a:lnTo>
                    <a:lnTo>
                      <a:pt x="1327" y="196"/>
                    </a:lnTo>
                    <a:lnTo>
                      <a:pt x="1317" y="196"/>
                    </a:lnTo>
                    <a:lnTo>
                      <a:pt x="1306" y="196"/>
                    </a:lnTo>
                    <a:lnTo>
                      <a:pt x="1293" y="195"/>
                    </a:lnTo>
                    <a:lnTo>
                      <a:pt x="1280" y="194"/>
                    </a:lnTo>
                    <a:lnTo>
                      <a:pt x="1267" y="191"/>
                    </a:lnTo>
                    <a:lnTo>
                      <a:pt x="1254" y="187"/>
                    </a:lnTo>
                    <a:lnTo>
                      <a:pt x="1241" y="183"/>
                    </a:lnTo>
                    <a:lnTo>
                      <a:pt x="1227" y="179"/>
                    </a:lnTo>
                    <a:lnTo>
                      <a:pt x="1214" y="173"/>
                    </a:lnTo>
                    <a:lnTo>
                      <a:pt x="1200" y="168"/>
                    </a:lnTo>
                    <a:lnTo>
                      <a:pt x="1185" y="162"/>
                    </a:lnTo>
                    <a:lnTo>
                      <a:pt x="1168" y="156"/>
                    </a:lnTo>
                    <a:lnTo>
                      <a:pt x="1152" y="150"/>
                    </a:lnTo>
                    <a:lnTo>
                      <a:pt x="1134" y="146"/>
                    </a:lnTo>
                    <a:lnTo>
                      <a:pt x="1116" y="141"/>
                    </a:lnTo>
                    <a:lnTo>
                      <a:pt x="1097" y="136"/>
                    </a:lnTo>
                    <a:lnTo>
                      <a:pt x="1077" y="133"/>
                    </a:lnTo>
                    <a:lnTo>
                      <a:pt x="1056" y="129"/>
                    </a:lnTo>
                    <a:lnTo>
                      <a:pt x="1034" y="128"/>
                    </a:lnTo>
                    <a:lnTo>
                      <a:pt x="1010" y="128"/>
                    </a:lnTo>
                    <a:lnTo>
                      <a:pt x="987" y="128"/>
                    </a:lnTo>
                    <a:lnTo>
                      <a:pt x="961" y="130"/>
                    </a:lnTo>
                    <a:lnTo>
                      <a:pt x="932" y="135"/>
                    </a:lnTo>
                    <a:lnTo>
                      <a:pt x="904" y="141"/>
                    </a:lnTo>
                    <a:lnTo>
                      <a:pt x="873" y="149"/>
                    </a:lnTo>
                    <a:lnTo>
                      <a:pt x="842" y="159"/>
                    </a:lnTo>
                    <a:lnTo>
                      <a:pt x="827" y="163"/>
                    </a:lnTo>
                    <a:lnTo>
                      <a:pt x="812" y="168"/>
                    </a:lnTo>
                    <a:lnTo>
                      <a:pt x="798" y="172"/>
                    </a:lnTo>
                    <a:lnTo>
                      <a:pt x="785" y="175"/>
                    </a:lnTo>
                    <a:lnTo>
                      <a:pt x="771" y="178"/>
                    </a:lnTo>
                    <a:lnTo>
                      <a:pt x="758" y="180"/>
                    </a:lnTo>
                    <a:lnTo>
                      <a:pt x="745" y="182"/>
                    </a:lnTo>
                    <a:lnTo>
                      <a:pt x="732" y="185"/>
                    </a:lnTo>
                    <a:lnTo>
                      <a:pt x="720" y="186"/>
                    </a:lnTo>
                    <a:lnTo>
                      <a:pt x="707" y="187"/>
                    </a:lnTo>
                    <a:lnTo>
                      <a:pt x="695" y="188"/>
                    </a:lnTo>
                    <a:lnTo>
                      <a:pt x="684" y="189"/>
                    </a:lnTo>
                    <a:lnTo>
                      <a:pt x="672" y="189"/>
                    </a:lnTo>
                    <a:lnTo>
                      <a:pt x="661" y="189"/>
                    </a:lnTo>
                    <a:lnTo>
                      <a:pt x="650" y="189"/>
                    </a:lnTo>
                    <a:lnTo>
                      <a:pt x="639" y="189"/>
                    </a:lnTo>
                    <a:lnTo>
                      <a:pt x="614" y="187"/>
                    </a:lnTo>
                    <a:lnTo>
                      <a:pt x="591" y="185"/>
                    </a:lnTo>
                    <a:lnTo>
                      <a:pt x="567" y="181"/>
                    </a:lnTo>
                    <a:lnTo>
                      <a:pt x="546" y="176"/>
                    </a:lnTo>
                    <a:lnTo>
                      <a:pt x="525" y="172"/>
                    </a:lnTo>
                    <a:lnTo>
                      <a:pt x="506" y="166"/>
                    </a:lnTo>
                    <a:lnTo>
                      <a:pt x="487" y="161"/>
                    </a:lnTo>
                    <a:lnTo>
                      <a:pt x="469" y="155"/>
                    </a:lnTo>
                    <a:lnTo>
                      <a:pt x="444" y="148"/>
                    </a:lnTo>
                    <a:lnTo>
                      <a:pt x="421" y="142"/>
                    </a:lnTo>
                    <a:lnTo>
                      <a:pt x="398" y="138"/>
                    </a:lnTo>
                    <a:lnTo>
                      <a:pt x="377" y="134"/>
                    </a:lnTo>
                    <a:lnTo>
                      <a:pt x="356" y="135"/>
                    </a:lnTo>
                    <a:lnTo>
                      <a:pt x="336" y="139"/>
                    </a:lnTo>
                    <a:lnTo>
                      <a:pt x="317" y="147"/>
                    </a:lnTo>
                    <a:lnTo>
                      <a:pt x="298" y="160"/>
                    </a:lnTo>
                    <a:lnTo>
                      <a:pt x="287" y="168"/>
                    </a:lnTo>
                    <a:lnTo>
                      <a:pt x="274" y="175"/>
                    </a:lnTo>
                    <a:lnTo>
                      <a:pt x="259" y="181"/>
                    </a:lnTo>
                    <a:lnTo>
                      <a:pt x="244" y="187"/>
                    </a:lnTo>
                    <a:lnTo>
                      <a:pt x="228" y="191"/>
                    </a:lnTo>
                    <a:lnTo>
                      <a:pt x="210" y="194"/>
                    </a:lnTo>
                    <a:lnTo>
                      <a:pt x="192" y="195"/>
                    </a:lnTo>
                    <a:lnTo>
                      <a:pt x="175" y="196"/>
                    </a:lnTo>
                    <a:lnTo>
                      <a:pt x="159" y="196"/>
                    </a:lnTo>
                    <a:lnTo>
                      <a:pt x="143" y="195"/>
                    </a:lnTo>
                    <a:lnTo>
                      <a:pt x="127" y="194"/>
                    </a:lnTo>
                    <a:lnTo>
                      <a:pt x="112" y="192"/>
                    </a:lnTo>
                    <a:lnTo>
                      <a:pt x="98" y="189"/>
                    </a:lnTo>
                    <a:lnTo>
                      <a:pt x="85" y="186"/>
                    </a:lnTo>
                    <a:lnTo>
                      <a:pt x="72" y="182"/>
                    </a:lnTo>
                    <a:lnTo>
                      <a:pt x="60" y="178"/>
                    </a:lnTo>
                    <a:lnTo>
                      <a:pt x="54" y="175"/>
                    </a:lnTo>
                    <a:lnTo>
                      <a:pt x="48" y="172"/>
                    </a:lnTo>
                    <a:lnTo>
                      <a:pt x="43" y="168"/>
                    </a:lnTo>
                    <a:lnTo>
                      <a:pt x="36" y="163"/>
                    </a:lnTo>
                    <a:lnTo>
                      <a:pt x="31" y="159"/>
                    </a:lnTo>
                    <a:lnTo>
                      <a:pt x="26" y="153"/>
                    </a:lnTo>
                    <a:lnTo>
                      <a:pt x="23" y="147"/>
                    </a:lnTo>
                    <a:lnTo>
                      <a:pt x="21" y="140"/>
                    </a:lnTo>
                    <a:lnTo>
                      <a:pt x="23" y="133"/>
                    </a:lnTo>
                    <a:lnTo>
                      <a:pt x="25" y="125"/>
                    </a:lnTo>
                    <a:lnTo>
                      <a:pt x="30" y="116"/>
                    </a:lnTo>
                    <a:lnTo>
                      <a:pt x="37" y="108"/>
                    </a:lnTo>
                    <a:lnTo>
                      <a:pt x="46" y="100"/>
                    </a:lnTo>
                    <a:lnTo>
                      <a:pt x="57" y="90"/>
                    </a:lnTo>
                    <a:lnTo>
                      <a:pt x="70" y="82"/>
                    </a:lnTo>
                    <a:lnTo>
                      <a:pt x="84" y="73"/>
                    </a:lnTo>
                    <a:lnTo>
                      <a:pt x="105" y="61"/>
                    </a:lnTo>
                    <a:lnTo>
                      <a:pt x="124" y="52"/>
                    </a:lnTo>
                    <a:lnTo>
                      <a:pt x="144" y="43"/>
                    </a:lnTo>
                    <a:lnTo>
                      <a:pt x="162" y="36"/>
                    </a:lnTo>
                    <a:lnTo>
                      <a:pt x="179" y="31"/>
                    </a:lnTo>
                    <a:lnTo>
                      <a:pt x="195" y="27"/>
                    </a:lnTo>
                    <a:lnTo>
                      <a:pt x="210" y="24"/>
                    </a:lnTo>
                    <a:lnTo>
                      <a:pt x="225" y="22"/>
                    </a:lnTo>
                    <a:lnTo>
                      <a:pt x="238" y="21"/>
                    </a:lnTo>
                    <a:lnTo>
                      <a:pt x="250" y="20"/>
                    </a:lnTo>
                    <a:lnTo>
                      <a:pt x="261" y="20"/>
                    </a:lnTo>
                    <a:lnTo>
                      <a:pt x="270" y="20"/>
                    </a:lnTo>
                    <a:lnTo>
                      <a:pt x="278" y="20"/>
                    </a:lnTo>
                    <a:lnTo>
                      <a:pt x="285" y="21"/>
                    </a:lnTo>
                    <a:lnTo>
                      <a:pt x="291" y="21"/>
                    </a:lnTo>
                    <a:lnTo>
                      <a:pt x="295" y="21"/>
                    </a:lnTo>
                    <a:lnTo>
                      <a:pt x="302" y="17"/>
                    </a:lnTo>
                    <a:lnTo>
                      <a:pt x="301" y="10"/>
                    </a:lnTo>
                    <a:lnTo>
                      <a:pt x="297" y="3"/>
                    </a:lnTo>
                    <a:lnTo>
                      <a:pt x="295" y="0"/>
                    </a:lnTo>
                    <a:close/>
                  </a:path>
                </a:pathLst>
              </a:custGeom>
              <a:solidFill>
                <a:srgbClr val="75B7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Freeform 13"/>
              <p:cNvSpPr>
                <a:spLocks/>
              </p:cNvSpPr>
              <p:nvPr/>
            </p:nvSpPr>
            <p:spPr bwMode="auto">
              <a:xfrm>
                <a:off x="2783" y="2876"/>
                <a:ext cx="1477" cy="466"/>
              </a:xfrm>
              <a:custGeom>
                <a:avLst/>
                <a:gdLst>
                  <a:gd name="T0" fmla="*/ 1359 w 1477"/>
                  <a:gd name="T1" fmla="*/ 21 h 466"/>
                  <a:gd name="T2" fmla="*/ 1423 w 1477"/>
                  <a:gd name="T3" fmla="*/ 26 h 466"/>
                  <a:gd name="T4" fmla="*/ 1451 w 1477"/>
                  <a:gd name="T5" fmla="*/ 62 h 466"/>
                  <a:gd name="T6" fmla="*/ 1449 w 1477"/>
                  <a:gd name="T7" fmla="*/ 154 h 466"/>
                  <a:gd name="T8" fmla="*/ 1319 w 1477"/>
                  <a:gd name="T9" fmla="*/ 244 h 466"/>
                  <a:gd name="T10" fmla="*/ 1222 w 1477"/>
                  <a:gd name="T11" fmla="*/ 282 h 466"/>
                  <a:gd name="T12" fmla="*/ 1102 w 1477"/>
                  <a:gd name="T13" fmla="*/ 346 h 466"/>
                  <a:gd name="T14" fmla="*/ 843 w 1477"/>
                  <a:gd name="T15" fmla="*/ 439 h 466"/>
                  <a:gd name="T16" fmla="*/ 652 w 1477"/>
                  <a:gd name="T17" fmla="*/ 436 h 466"/>
                  <a:gd name="T18" fmla="*/ 497 w 1477"/>
                  <a:gd name="T19" fmla="*/ 383 h 466"/>
                  <a:gd name="T20" fmla="*/ 400 w 1477"/>
                  <a:gd name="T21" fmla="*/ 346 h 466"/>
                  <a:gd name="T22" fmla="*/ 332 w 1477"/>
                  <a:gd name="T23" fmla="*/ 328 h 466"/>
                  <a:gd name="T24" fmla="*/ 274 w 1477"/>
                  <a:gd name="T25" fmla="*/ 320 h 466"/>
                  <a:gd name="T26" fmla="*/ 181 w 1477"/>
                  <a:gd name="T27" fmla="*/ 317 h 466"/>
                  <a:gd name="T28" fmla="*/ 95 w 1477"/>
                  <a:gd name="T29" fmla="*/ 326 h 466"/>
                  <a:gd name="T30" fmla="*/ 55 w 1477"/>
                  <a:gd name="T31" fmla="*/ 328 h 466"/>
                  <a:gd name="T32" fmla="*/ 20 w 1477"/>
                  <a:gd name="T33" fmla="*/ 281 h 466"/>
                  <a:gd name="T34" fmla="*/ 53 w 1477"/>
                  <a:gd name="T35" fmla="*/ 201 h 466"/>
                  <a:gd name="T36" fmla="*/ 116 w 1477"/>
                  <a:gd name="T37" fmla="*/ 185 h 466"/>
                  <a:gd name="T38" fmla="*/ 191 w 1477"/>
                  <a:gd name="T39" fmla="*/ 194 h 466"/>
                  <a:gd name="T40" fmla="*/ 267 w 1477"/>
                  <a:gd name="T41" fmla="*/ 214 h 466"/>
                  <a:gd name="T42" fmla="*/ 325 w 1477"/>
                  <a:gd name="T43" fmla="*/ 232 h 466"/>
                  <a:gd name="T44" fmla="*/ 386 w 1477"/>
                  <a:gd name="T45" fmla="*/ 255 h 466"/>
                  <a:gd name="T46" fmla="*/ 486 w 1477"/>
                  <a:gd name="T47" fmla="*/ 293 h 466"/>
                  <a:gd name="T48" fmla="*/ 600 w 1477"/>
                  <a:gd name="T49" fmla="*/ 325 h 466"/>
                  <a:gd name="T50" fmla="*/ 729 w 1477"/>
                  <a:gd name="T51" fmla="*/ 339 h 466"/>
                  <a:gd name="T52" fmla="*/ 871 w 1477"/>
                  <a:gd name="T53" fmla="*/ 322 h 466"/>
                  <a:gd name="T54" fmla="*/ 1028 w 1477"/>
                  <a:gd name="T55" fmla="*/ 265 h 466"/>
                  <a:gd name="T56" fmla="*/ 1199 w 1477"/>
                  <a:gd name="T57" fmla="*/ 154 h 466"/>
                  <a:gd name="T58" fmla="*/ 1187 w 1477"/>
                  <a:gd name="T59" fmla="*/ 140 h 466"/>
                  <a:gd name="T60" fmla="*/ 1021 w 1477"/>
                  <a:gd name="T61" fmla="*/ 248 h 466"/>
                  <a:gd name="T62" fmla="*/ 868 w 1477"/>
                  <a:gd name="T63" fmla="*/ 305 h 466"/>
                  <a:gd name="T64" fmla="*/ 729 w 1477"/>
                  <a:gd name="T65" fmla="*/ 320 h 466"/>
                  <a:gd name="T66" fmla="*/ 603 w 1477"/>
                  <a:gd name="T67" fmla="*/ 306 h 466"/>
                  <a:gd name="T68" fmla="*/ 491 w 1477"/>
                  <a:gd name="T69" fmla="*/ 275 h 466"/>
                  <a:gd name="T70" fmla="*/ 393 w 1477"/>
                  <a:gd name="T71" fmla="*/ 238 h 466"/>
                  <a:gd name="T72" fmla="*/ 332 w 1477"/>
                  <a:gd name="T73" fmla="*/ 214 h 466"/>
                  <a:gd name="T74" fmla="*/ 270 w 1477"/>
                  <a:gd name="T75" fmla="*/ 195 h 466"/>
                  <a:gd name="T76" fmla="*/ 193 w 1477"/>
                  <a:gd name="T77" fmla="*/ 175 h 466"/>
                  <a:gd name="T78" fmla="*/ 111 w 1477"/>
                  <a:gd name="T79" fmla="*/ 167 h 466"/>
                  <a:gd name="T80" fmla="*/ 43 w 1477"/>
                  <a:gd name="T81" fmla="*/ 186 h 466"/>
                  <a:gd name="T82" fmla="*/ 11 w 1477"/>
                  <a:gd name="T83" fmla="*/ 226 h 466"/>
                  <a:gd name="T84" fmla="*/ 4 w 1477"/>
                  <a:gd name="T85" fmla="*/ 304 h 466"/>
                  <a:gd name="T86" fmla="*/ 61 w 1477"/>
                  <a:gd name="T87" fmla="*/ 347 h 466"/>
                  <a:gd name="T88" fmla="*/ 102 w 1477"/>
                  <a:gd name="T89" fmla="*/ 344 h 466"/>
                  <a:gd name="T90" fmla="*/ 201 w 1477"/>
                  <a:gd name="T91" fmla="*/ 334 h 466"/>
                  <a:gd name="T92" fmla="*/ 286 w 1477"/>
                  <a:gd name="T93" fmla="*/ 340 h 466"/>
                  <a:gd name="T94" fmla="*/ 332 w 1477"/>
                  <a:gd name="T95" fmla="*/ 347 h 466"/>
                  <a:gd name="T96" fmla="*/ 413 w 1477"/>
                  <a:gd name="T97" fmla="*/ 370 h 466"/>
                  <a:gd name="T98" fmla="*/ 520 w 1477"/>
                  <a:gd name="T99" fmla="*/ 412 h 466"/>
                  <a:gd name="T100" fmla="*/ 684 w 1477"/>
                  <a:gd name="T101" fmla="*/ 460 h 466"/>
                  <a:gd name="T102" fmla="*/ 890 w 1477"/>
                  <a:gd name="T103" fmla="*/ 450 h 466"/>
                  <a:gd name="T104" fmla="*/ 1174 w 1477"/>
                  <a:gd name="T105" fmla="*/ 327 h 466"/>
                  <a:gd name="T106" fmla="*/ 1246 w 1477"/>
                  <a:gd name="T107" fmla="*/ 293 h 466"/>
                  <a:gd name="T108" fmla="*/ 1329 w 1477"/>
                  <a:gd name="T109" fmla="*/ 260 h 466"/>
                  <a:gd name="T110" fmla="*/ 1411 w 1477"/>
                  <a:gd name="T111" fmla="*/ 219 h 466"/>
                  <a:gd name="T112" fmla="*/ 1466 w 1477"/>
                  <a:gd name="T113" fmla="*/ 161 h 466"/>
                  <a:gd name="T114" fmla="*/ 1475 w 1477"/>
                  <a:gd name="T115" fmla="*/ 80 h 466"/>
                  <a:gd name="T116" fmla="*/ 1450 w 1477"/>
                  <a:gd name="T117" fmla="*/ 23 h 466"/>
                  <a:gd name="T118" fmla="*/ 1383 w 1477"/>
                  <a:gd name="T119" fmla="*/ 0 h 466"/>
                  <a:gd name="T120" fmla="*/ 1334 w 1477"/>
                  <a:gd name="T121" fmla="*/ 10 h 46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1477" h="466">
                    <a:moveTo>
                      <a:pt x="1334" y="10"/>
                    </a:moveTo>
                    <a:lnTo>
                      <a:pt x="1342" y="27"/>
                    </a:lnTo>
                    <a:lnTo>
                      <a:pt x="1344" y="26"/>
                    </a:lnTo>
                    <a:lnTo>
                      <a:pt x="1350" y="24"/>
                    </a:lnTo>
                    <a:lnTo>
                      <a:pt x="1359" y="21"/>
                    </a:lnTo>
                    <a:lnTo>
                      <a:pt x="1370" y="18"/>
                    </a:lnTo>
                    <a:lnTo>
                      <a:pt x="1383" y="17"/>
                    </a:lnTo>
                    <a:lnTo>
                      <a:pt x="1397" y="17"/>
                    </a:lnTo>
                    <a:lnTo>
                      <a:pt x="1410" y="20"/>
                    </a:lnTo>
                    <a:lnTo>
                      <a:pt x="1423" y="26"/>
                    </a:lnTo>
                    <a:lnTo>
                      <a:pt x="1430" y="30"/>
                    </a:lnTo>
                    <a:lnTo>
                      <a:pt x="1436" y="37"/>
                    </a:lnTo>
                    <a:lnTo>
                      <a:pt x="1442" y="44"/>
                    </a:lnTo>
                    <a:lnTo>
                      <a:pt x="1446" y="53"/>
                    </a:lnTo>
                    <a:lnTo>
                      <a:pt x="1451" y="62"/>
                    </a:lnTo>
                    <a:lnTo>
                      <a:pt x="1453" y="73"/>
                    </a:lnTo>
                    <a:lnTo>
                      <a:pt x="1457" y="84"/>
                    </a:lnTo>
                    <a:lnTo>
                      <a:pt x="1458" y="97"/>
                    </a:lnTo>
                    <a:lnTo>
                      <a:pt x="1457" y="128"/>
                    </a:lnTo>
                    <a:lnTo>
                      <a:pt x="1449" y="154"/>
                    </a:lnTo>
                    <a:lnTo>
                      <a:pt x="1432" y="176"/>
                    </a:lnTo>
                    <a:lnTo>
                      <a:pt x="1411" y="195"/>
                    </a:lnTo>
                    <a:lnTo>
                      <a:pt x="1384" y="213"/>
                    </a:lnTo>
                    <a:lnTo>
                      <a:pt x="1353" y="228"/>
                    </a:lnTo>
                    <a:lnTo>
                      <a:pt x="1319" y="244"/>
                    </a:lnTo>
                    <a:lnTo>
                      <a:pt x="1284" y="258"/>
                    </a:lnTo>
                    <a:lnTo>
                      <a:pt x="1268" y="264"/>
                    </a:lnTo>
                    <a:lnTo>
                      <a:pt x="1253" y="269"/>
                    </a:lnTo>
                    <a:lnTo>
                      <a:pt x="1238" y="275"/>
                    </a:lnTo>
                    <a:lnTo>
                      <a:pt x="1222" y="282"/>
                    </a:lnTo>
                    <a:lnTo>
                      <a:pt x="1208" y="288"/>
                    </a:lnTo>
                    <a:lnTo>
                      <a:pt x="1193" y="295"/>
                    </a:lnTo>
                    <a:lnTo>
                      <a:pt x="1179" y="302"/>
                    </a:lnTo>
                    <a:lnTo>
                      <a:pt x="1165" y="311"/>
                    </a:lnTo>
                    <a:lnTo>
                      <a:pt x="1102" y="346"/>
                    </a:lnTo>
                    <a:lnTo>
                      <a:pt x="1043" y="374"/>
                    </a:lnTo>
                    <a:lnTo>
                      <a:pt x="988" y="398"/>
                    </a:lnTo>
                    <a:lnTo>
                      <a:pt x="936" y="417"/>
                    </a:lnTo>
                    <a:lnTo>
                      <a:pt x="888" y="430"/>
                    </a:lnTo>
                    <a:lnTo>
                      <a:pt x="843" y="439"/>
                    </a:lnTo>
                    <a:lnTo>
                      <a:pt x="801" y="445"/>
                    </a:lnTo>
                    <a:lnTo>
                      <a:pt x="761" y="447"/>
                    </a:lnTo>
                    <a:lnTo>
                      <a:pt x="722" y="446"/>
                    </a:lnTo>
                    <a:lnTo>
                      <a:pt x="686" y="441"/>
                    </a:lnTo>
                    <a:lnTo>
                      <a:pt x="652" y="436"/>
                    </a:lnTo>
                    <a:lnTo>
                      <a:pt x="619" y="427"/>
                    </a:lnTo>
                    <a:lnTo>
                      <a:pt x="587" y="418"/>
                    </a:lnTo>
                    <a:lnTo>
                      <a:pt x="557" y="406"/>
                    </a:lnTo>
                    <a:lnTo>
                      <a:pt x="526" y="394"/>
                    </a:lnTo>
                    <a:lnTo>
                      <a:pt x="497" y="383"/>
                    </a:lnTo>
                    <a:lnTo>
                      <a:pt x="478" y="376"/>
                    </a:lnTo>
                    <a:lnTo>
                      <a:pt x="459" y="367"/>
                    </a:lnTo>
                    <a:lnTo>
                      <a:pt x="440" y="360"/>
                    </a:lnTo>
                    <a:lnTo>
                      <a:pt x="420" y="353"/>
                    </a:lnTo>
                    <a:lnTo>
                      <a:pt x="400" y="346"/>
                    </a:lnTo>
                    <a:lnTo>
                      <a:pt x="380" y="340"/>
                    </a:lnTo>
                    <a:lnTo>
                      <a:pt x="360" y="334"/>
                    </a:lnTo>
                    <a:lnTo>
                      <a:pt x="339" y="330"/>
                    </a:lnTo>
                    <a:lnTo>
                      <a:pt x="336" y="330"/>
                    </a:lnTo>
                    <a:lnTo>
                      <a:pt x="332" y="328"/>
                    </a:lnTo>
                    <a:lnTo>
                      <a:pt x="323" y="327"/>
                    </a:lnTo>
                    <a:lnTo>
                      <a:pt x="314" y="325"/>
                    </a:lnTo>
                    <a:lnTo>
                      <a:pt x="302" y="324"/>
                    </a:lnTo>
                    <a:lnTo>
                      <a:pt x="288" y="321"/>
                    </a:lnTo>
                    <a:lnTo>
                      <a:pt x="274" y="320"/>
                    </a:lnTo>
                    <a:lnTo>
                      <a:pt x="257" y="319"/>
                    </a:lnTo>
                    <a:lnTo>
                      <a:pt x="238" y="318"/>
                    </a:lnTo>
                    <a:lnTo>
                      <a:pt x="220" y="317"/>
                    </a:lnTo>
                    <a:lnTo>
                      <a:pt x="201" y="317"/>
                    </a:lnTo>
                    <a:lnTo>
                      <a:pt x="181" y="317"/>
                    </a:lnTo>
                    <a:lnTo>
                      <a:pt x="160" y="318"/>
                    </a:lnTo>
                    <a:lnTo>
                      <a:pt x="138" y="319"/>
                    </a:lnTo>
                    <a:lnTo>
                      <a:pt x="118" y="322"/>
                    </a:lnTo>
                    <a:lnTo>
                      <a:pt x="97" y="326"/>
                    </a:lnTo>
                    <a:lnTo>
                      <a:pt x="95" y="326"/>
                    </a:lnTo>
                    <a:lnTo>
                      <a:pt x="90" y="327"/>
                    </a:lnTo>
                    <a:lnTo>
                      <a:pt x="83" y="328"/>
                    </a:lnTo>
                    <a:lnTo>
                      <a:pt x="74" y="330"/>
                    </a:lnTo>
                    <a:lnTo>
                      <a:pt x="64" y="330"/>
                    </a:lnTo>
                    <a:lnTo>
                      <a:pt x="55" y="328"/>
                    </a:lnTo>
                    <a:lnTo>
                      <a:pt x="44" y="325"/>
                    </a:lnTo>
                    <a:lnTo>
                      <a:pt x="36" y="319"/>
                    </a:lnTo>
                    <a:lnTo>
                      <a:pt x="28" y="310"/>
                    </a:lnTo>
                    <a:lnTo>
                      <a:pt x="23" y="297"/>
                    </a:lnTo>
                    <a:lnTo>
                      <a:pt x="20" y="281"/>
                    </a:lnTo>
                    <a:lnTo>
                      <a:pt x="20" y="264"/>
                    </a:lnTo>
                    <a:lnTo>
                      <a:pt x="24" y="244"/>
                    </a:lnTo>
                    <a:lnTo>
                      <a:pt x="31" y="226"/>
                    </a:lnTo>
                    <a:lnTo>
                      <a:pt x="41" y="212"/>
                    </a:lnTo>
                    <a:lnTo>
                      <a:pt x="53" y="201"/>
                    </a:lnTo>
                    <a:lnTo>
                      <a:pt x="64" y="195"/>
                    </a:lnTo>
                    <a:lnTo>
                      <a:pt x="76" y="191"/>
                    </a:lnTo>
                    <a:lnTo>
                      <a:pt x="88" y="188"/>
                    </a:lnTo>
                    <a:lnTo>
                      <a:pt x="102" y="186"/>
                    </a:lnTo>
                    <a:lnTo>
                      <a:pt x="116" y="185"/>
                    </a:lnTo>
                    <a:lnTo>
                      <a:pt x="130" y="185"/>
                    </a:lnTo>
                    <a:lnTo>
                      <a:pt x="145" y="186"/>
                    </a:lnTo>
                    <a:lnTo>
                      <a:pt x="161" y="188"/>
                    </a:lnTo>
                    <a:lnTo>
                      <a:pt x="176" y="191"/>
                    </a:lnTo>
                    <a:lnTo>
                      <a:pt x="191" y="194"/>
                    </a:lnTo>
                    <a:lnTo>
                      <a:pt x="207" y="198"/>
                    </a:lnTo>
                    <a:lnTo>
                      <a:pt x="222" y="201"/>
                    </a:lnTo>
                    <a:lnTo>
                      <a:pt x="237" y="205"/>
                    </a:lnTo>
                    <a:lnTo>
                      <a:pt x="253" y="209"/>
                    </a:lnTo>
                    <a:lnTo>
                      <a:pt x="267" y="214"/>
                    </a:lnTo>
                    <a:lnTo>
                      <a:pt x="280" y="218"/>
                    </a:lnTo>
                    <a:lnTo>
                      <a:pt x="292" y="221"/>
                    </a:lnTo>
                    <a:lnTo>
                      <a:pt x="302" y="225"/>
                    </a:lnTo>
                    <a:lnTo>
                      <a:pt x="314" y="228"/>
                    </a:lnTo>
                    <a:lnTo>
                      <a:pt x="325" y="232"/>
                    </a:lnTo>
                    <a:lnTo>
                      <a:pt x="336" y="236"/>
                    </a:lnTo>
                    <a:lnTo>
                      <a:pt x="348" y="241"/>
                    </a:lnTo>
                    <a:lnTo>
                      <a:pt x="361" y="246"/>
                    </a:lnTo>
                    <a:lnTo>
                      <a:pt x="373" y="251"/>
                    </a:lnTo>
                    <a:lnTo>
                      <a:pt x="386" y="255"/>
                    </a:lnTo>
                    <a:lnTo>
                      <a:pt x="405" y="262"/>
                    </a:lnTo>
                    <a:lnTo>
                      <a:pt x="424" y="271"/>
                    </a:lnTo>
                    <a:lnTo>
                      <a:pt x="444" y="278"/>
                    </a:lnTo>
                    <a:lnTo>
                      <a:pt x="465" y="286"/>
                    </a:lnTo>
                    <a:lnTo>
                      <a:pt x="486" y="293"/>
                    </a:lnTo>
                    <a:lnTo>
                      <a:pt x="507" y="300"/>
                    </a:lnTo>
                    <a:lnTo>
                      <a:pt x="530" y="307"/>
                    </a:lnTo>
                    <a:lnTo>
                      <a:pt x="553" y="314"/>
                    </a:lnTo>
                    <a:lnTo>
                      <a:pt x="577" y="320"/>
                    </a:lnTo>
                    <a:lnTo>
                      <a:pt x="600" y="325"/>
                    </a:lnTo>
                    <a:lnTo>
                      <a:pt x="625" y="330"/>
                    </a:lnTo>
                    <a:lnTo>
                      <a:pt x="650" y="333"/>
                    </a:lnTo>
                    <a:lnTo>
                      <a:pt x="676" y="337"/>
                    </a:lnTo>
                    <a:lnTo>
                      <a:pt x="702" y="338"/>
                    </a:lnTo>
                    <a:lnTo>
                      <a:pt x="729" y="339"/>
                    </a:lnTo>
                    <a:lnTo>
                      <a:pt x="756" y="338"/>
                    </a:lnTo>
                    <a:lnTo>
                      <a:pt x="784" y="337"/>
                    </a:lnTo>
                    <a:lnTo>
                      <a:pt x="812" y="333"/>
                    </a:lnTo>
                    <a:lnTo>
                      <a:pt x="842" y="328"/>
                    </a:lnTo>
                    <a:lnTo>
                      <a:pt x="871" y="322"/>
                    </a:lnTo>
                    <a:lnTo>
                      <a:pt x="902" y="314"/>
                    </a:lnTo>
                    <a:lnTo>
                      <a:pt x="933" y="305"/>
                    </a:lnTo>
                    <a:lnTo>
                      <a:pt x="964" y="294"/>
                    </a:lnTo>
                    <a:lnTo>
                      <a:pt x="996" y="280"/>
                    </a:lnTo>
                    <a:lnTo>
                      <a:pt x="1028" y="265"/>
                    </a:lnTo>
                    <a:lnTo>
                      <a:pt x="1061" y="247"/>
                    </a:lnTo>
                    <a:lnTo>
                      <a:pt x="1095" y="227"/>
                    </a:lnTo>
                    <a:lnTo>
                      <a:pt x="1129" y="206"/>
                    </a:lnTo>
                    <a:lnTo>
                      <a:pt x="1164" y="181"/>
                    </a:lnTo>
                    <a:lnTo>
                      <a:pt x="1199" y="154"/>
                    </a:lnTo>
                    <a:lnTo>
                      <a:pt x="1234" y="125"/>
                    </a:lnTo>
                    <a:lnTo>
                      <a:pt x="1271" y="92"/>
                    </a:lnTo>
                    <a:lnTo>
                      <a:pt x="1258" y="79"/>
                    </a:lnTo>
                    <a:lnTo>
                      <a:pt x="1222" y="110"/>
                    </a:lnTo>
                    <a:lnTo>
                      <a:pt x="1187" y="140"/>
                    </a:lnTo>
                    <a:lnTo>
                      <a:pt x="1153" y="166"/>
                    </a:lnTo>
                    <a:lnTo>
                      <a:pt x="1119" y="189"/>
                    </a:lnTo>
                    <a:lnTo>
                      <a:pt x="1086" y="212"/>
                    </a:lnTo>
                    <a:lnTo>
                      <a:pt x="1053" y="231"/>
                    </a:lnTo>
                    <a:lnTo>
                      <a:pt x="1021" y="248"/>
                    </a:lnTo>
                    <a:lnTo>
                      <a:pt x="989" y="264"/>
                    </a:lnTo>
                    <a:lnTo>
                      <a:pt x="959" y="277"/>
                    </a:lnTo>
                    <a:lnTo>
                      <a:pt x="928" y="287"/>
                    </a:lnTo>
                    <a:lnTo>
                      <a:pt x="897" y="297"/>
                    </a:lnTo>
                    <a:lnTo>
                      <a:pt x="868" y="305"/>
                    </a:lnTo>
                    <a:lnTo>
                      <a:pt x="838" y="311"/>
                    </a:lnTo>
                    <a:lnTo>
                      <a:pt x="810" y="314"/>
                    </a:lnTo>
                    <a:lnTo>
                      <a:pt x="783" y="318"/>
                    </a:lnTo>
                    <a:lnTo>
                      <a:pt x="755" y="319"/>
                    </a:lnTo>
                    <a:lnTo>
                      <a:pt x="729" y="320"/>
                    </a:lnTo>
                    <a:lnTo>
                      <a:pt x="702" y="319"/>
                    </a:lnTo>
                    <a:lnTo>
                      <a:pt x="677" y="318"/>
                    </a:lnTo>
                    <a:lnTo>
                      <a:pt x="651" y="314"/>
                    </a:lnTo>
                    <a:lnTo>
                      <a:pt x="626" y="311"/>
                    </a:lnTo>
                    <a:lnTo>
                      <a:pt x="603" y="306"/>
                    </a:lnTo>
                    <a:lnTo>
                      <a:pt x="579" y="301"/>
                    </a:lnTo>
                    <a:lnTo>
                      <a:pt x="555" y="295"/>
                    </a:lnTo>
                    <a:lnTo>
                      <a:pt x="533" y="288"/>
                    </a:lnTo>
                    <a:lnTo>
                      <a:pt x="512" y="282"/>
                    </a:lnTo>
                    <a:lnTo>
                      <a:pt x="491" y="275"/>
                    </a:lnTo>
                    <a:lnTo>
                      <a:pt x="469" y="267"/>
                    </a:lnTo>
                    <a:lnTo>
                      <a:pt x="449" y="260"/>
                    </a:lnTo>
                    <a:lnTo>
                      <a:pt x="431" y="253"/>
                    </a:lnTo>
                    <a:lnTo>
                      <a:pt x="412" y="245"/>
                    </a:lnTo>
                    <a:lnTo>
                      <a:pt x="393" y="238"/>
                    </a:lnTo>
                    <a:lnTo>
                      <a:pt x="380" y="233"/>
                    </a:lnTo>
                    <a:lnTo>
                      <a:pt x="367" y="228"/>
                    </a:lnTo>
                    <a:lnTo>
                      <a:pt x="355" y="224"/>
                    </a:lnTo>
                    <a:lnTo>
                      <a:pt x="343" y="219"/>
                    </a:lnTo>
                    <a:lnTo>
                      <a:pt x="332" y="214"/>
                    </a:lnTo>
                    <a:lnTo>
                      <a:pt x="320" y="211"/>
                    </a:lnTo>
                    <a:lnTo>
                      <a:pt x="308" y="207"/>
                    </a:lnTo>
                    <a:lnTo>
                      <a:pt x="297" y="203"/>
                    </a:lnTo>
                    <a:lnTo>
                      <a:pt x="284" y="200"/>
                    </a:lnTo>
                    <a:lnTo>
                      <a:pt x="270" y="195"/>
                    </a:lnTo>
                    <a:lnTo>
                      <a:pt x="256" y="192"/>
                    </a:lnTo>
                    <a:lnTo>
                      <a:pt x="241" y="187"/>
                    </a:lnTo>
                    <a:lnTo>
                      <a:pt x="226" y="182"/>
                    </a:lnTo>
                    <a:lnTo>
                      <a:pt x="209" y="179"/>
                    </a:lnTo>
                    <a:lnTo>
                      <a:pt x="193" y="175"/>
                    </a:lnTo>
                    <a:lnTo>
                      <a:pt x="176" y="172"/>
                    </a:lnTo>
                    <a:lnTo>
                      <a:pt x="160" y="169"/>
                    </a:lnTo>
                    <a:lnTo>
                      <a:pt x="143" y="168"/>
                    </a:lnTo>
                    <a:lnTo>
                      <a:pt x="128" y="167"/>
                    </a:lnTo>
                    <a:lnTo>
                      <a:pt x="111" y="167"/>
                    </a:lnTo>
                    <a:lnTo>
                      <a:pt x="96" y="168"/>
                    </a:lnTo>
                    <a:lnTo>
                      <a:pt x="82" y="170"/>
                    </a:lnTo>
                    <a:lnTo>
                      <a:pt x="68" y="174"/>
                    </a:lnTo>
                    <a:lnTo>
                      <a:pt x="55" y="179"/>
                    </a:lnTo>
                    <a:lnTo>
                      <a:pt x="43" y="186"/>
                    </a:lnTo>
                    <a:lnTo>
                      <a:pt x="35" y="192"/>
                    </a:lnTo>
                    <a:lnTo>
                      <a:pt x="28" y="199"/>
                    </a:lnTo>
                    <a:lnTo>
                      <a:pt x="20" y="207"/>
                    </a:lnTo>
                    <a:lnTo>
                      <a:pt x="16" y="216"/>
                    </a:lnTo>
                    <a:lnTo>
                      <a:pt x="11" y="226"/>
                    </a:lnTo>
                    <a:lnTo>
                      <a:pt x="6" y="238"/>
                    </a:lnTo>
                    <a:lnTo>
                      <a:pt x="4" y="248"/>
                    </a:lnTo>
                    <a:lnTo>
                      <a:pt x="2" y="261"/>
                    </a:lnTo>
                    <a:lnTo>
                      <a:pt x="0" y="285"/>
                    </a:lnTo>
                    <a:lnTo>
                      <a:pt x="4" y="304"/>
                    </a:lnTo>
                    <a:lnTo>
                      <a:pt x="11" y="320"/>
                    </a:lnTo>
                    <a:lnTo>
                      <a:pt x="23" y="333"/>
                    </a:lnTo>
                    <a:lnTo>
                      <a:pt x="35" y="340"/>
                    </a:lnTo>
                    <a:lnTo>
                      <a:pt x="48" y="345"/>
                    </a:lnTo>
                    <a:lnTo>
                      <a:pt x="61" y="347"/>
                    </a:lnTo>
                    <a:lnTo>
                      <a:pt x="72" y="348"/>
                    </a:lnTo>
                    <a:lnTo>
                      <a:pt x="84" y="347"/>
                    </a:lnTo>
                    <a:lnTo>
                      <a:pt x="92" y="346"/>
                    </a:lnTo>
                    <a:lnTo>
                      <a:pt x="99" y="345"/>
                    </a:lnTo>
                    <a:lnTo>
                      <a:pt x="102" y="344"/>
                    </a:lnTo>
                    <a:lnTo>
                      <a:pt x="122" y="340"/>
                    </a:lnTo>
                    <a:lnTo>
                      <a:pt x="142" y="338"/>
                    </a:lnTo>
                    <a:lnTo>
                      <a:pt x="162" y="335"/>
                    </a:lnTo>
                    <a:lnTo>
                      <a:pt x="182" y="334"/>
                    </a:lnTo>
                    <a:lnTo>
                      <a:pt x="201" y="334"/>
                    </a:lnTo>
                    <a:lnTo>
                      <a:pt x="220" y="334"/>
                    </a:lnTo>
                    <a:lnTo>
                      <a:pt x="238" y="335"/>
                    </a:lnTo>
                    <a:lnTo>
                      <a:pt x="255" y="337"/>
                    </a:lnTo>
                    <a:lnTo>
                      <a:pt x="271" y="338"/>
                    </a:lnTo>
                    <a:lnTo>
                      <a:pt x="286" y="340"/>
                    </a:lnTo>
                    <a:lnTo>
                      <a:pt x="299" y="341"/>
                    </a:lnTo>
                    <a:lnTo>
                      <a:pt x="310" y="343"/>
                    </a:lnTo>
                    <a:lnTo>
                      <a:pt x="320" y="345"/>
                    </a:lnTo>
                    <a:lnTo>
                      <a:pt x="327" y="346"/>
                    </a:lnTo>
                    <a:lnTo>
                      <a:pt x="332" y="347"/>
                    </a:lnTo>
                    <a:lnTo>
                      <a:pt x="334" y="347"/>
                    </a:lnTo>
                    <a:lnTo>
                      <a:pt x="354" y="352"/>
                    </a:lnTo>
                    <a:lnTo>
                      <a:pt x="374" y="358"/>
                    </a:lnTo>
                    <a:lnTo>
                      <a:pt x="394" y="364"/>
                    </a:lnTo>
                    <a:lnTo>
                      <a:pt x="413" y="370"/>
                    </a:lnTo>
                    <a:lnTo>
                      <a:pt x="432" y="377"/>
                    </a:lnTo>
                    <a:lnTo>
                      <a:pt x="451" y="385"/>
                    </a:lnTo>
                    <a:lnTo>
                      <a:pt x="471" y="392"/>
                    </a:lnTo>
                    <a:lnTo>
                      <a:pt x="490" y="400"/>
                    </a:lnTo>
                    <a:lnTo>
                      <a:pt x="520" y="412"/>
                    </a:lnTo>
                    <a:lnTo>
                      <a:pt x="551" y="425"/>
                    </a:lnTo>
                    <a:lnTo>
                      <a:pt x="583" y="436"/>
                    </a:lnTo>
                    <a:lnTo>
                      <a:pt x="614" y="446"/>
                    </a:lnTo>
                    <a:lnTo>
                      <a:pt x="649" y="454"/>
                    </a:lnTo>
                    <a:lnTo>
                      <a:pt x="684" y="460"/>
                    </a:lnTo>
                    <a:lnTo>
                      <a:pt x="720" y="465"/>
                    </a:lnTo>
                    <a:lnTo>
                      <a:pt x="759" y="466"/>
                    </a:lnTo>
                    <a:lnTo>
                      <a:pt x="801" y="464"/>
                    </a:lnTo>
                    <a:lnTo>
                      <a:pt x="844" y="459"/>
                    </a:lnTo>
                    <a:lnTo>
                      <a:pt x="890" y="450"/>
                    </a:lnTo>
                    <a:lnTo>
                      <a:pt x="941" y="436"/>
                    </a:lnTo>
                    <a:lnTo>
                      <a:pt x="993" y="417"/>
                    </a:lnTo>
                    <a:lnTo>
                      <a:pt x="1049" y="392"/>
                    </a:lnTo>
                    <a:lnTo>
                      <a:pt x="1109" y="363"/>
                    </a:lnTo>
                    <a:lnTo>
                      <a:pt x="1174" y="327"/>
                    </a:lnTo>
                    <a:lnTo>
                      <a:pt x="1187" y="320"/>
                    </a:lnTo>
                    <a:lnTo>
                      <a:pt x="1201" y="313"/>
                    </a:lnTo>
                    <a:lnTo>
                      <a:pt x="1217" y="306"/>
                    </a:lnTo>
                    <a:lnTo>
                      <a:pt x="1231" y="299"/>
                    </a:lnTo>
                    <a:lnTo>
                      <a:pt x="1246" y="293"/>
                    </a:lnTo>
                    <a:lnTo>
                      <a:pt x="1260" y="287"/>
                    </a:lnTo>
                    <a:lnTo>
                      <a:pt x="1276" y="280"/>
                    </a:lnTo>
                    <a:lnTo>
                      <a:pt x="1291" y="274"/>
                    </a:lnTo>
                    <a:lnTo>
                      <a:pt x="1310" y="267"/>
                    </a:lnTo>
                    <a:lnTo>
                      <a:pt x="1329" y="260"/>
                    </a:lnTo>
                    <a:lnTo>
                      <a:pt x="1346" y="252"/>
                    </a:lnTo>
                    <a:lnTo>
                      <a:pt x="1364" y="245"/>
                    </a:lnTo>
                    <a:lnTo>
                      <a:pt x="1380" y="236"/>
                    </a:lnTo>
                    <a:lnTo>
                      <a:pt x="1396" y="227"/>
                    </a:lnTo>
                    <a:lnTo>
                      <a:pt x="1411" y="219"/>
                    </a:lnTo>
                    <a:lnTo>
                      <a:pt x="1425" y="208"/>
                    </a:lnTo>
                    <a:lnTo>
                      <a:pt x="1438" y="198"/>
                    </a:lnTo>
                    <a:lnTo>
                      <a:pt x="1449" y="187"/>
                    </a:lnTo>
                    <a:lnTo>
                      <a:pt x="1458" y="174"/>
                    </a:lnTo>
                    <a:lnTo>
                      <a:pt x="1466" y="161"/>
                    </a:lnTo>
                    <a:lnTo>
                      <a:pt x="1472" y="147"/>
                    </a:lnTo>
                    <a:lnTo>
                      <a:pt x="1476" y="130"/>
                    </a:lnTo>
                    <a:lnTo>
                      <a:pt x="1477" y="114"/>
                    </a:lnTo>
                    <a:lnTo>
                      <a:pt x="1477" y="95"/>
                    </a:lnTo>
                    <a:lnTo>
                      <a:pt x="1475" y="80"/>
                    </a:lnTo>
                    <a:lnTo>
                      <a:pt x="1472" y="67"/>
                    </a:lnTo>
                    <a:lnTo>
                      <a:pt x="1468" y="54"/>
                    </a:lnTo>
                    <a:lnTo>
                      <a:pt x="1463" y="42"/>
                    </a:lnTo>
                    <a:lnTo>
                      <a:pt x="1457" y="33"/>
                    </a:lnTo>
                    <a:lnTo>
                      <a:pt x="1450" y="23"/>
                    </a:lnTo>
                    <a:lnTo>
                      <a:pt x="1442" y="16"/>
                    </a:lnTo>
                    <a:lnTo>
                      <a:pt x="1432" y="10"/>
                    </a:lnTo>
                    <a:lnTo>
                      <a:pt x="1416" y="3"/>
                    </a:lnTo>
                    <a:lnTo>
                      <a:pt x="1399" y="0"/>
                    </a:lnTo>
                    <a:lnTo>
                      <a:pt x="1383" y="0"/>
                    </a:lnTo>
                    <a:lnTo>
                      <a:pt x="1369" y="1"/>
                    </a:lnTo>
                    <a:lnTo>
                      <a:pt x="1356" y="3"/>
                    </a:lnTo>
                    <a:lnTo>
                      <a:pt x="1345" y="7"/>
                    </a:lnTo>
                    <a:lnTo>
                      <a:pt x="1338" y="9"/>
                    </a:lnTo>
                    <a:lnTo>
                      <a:pt x="1334" y="10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Freeform 14"/>
              <p:cNvSpPr>
                <a:spLocks/>
              </p:cNvSpPr>
              <p:nvPr/>
            </p:nvSpPr>
            <p:spPr bwMode="auto">
              <a:xfrm>
                <a:off x="2752" y="1682"/>
                <a:ext cx="1427" cy="1377"/>
              </a:xfrm>
              <a:custGeom>
                <a:avLst/>
                <a:gdLst>
                  <a:gd name="T0" fmla="*/ 1 w 1427"/>
                  <a:gd name="T1" fmla="*/ 954 h 1377"/>
                  <a:gd name="T2" fmla="*/ 6 w 1427"/>
                  <a:gd name="T3" fmla="*/ 1031 h 1377"/>
                  <a:gd name="T4" fmla="*/ 15 w 1427"/>
                  <a:gd name="T5" fmla="*/ 1105 h 1377"/>
                  <a:gd name="T6" fmla="*/ 29 w 1427"/>
                  <a:gd name="T7" fmla="*/ 1177 h 1377"/>
                  <a:gd name="T8" fmla="*/ 40 w 1427"/>
                  <a:gd name="T9" fmla="*/ 1220 h 1377"/>
                  <a:gd name="T10" fmla="*/ 50 w 1427"/>
                  <a:gd name="T11" fmla="*/ 1255 h 1377"/>
                  <a:gd name="T12" fmla="*/ 68 w 1427"/>
                  <a:gd name="T13" fmla="*/ 1306 h 1377"/>
                  <a:gd name="T14" fmla="*/ 89 w 1427"/>
                  <a:gd name="T15" fmla="*/ 1357 h 1377"/>
                  <a:gd name="T16" fmla="*/ 116 w 1427"/>
                  <a:gd name="T17" fmla="*/ 1368 h 1377"/>
                  <a:gd name="T18" fmla="*/ 95 w 1427"/>
                  <a:gd name="T19" fmla="*/ 1324 h 1377"/>
                  <a:gd name="T20" fmla="*/ 75 w 1427"/>
                  <a:gd name="T21" fmla="*/ 1273 h 1377"/>
                  <a:gd name="T22" fmla="*/ 61 w 1427"/>
                  <a:gd name="T23" fmla="*/ 1228 h 1377"/>
                  <a:gd name="T24" fmla="*/ 55 w 1427"/>
                  <a:gd name="T25" fmla="*/ 1209 h 1377"/>
                  <a:gd name="T26" fmla="*/ 39 w 1427"/>
                  <a:gd name="T27" fmla="*/ 1138 h 1377"/>
                  <a:gd name="T28" fmla="*/ 28 w 1427"/>
                  <a:gd name="T29" fmla="*/ 1065 h 1377"/>
                  <a:gd name="T30" fmla="*/ 21 w 1427"/>
                  <a:gd name="T31" fmla="*/ 991 h 1377"/>
                  <a:gd name="T32" fmla="*/ 18 w 1427"/>
                  <a:gd name="T33" fmla="*/ 917 h 1377"/>
                  <a:gd name="T34" fmla="*/ 33 w 1427"/>
                  <a:gd name="T35" fmla="*/ 736 h 1377"/>
                  <a:gd name="T36" fmla="*/ 73 w 1427"/>
                  <a:gd name="T37" fmla="*/ 568 h 1377"/>
                  <a:gd name="T38" fmla="*/ 138 w 1427"/>
                  <a:gd name="T39" fmla="*/ 416 h 1377"/>
                  <a:gd name="T40" fmla="*/ 222 w 1427"/>
                  <a:gd name="T41" fmla="*/ 283 h 1377"/>
                  <a:gd name="T42" fmla="*/ 325 w 1427"/>
                  <a:gd name="T43" fmla="*/ 173 h 1377"/>
                  <a:gd name="T44" fmla="*/ 443 w 1427"/>
                  <a:gd name="T45" fmla="*/ 90 h 1377"/>
                  <a:gd name="T46" fmla="*/ 574 w 1427"/>
                  <a:gd name="T47" fmla="*/ 38 h 1377"/>
                  <a:gd name="T48" fmla="*/ 713 w 1427"/>
                  <a:gd name="T49" fmla="*/ 19 h 1377"/>
                  <a:gd name="T50" fmla="*/ 853 w 1427"/>
                  <a:gd name="T51" fmla="*/ 38 h 1377"/>
                  <a:gd name="T52" fmla="*/ 982 w 1427"/>
                  <a:gd name="T53" fmla="*/ 90 h 1377"/>
                  <a:gd name="T54" fmla="*/ 1101 w 1427"/>
                  <a:gd name="T55" fmla="*/ 173 h 1377"/>
                  <a:gd name="T56" fmla="*/ 1204 w 1427"/>
                  <a:gd name="T57" fmla="*/ 283 h 1377"/>
                  <a:gd name="T58" fmla="*/ 1289 w 1427"/>
                  <a:gd name="T59" fmla="*/ 416 h 1377"/>
                  <a:gd name="T60" fmla="*/ 1354 w 1427"/>
                  <a:gd name="T61" fmla="*/ 568 h 1377"/>
                  <a:gd name="T62" fmla="*/ 1394 w 1427"/>
                  <a:gd name="T63" fmla="*/ 736 h 1377"/>
                  <a:gd name="T64" fmla="*/ 1408 w 1427"/>
                  <a:gd name="T65" fmla="*/ 917 h 1377"/>
                  <a:gd name="T66" fmla="*/ 1406 w 1427"/>
                  <a:gd name="T67" fmla="*/ 990 h 1377"/>
                  <a:gd name="T68" fmla="*/ 1398 w 1427"/>
                  <a:gd name="T69" fmla="*/ 1063 h 1377"/>
                  <a:gd name="T70" fmla="*/ 1388 w 1427"/>
                  <a:gd name="T71" fmla="*/ 1136 h 1377"/>
                  <a:gd name="T72" fmla="*/ 1373 w 1427"/>
                  <a:gd name="T73" fmla="*/ 1205 h 1377"/>
                  <a:gd name="T74" fmla="*/ 1400 w 1427"/>
                  <a:gd name="T75" fmla="*/ 1169 h 1377"/>
                  <a:gd name="T76" fmla="*/ 1413 w 1427"/>
                  <a:gd name="T77" fmla="*/ 1098 h 1377"/>
                  <a:gd name="T78" fmla="*/ 1422 w 1427"/>
                  <a:gd name="T79" fmla="*/ 1026 h 1377"/>
                  <a:gd name="T80" fmla="*/ 1427 w 1427"/>
                  <a:gd name="T81" fmla="*/ 953 h 1377"/>
                  <a:gd name="T82" fmla="*/ 1423 w 1427"/>
                  <a:gd name="T83" fmla="*/ 824 h 1377"/>
                  <a:gd name="T84" fmla="*/ 1395 w 1427"/>
                  <a:gd name="T85" fmla="*/ 645 h 1377"/>
                  <a:gd name="T86" fmla="*/ 1341 w 1427"/>
                  <a:gd name="T87" fmla="*/ 481 h 1377"/>
                  <a:gd name="T88" fmla="*/ 1263 w 1427"/>
                  <a:gd name="T89" fmla="*/ 335 h 1377"/>
                  <a:gd name="T90" fmla="*/ 1166 w 1427"/>
                  <a:gd name="T91" fmla="*/ 210 h 1377"/>
                  <a:gd name="T92" fmla="*/ 1053 w 1427"/>
                  <a:gd name="T93" fmla="*/ 111 h 1377"/>
                  <a:gd name="T94" fmla="*/ 925 w 1427"/>
                  <a:gd name="T95" fmla="*/ 41 h 1377"/>
                  <a:gd name="T96" fmla="*/ 786 w 1427"/>
                  <a:gd name="T97" fmla="*/ 5 h 1377"/>
                  <a:gd name="T98" fmla="*/ 640 w 1427"/>
                  <a:gd name="T99" fmla="*/ 5 h 1377"/>
                  <a:gd name="T100" fmla="*/ 502 w 1427"/>
                  <a:gd name="T101" fmla="*/ 41 h 1377"/>
                  <a:gd name="T102" fmla="*/ 373 w 1427"/>
                  <a:gd name="T103" fmla="*/ 111 h 1377"/>
                  <a:gd name="T104" fmla="*/ 260 w 1427"/>
                  <a:gd name="T105" fmla="*/ 210 h 1377"/>
                  <a:gd name="T106" fmla="*/ 163 w 1427"/>
                  <a:gd name="T107" fmla="*/ 335 h 1377"/>
                  <a:gd name="T108" fmla="*/ 86 w 1427"/>
                  <a:gd name="T109" fmla="*/ 481 h 1377"/>
                  <a:gd name="T110" fmla="*/ 31 w 1427"/>
                  <a:gd name="T111" fmla="*/ 645 h 1377"/>
                  <a:gd name="T112" fmla="*/ 3 w 1427"/>
                  <a:gd name="T113" fmla="*/ 824 h 1377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1427" h="1377">
                    <a:moveTo>
                      <a:pt x="0" y="917"/>
                    </a:moveTo>
                    <a:lnTo>
                      <a:pt x="1" y="954"/>
                    </a:lnTo>
                    <a:lnTo>
                      <a:pt x="2" y="993"/>
                    </a:lnTo>
                    <a:lnTo>
                      <a:pt x="6" y="1031"/>
                    </a:lnTo>
                    <a:lnTo>
                      <a:pt x="9" y="1068"/>
                    </a:lnTo>
                    <a:lnTo>
                      <a:pt x="15" y="1105"/>
                    </a:lnTo>
                    <a:lnTo>
                      <a:pt x="21" y="1142"/>
                    </a:lnTo>
                    <a:lnTo>
                      <a:pt x="29" y="1177"/>
                    </a:lnTo>
                    <a:lnTo>
                      <a:pt x="37" y="1214"/>
                    </a:lnTo>
                    <a:lnTo>
                      <a:pt x="40" y="1220"/>
                    </a:lnTo>
                    <a:lnTo>
                      <a:pt x="43" y="1235"/>
                    </a:lnTo>
                    <a:lnTo>
                      <a:pt x="50" y="1255"/>
                    </a:lnTo>
                    <a:lnTo>
                      <a:pt x="59" y="1280"/>
                    </a:lnTo>
                    <a:lnTo>
                      <a:pt x="68" y="1306"/>
                    </a:lnTo>
                    <a:lnTo>
                      <a:pt x="79" y="1333"/>
                    </a:lnTo>
                    <a:lnTo>
                      <a:pt x="89" y="1357"/>
                    </a:lnTo>
                    <a:lnTo>
                      <a:pt x="100" y="1377"/>
                    </a:lnTo>
                    <a:lnTo>
                      <a:pt x="116" y="1368"/>
                    </a:lnTo>
                    <a:lnTo>
                      <a:pt x="106" y="1348"/>
                    </a:lnTo>
                    <a:lnTo>
                      <a:pt x="95" y="1324"/>
                    </a:lnTo>
                    <a:lnTo>
                      <a:pt x="84" y="1299"/>
                    </a:lnTo>
                    <a:lnTo>
                      <a:pt x="75" y="1273"/>
                    </a:lnTo>
                    <a:lnTo>
                      <a:pt x="68" y="1248"/>
                    </a:lnTo>
                    <a:lnTo>
                      <a:pt x="61" y="1228"/>
                    </a:lnTo>
                    <a:lnTo>
                      <a:pt x="57" y="1215"/>
                    </a:lnTo>
                    <a:lnTo>
                      <a:pt x="55" y="1209"/>
                    </a:lnTo>
                    <a:lnTo>
                      <a:pt x="47" y="1174"/>
                    </a:lnTo>
                    <a:lnTo>
                      <a:pt x="39" y="1138"/>
                    </a:lnTo>
                    <a:lnTo>
                      <a:pt x="33" y="1102"/>
                    </a:lnTo>
                    <a:lnTo>
                      <a:pt x="28" y="1065"/>
                    </a:lnTo>
                    <a:lnTo>
                      <a:pt x="23" y="1029"/>
                    </a:lnTo>
                    <a:lnTo>
                      <a:pt x="21" y="991"/>
                    </a:lnTo>
                    <a:lnTo>
                      <a:pt x="18" y="954"/>
                    </a:lnTo>
                    <a:lnTo>
                      <a:pt x="18" y="917"/>
                    </a:lnTo>
                    <a:lnTo>
                      <a:pt x="22" y="825"/>
                    </a:lnTo>
                    <a:lnTo>
                      <a:pt x="33" y="736"/>
                    </a:lnTo>
                    <a:lnTo>
                      <a:pt x="50" y="650"/>
                    </a:lnTo>
                    <a:lnTo>
                      <a:pt x="73" y="568"/>
                    </a:lnTo>
                    <a:lnTo>
                      <a:pt x="102" y="490"/>
                    </a:lnTo>
                    <a:lnTo>
                      <a:pt x="138" y="416"/>
                    </a:lnTo>
                    <a:lnTo>
                      <a:pt x="178" y="346"/>
                    </a:lnTo>
                    <a:lnTo>
                      <a:pt x="222" y="283"/>
                    </a:lnTo>
                    <a:lnTo>
                      <a:pt x="272" y="225"/>
                    </a:lnTo>
                    <a:lnTo>
                      <a:pt x="325" y="173"/>
                    </a:lnTo>
                    <a:lnTo>
                      <a:pt x="383" y="127"/>
                    </a:lnTo>
                    <a:lnTo>
                      <a:pt x="443" y="90"/>
                    </a:lnTo>
                    <a:lnTo>
                      <a:pt x="506" y="59"/>
                    </a:lnTo>
                    <a:lnTo>
                      <a:pt x="574" y="38"/>
                    </a:lnTo>
                    <a:lnTo>
                      <a:pt x="642" y="24"/>
                    </a:lnTo>
                    <a:lnTo>
                      <a:pt x="713" y="19"/>
                    </a:lnTo>
                    <a:lnTo>
                      <a:pt x="783" y="24"/>
                    </a:lnTo>
                    <a:lnTo>
                      <a:pt x="853" y="38"/>
                    </a:lnTo>
                    <a:lnTo>
                      <a:pt x="919" y="59"/>
                    </a:lnTo>
                    <a:lnTo>
                      <a:pt x="982" y="90"/>
                    </a:lnTo>
                    <a:lnTo>
                      <a:pt x="1044" y="127"/>
                    </a:lnTo>
                    <a:lnTo>
                      <a:pt x="1101" y="173"/>
                    </a:lnTo>
                    <a:lnTo>
                      <a:pt x="1155" y="225"/>
                    </a:lnTo>
                    <a:lnTo>
                      <a:pt x="1204" y="283"/>
                    </a:lnTo>
                    <a:lnTo>
                      <a:pt x="1249" y="346"/>
                    </a:lnTo>
                    <a:lnTo>
                      <a:pt x="1289" y="416"/>
                    </a:lnTo>
                    <a:lnTo>
                      <a:pt x="1324" y="490"/>
                    </a:lnTo>
                    <a:lnTo>
                      <a:pt x="1354" y="568"/>
                    </a:lnTo>
                    <a:lnTo>
                      <a:pt x="1376" y="650"/>
                    </a:lnTo>
                    <a:lnTo>
                      <a:pt x="1394" y="736"/>
                    </a:lnTo>
                    <a:lnTo>
                      <a:pt x="1404" y="825"/>
                    </a:lnTo>
                    <a:lnTo>
                      <a:pt x="1408" y="917"/>
                    </a:lnTo>
                    <a:lnTo>
                      <a:pt x="1407" y="953"/>
                    </a:lnTo>
                    <a:lnTo>
                      <a:pt x="1406" y="990"/>
                    </a:lnTo>
                    <a:lnTo>
                      <a:pt x="1403" y="1026"/>
                    </a:lnTo>
                    <a:lnTo>
                      <a:pt x="1398" y="1063"/>
                    </a:lnTo>
                    <a:lnTo>
                      <a:pt x="1394" y="1099"/>
                    </a:lnTo>
                    <a:lnTo>
                      <a:pt x="1388" y="1136"/>
                    </a:lnTo>
                    <a:lnTo>
                      <a:pt x="1381" y="1171"/>
                    </a:lnTo>
                    <a:lnTo>
                      <a:pt x="1373" y="1205"/>
                    </a:lnTo>
                    <a:lnTo>
                      <a:pt x="1391" y="1203"/>
                    </a:lnTo>
                    <a:lnTo>
                      <a:pt x="1400" y="1169"/>
                    </a:lnTo>
                    <a:lnTo>
                      <a:pt x="1407" y="1134"/>
                    </a:lnTo>
                    <a:lnTo>
                      <a:pt x="1413" y="1098"/>
                    </a:lnTo>
                    <a:lnTo>
                      <a:pt x="1418" y="1063"/>
                    </a:lnTo>
                    <a:lnTo>
                      <a:pt x="1422" y="1026"/>
                    </a:lnTo>
                    <a:lnTo>
                      <a:pt x="1424" y="990"/>
                    </a:lnTo>
                    <a:lnTo>
                      <a:pt x="1427" y="953"/>
                    </a:lnTo>
                    <a:lnTo>
                      <a:pt x="1427" y="917"/>
                    </a:lnTo>
                    <a:lnTo>
                      <a:pt x="1423" y="824"/>
                    </a:lnTo>
                    <a:lnTo>
                      <a:pt x="1413" y="733"/>
                    </a:lnTo>
                    <a:lnTo>
                      <a:pt x="1395" y="645"/>
                    </a:lnTo>
                    <a:lnTo>
                      <a:pt x="1370" y="561"/>
                    </a:lnTo>
                    <a:lnTo>
                      <a:pt x="1341" y="481"/>
                    </a:lnTo>
                    <a:lnTo>
                      <a:pt x="1304" y="405"/>
                    </a:lnTo>
                    <a:lnTo>
                      <a:pt x="1263" y="335"/>
                    </a:lnTo>
                    <a:lnTo>
                      <a:pt x="1217" y="269"/>
                    </a:lnTo>
                    <a:lnTo>
                      <a:pt x="1166" y="210"/>
                    </a:lnTo>
                    <a:lnTo>
                      <a:pt x="1112" y="157"/>
                    </a:lnTo>
                    <a:lnTo>
                      <a:pt x="1053" y="111"/>
                    </a:lnTo>
                    <a:lnTo>
                      <a:pt x="991" y="72"/>
                    </a:lnTo>
                    <a:lnTo>
                      <a:pt x="925" y="41"/>
                    </a:lnTo>
                    <a:lnTo>
                      <a:pt x="856" y="19"/>
                    </a:lnTo>
                    <a:lnTo>
                      <a:pt x="786" y="5"/>
                    </a:lnTo>
                    <a:lnTo>
                      <a:pt x="713" y="0"/>
                    </a:lnTo>
                    <a:lnTo>
                      <a:pt x="640" y="5"/>
                    </a:lnTo>
                    <a:lnTo>
                      <a:pt x="569" y="19"/>
                    </a:lnTo>
                    <a:lnTo>
                      <a:pt x="502" y="41"/>
                    </a:lnTo>
                    <a:lnTo>
                      <a:pt x="436" y="72"/>
                    </a:lnTo>
                    <a:lnTo>
                      <a:pt x="373" y="111"/>
                    </a:lnTo>
                    <a:lnTo>
                      <a:pt x="314" y="157"/>
                    </a:lnTo>
                    <a:lnTo>
                      <a:pt x="260" y="210"/>
                    </a:lnTo>
                    <a:lnTo>
                      <a:pt x="209" y="269"/>
                    </a:lnTo>
                    <a:lnTo>
                      <a:pt x="163" y="335"/>
                    </a:lnTo>
                    <a:lnTo>
                      <a:pt x="122" y="405"/>
                    </a:lnTo>
                    <a:lnTo>
                      <a:pt x="86" y="481"/>
                    </a:lnTo>
                    <a:lnTo>
                      <a:pt x="56" y="561"/>
                    </a:lnTo>
                    <a:lnTo>
                      <a:pt x="31" y="645"/>
                    </a:lnTo>
                    <a:lnTo>
                      <a:pt x="14" y="733"/>
                    </a:lnTo>
                    <a:lnTo>
                      <a:pt x="3" y="824"/>
                    </a:lnTo>
                    <a:lnTo>
                      <a:pt x="0" y="917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Freeform 15"/>
              <p:cNvSpPr>
                <a:spLocks/>
              </p:cNvSpPr>
              <p:nvPr/>
            </p:nvSpPr>
            <p:spPr bwMode="auto">
              <a:xfrm>
                <a:off x="3017" y="1986"/>
                <a:ext cx="941" cy="1096"/>
              </a:xfrm>
              <a:custGeom>
                <a:avLst/>
                <a:gdLst>
                  <a:gd name="T0" fmla="*/ 136 w 941"/>
                  <a:gd name="T1" fmla="*/ 148 h 1096"/>
                  <a:gd name="T2" fmla="*/ 48 w 941"/>
                  <a:gd name="T3" fmla="*/ 300 h 1096"/>
                  <a:gd name="T4" fmla="*/ 4 w 941"/>
                  <a:gd name="T5" fmla="*/ 652 h 1096"/>
                  <a:gd name="T6" fmla="*/ 133 w 941"/>
                  <a:gd name="T7" fmla="*/ 972 h 1096"/>
                  <a:gd name="T8" fmla="*/ 277 w 941"/>
                  <a:gd name="T9" fmla="*/ 1071 h 1096"/>
                  <a:gd name="T10" fmla="*/ 444 w 941"/>
                  <a:gd name="T11" fmla="*/ 1092 h 1096"/>
                  <a:gd name="T12" fmla="*/ 594 w 941"/>
                  <a:gd name="T13" fmla="*/ 1029 h 1096"/>
                  <a:gd name="T14" fmla="*/ 703 w 941"/>
                  <a:gd name="T15" fmla="*/ 892 h 1096"/>
                  <a:gd name="T16" fmla="*/ 750 w 941"/>
                  <a:gd name="T17" fmla="*/ 563 h 1096"/>
                  <a:gd name="T18" fmla="*/ 677 w 941"/>
                  <a:gd name="T19" fmla="*/ 390 h 1096"/>
                  <a:gd name="T20" fmla="*/ 590 w 941"/>
                  <a:gd name="T21" fmla="*/ 309 h 1096"/>
                  <a:gd name="T22" fmla="*/ 472 w 941"/>
                  <a:gd name="T23" fmla="*/ 264 h 1096"/>
                  <a:gd name="T24" fmla="*/ 350 w 941"/>
                  <a:gd name="T25" fmla="*/ 279 h 1096"/>
                  <a:gd name="T26" fmla="*/ 231 w 941"/>
                  <a:gd name="T27" fmla="*/ 383 h 1096"/>
                  <a:gd name="T28" fmla="*/ 220 w 941"/>
                  <a:gd name="T29" fmla="*/ 714 h 1096"/>
                  <a:gd name="T30" fmla="*/ 312 w 941"/>
                  <a:gd name="T31" fmla="*/ 822 h 1096"/>
                  <a:gd name="T32" fmla="*/ 395 w 941"/>
                  <a:gd name="T33" fmla="*/ 846 h 1096"/>
                  <a:gd name="T34" fmla="*/ 544 w 941"/>
                  <a:gd name="T35" fmla="*/ 759 h 1096"/>
                  <a:gd name="T36" fmla="*/ 576 w 941"/>
                  <a:gd name="T37" fmla="*/ 536 h 1096"/>
                  <a:gd name="T38" fmla="*/ 475 w 941"/>
                  <a:gd name="T39" fmla="*/ 428 h 1096"/>
                  <a:gd name="T40" fmla="*/ 369 w 941"/>
                  <a:gd name="T41" fmla="*/ 481 h 1096"/>
                  <a:gd name="T42" fmla="*/ 375 w 941"/>
                  <a:gd name="T43" fmla="*/ 627 h 1096"/>
                  <a:gd name="T44" fmla="*/ 446 w 941"/>
                  <a:gd name="T45" fmla="*/ 647 h 1096"/>
                  <a:gd name="T46" fmla="*/ 464 w 941"/>
                  <a:gd name="T47" fmla="*/ 554 h 1096"/>
                  <a:gd name="T48" fmla="*/ 455 w 941"/>
                  <a:gd name="T49" fmla="*/ 612 h 1096"/>
                  <a:gd name="T50" fmla="*/ 405 w 941"/>
                  <a:gd name="T51" fmla="*/ 630 h 1096"/>
                  <a:gd name="T52" fmla="*/ 366 w 941"/>
                  <a:gd name="T53" fmla="*/ 554 h 1096"/>
                  <a:gd name="T54" fmla="*/ 441 w 941"/>
                  <a:gd name="T55" fmla="*/ 449 h 1096"/>
                  <a:gd name="T56" fmla="*/ 519 w 941"/>
                  <a:gd name="T57" fmla="*/ 475 h 1096"/>
                  <a:gd name="T58" fmla="*/ 567 w 941"/>
                  <a:gd name="T59" fmla="*/ 658 h 1096"/>
                  <a:gd name="T60" fmla="*/ 437 w 941"/>
                  <a:gd name="T61" fmla="*/ 820 h 1096"/>
                  <a:gd name="T62" fmla="*/ 273 w 941"/>
                  <a:gd name="T63" fmla="*/ 762 h 1096"/>
                  <a:gd name="T64" fmla="*/ 214 w 941"/>
                  <a:gd name="T65" fmla="*/ 465 h 1096"/>
                  <a:gd name="T66" fmla="*/ 327 w 941"/>
                  <a:gd name="T67" fmla="*/ 312 h 1096"/>
                  <a:gd name="T68" fmla="*/ 436 w 941"/>
                  <a:gd name="T69" fmla="*/ 280 h 1096"/>
                  <a:gd name="T70" fmla="*/ 580 w 941"/>
                  <a:gd name="T71" fmla="*/ 324 h 1096"/>
                  <a:gd name="T72" fmla="*/ 720 w 941"/>
                  <a:gd name="T73" fmla="*/ 520 h 1096"/>
                  <a:gd name="T74" fmla="*/ 699 w 941"/>
                  <a:gd name="T75" fmla="*/ 860 h 1096"/>
                  <a:gd name="T76" fmla="*/ 600 w 941"/>
                  <a:gd name="T77" fmla="*/ 999 h 1096"/>
                  <a:gd name="T78" fmla="*/ 463 w 941"/>
                  <a:gd name="T79" fmla="*/ 1070 h 1096"/>
                  <a:gd name="T80" fmla="*/ 305 w 941"/>
                  <a:gd name="T81" fmla="*/ 1062 h 1096"/>
                  <a:gd name="T82" fmla="*/ 162 w 941"/>
                  <a:gd name="T83" fmla="*/ 977 h 1096"/>
                  <a:gd name="T84" fmla="*/ 34 w 941"/>
                  <a:gd name="T85" fmla="*/ 718 h 1096"/>
                  <a:gd name="T86" fmla="*/ 56 w 941"/>
                  <a:gd name="T87" fmla="*/ 329 h 1096"/>
                  <a:gd name="T88" fmla="*/ 134 w 941"/>
                  <a:gd name="T89" fmla="*/ 181 h 1096"/>
                  <a:gd name="T90" fmla="*/ 280 w 941"/>
                  <a:gd name="T91" fmla="*/ 55 h 1096"/>
                  <a:gd name="T92" fmla="*/ 463 w 941"/>
                  <a:gd name="T93" fmla="*/ 20 h 1096"/>
                  <a:gd name="T94" fmla="*/ 656 w 941"/>
                  <a:gd name="T95" fmla="*/ 88 h 1096"/>
                  <a:gd name="T96" fmla="*/ 859 w 941"/>
                  <a:gd name="T97" fmla="*/ 324 h 1096"/>
                  <a:gd name="T98" fmla="*/ 920 w 941"/>
                  <a:gd name="T99" fmla="*/ 696 h 1096"/>
                  <a:gd name="T100" fmla="*/ 923 w 941"/>
                  <a:gd name="T101" fmla="*/ 820 h 1096"/>
                  <a:gd name="T102" fmla="*/ 913 w 941"/>
                  <a:gd name="T103" fmla="*/ 415 h 1096"/>
                  <a:gd name="T104" fmla="*/ 719 w 941"/>
                  <a:gd name="T105" fmla="*/ 112 h 1096"/>
                  <a:gd name="T106" fmla="*/ 523 w 941"/>
                  <a:gd name="T107" fmla="*/ 12 h 1096"/>
                  <a:gd name="T108" fmla="*/ 324 w 941"/>
                  <a:gd name="T109" fmla="*/ 17 h 109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941" h="1096">
                    <a:moveTo>
                      <a:pt x="272" y="39"/>
                    </a:moveTo>
                    <a:lnTo>
                      <a:pt x="245" y="54"/>
                    </a:lnTo>
                    <a:lnTo>
                      <a:pt x="220" y="71"/>
                    </a:lnTo>
                    <a:lnTo>
                      <a:pt x="197" y="88"/>
                    </a:lnTo>
                    <a:lnTo>
                      <a:pt x="174" y="107"/>
                    </a:lnTo>
                    <a:lnTo>
                      <a:pt x="155" y="127"/>
                    </a:lnTo>
                    <a:lnTo>
                      <a:pt x="136" y="148"/>
                    </a:lnTo>
                    <a:lnTo>
                      <a:pt x="120" y="170"/>
                    </a:lnTo>
                    <a:lnTo>
                      <a:pt x="105" y="191"/>
                    </a:lnTo>
                    <a:lnTo>
                      <a:pt x="91" y="213"/>
                    </a:lnTo>
                    <a:lnTo>
                      <a:pt x="78" y="234"/>
                    </a:lnTo>
                    <a:lnTo>
                      <a:pt x="67" y="257"/>
                    </a:lnTo>
                    <a:lnTo>
                      <a:pt x="56" y="279"/>
                    </a:lnTo>
                    <a:lnTo>
                      <a:pt x="48" y="300"/>
                    </a:lnTo>
                    <a:lnTo>
                      <a:pt x="40" y="322"/>
                    </a:lnTo>
                    <a:lnTo>
                      <a:pt x="33" y="343"/>
                    </a:lnTo>
                    <a:lnTo>
                      <a:pt x="27" y="363"/>
                    </a:lnTo>
                    <a:lnTo>
                      <a:pt x="10" y="434"/>
                    </a:lnTo>
                    <a:lnTo>
                      <a:pt x="2" y="506"/>
                    </a:lnTo>
                    <a:lnTo>
                      <a:pt x="0" y="579"/>
                    </a:lnTo>
                    <a:lnTo>
                      <a:pt x="4" y="652"/>
                    </a:lnTo>
                    <a:lnTo>
                      <a:pt x="15" y="722"/>
                    </a:lnTo>
                    <a:lnTo>
                      <a:pt x="33" y="789"/>
                    </a:lnTo>
                    <a:lnTo>
                      <a:pt x="56" y="852"/>
                    </a:lnTo>
                    <a:lnTo>
                      <a:pt x="86" y="910"/>
                    </a:lnTo>
                    <a:lnTo>
                      <a:pt x="100" y="932"/>
                    </a:lnTo>
                    <a:lnTo>
                      <a:pt x="115" y="952"/>
                    </a:lnTo>
                    <a:lnTo>
                      <a:pt x="133" y="972"/>
                    </a:lnTo>
                    <a:lnTo>
                      <a:pt x="151" y="991"/>
                    </a:lnTo>
                    <a:lnTo>
                      <a:pt x="169" y="1007"/>
                    </a:lnTo>
                    <a:lnTo>
                      <a:pt x="190" y="1023"/>
                    </a:lnTo>
                    <a:lnTo>
                      <a:pt x="211" y="1037"/>
                    </a:lnTo>
                    <a:lnTo>
                      <a:pt x="232" y="1050"/>
                    </a:lnTo>
                    <a:lnTo>
                      <a:pt x="254" y="1062"/>
                    </a:lnTo>
                    <a:lnTo>
                      <a:pt x="277" y="1071"/>
                    </a:lnTo>
                    <a:lnTo>
                      <a:pt x="300" y="1079"/>
                    </a:lnTo>
                    <a:lnTo>
                      <a:pt x="324" y="1086"/>
                    </a:lnTo>
                    <a:lnTo>
                      <a:pt x="347" y="1091"/>
                    </a:lnTo>
                    <a:lnTo>
                      <a:pt x="372" y="1093"/>
                    </a:lnTo>
                    <a:lnTo>
                      <a:pt x="396" y="1096"/>
                    </a:lnTo>
                    <a:lnTo>
                      <a:pt x="420" y="1095"/>
                    </a:lnTo>
                    <a:lnTo>
                      <a:pt x="444" y="1092"/>
                    </a:lnTo>
                    <a:lnTo>
                      <a:pt x="468" y="1088"/>
                    </a:lnTo>
                    <a:lnTo>
                      <a:pt x="490" y="1083"/>
                    </a:lnTo>
                    <a:lnTo>
                      <a:pt x="512" y="1075"/>
                    </a:lnTo>
                    <a:lnTo>
                      <a:pt x="534" y="1065"/>
                    </a:lnTo>
                    <a:lnTo>
                      <a:pt x="554" y="1055"/>
                    </a:lnTo>
                    <a:lnTo>
                      <a:pt x="574" y="1043"/>
                    </a:lnTo>
                    <a:lnTo>
                      <a:pt x="594" y="1029"/>
                    </a:lnTo>
                    <a:lnTo>
                      <a:pt x="611" y="1013"/>
                    </a:lnTo>
                    <a:lnTo>
                      <a:pt x="629" y="997"/>
                    </a:lnTo>
                    <a:lnTo>
                      <a:pt x="647" y="979"/>
                    </a:lnTo>
                    <a:lnTo>
                      <a:pt x="662" y="959"/>
                    </a:lnTo>
                    <a:lnTo>
                      <a:pt x="677" y="938"/>
                    </a:lnTo>
                    <a:lnTo>
                      <a:pt x="690" y="916"/>
                    </a:lnTo>
                    <a:lnTo>
                      <a:pt x="703" y="892"/>
                    </a:lnTo>
                    <a:lnTo>
                      <a:pt x="715" y="867"/>
                    </a:lnTo>
                    <a:lnTo>
                      <a:pt x="734" y="819"/>
                    </a:lnTo>
                    <a:lnTo>
                      <a:pt x="747" y="769"/>
                    </a:lnTo>
                    <a:lnTo>
                      <a:pt x="755" y="718"/>
                    </a:lnTo>
                    <a:lnTo>
                      <a:pt x="759" y="666"/>
                    </a:lnTo>
                    <a:lnTo>
                      <a:pt x="756" y="614"/>
                    </a:lnTo>
                    <a:lnTo>
                      <a:pt x="750" y="563"/>
                    </a:lnTo>
                    <a:lnTo>
                      <a:pt x="739" y="514"/>
                    </a:lnTo>
                    <a:lnTo>
                      <a:pt x="722" y="468"/>
                    </a:lnTo>
                    <a:lnTo>
                      <a:pt x="715" y="451"/>
                    </a:lnTo>
                    <a:lnTo>
                      <a:pt x="707" y="435"/>
                    </a:lnTo>
                    <a:lnTo>
                      <a:pt x="697" y="419"/>
                    </a:lnTo>
                    <a:lnTo>
                      <a:pt x="688" y="404"/>
                    </a:lnTo>
                    <a:lnTo>
                      <a:pt x="677" y="390"/>
                    </a:lnTo>
                    <a:lnTo>
                      <a:pt x="667" y="377"/>
                    </a:lnTo>
                    <a:lnTo>
                      <a:pt x="655" y="364"/>
                    </a:lnTo>
                    <a:lnTo>
                      <a:pt x="643" y="351"/>
                    </a:lnTo>
                    <a:lnTo>
                      <a:pt x="631" y="339"/>
                    </a:lnTo>
                    <a:lnTo>
                      <a:pt x="617" y="329"/>
                    </a:lnTo>
                    <a:lnTo>
                      <a:pt x="604" y="318"/>
                    </a:lnTo>
                    <a:lnTo>
                      <a:pt x="590" y="309"/>
                    </a:lnTo>
                    <a:lnTo>
                      <a:pt x="575" y="300"/>
                    </a:lnTo>
                    <a:lnTo>
                      <a:pt x="560" y="292"/>
                    </a:lnTo>
                    <a:lnTo>
                      <a:pt x="544" y="285"/>
                    </a:lnTo>
                    <a:lnTo>
                      <a:pt x="528" y="278"/>
                    </a:lnTo>
                    <a:lnTo>
                      <a:pt x="509" y="272"/>
                    </a:lnTo>
                    <a:lnTo>
                      <a:pt x="491" y="267"/>
                    </a:lnTo>
                    <a:lnTo>
                      <a:pt x="472" y="264"/>
                    </a:lnTo>
                    <a:lnTo>
                      <a:pt x="453" y="262"/>
                    </a:lnTo>
                    <a:lnTo>
                      <a:pt x="436" y="262"/>
                    </a:lnTo>
                    <a:lnTo>
                      <a:pt x="418" y="263"/>
                    </a:lnTo>
                    <a:lnTo>
                      <a:pt x="400" y="265"/>
                    </a:lnTo>
                    <a:lnTo>
                      <a:pt x="383" y="269"/>
                    </a:lnTo>
                    <a:lnTo>
                      <a:pt x="366" y="273"/>
                    </a:lnTo>
                    <a:lnTo>
                      <a:pt x="350" y="279"/>
                    </a:lnTo>
                    <a:lnTo>
                      <a:pt x="333" y="288"/>
                    </a:lnTo>
                    <a:lnTo>
                      <a:pt x="318" y="296"/>
                    </a:lnTo>
                    <a:lnTo>
                      <a:pt x="303" y="306"/>
                    </a:lnTo>
                    <a:lnTo>
                      <a:pt x="287" y="317"/>
                    </a:lnTo>
                    <a:lnTo>
                      <a:pt x="273" y="330"/>
                    </a:lnTo>
                    <a:lnTo>
                      <a:pt x="260" y="344"/>
                    </a:lnTo>
                    <a:lnTo>
                      <a:pt x="231" y="383"/>
                    </a:lnTo>
                    <a:lnTo>
                      <a:pt x="208" y="427"/>
                    </a:lnTo>
                    <a:lnTo>
                      <a:pt x="192" y="473"/>
                    </a:lnTo>
                    <a:lnTo>
                      <a:pt x="184" y="520"/>
                    </a:lnTo>
                    <a:lnTo>
                      <a:pt x="182" y="569"/>
                    </a:lnTo>
                    <a:lnTo>
                      <a:pt x="187" y="617"/>
                    </a:lnTo>
                    <a:lnTo>
                      <a:pt x="200" y="667"/>
                    </a:lnTo>
                    <a:lnTo>
                      <a:pt x="220" y="714"/>
                    </a:lnTo>
                    <a:lnTo>
                      <a:pt x="233" y="736"/>
                    </a:lnTo>
                    <a:lnTo>
                      <a:pt x="246" y="756"/>
                    </a:lnTo>
                    <a:lnTo>
                      <a:pt x="259" y="774"/>
                    </a:lnTo>
                    <a:lnTo>
                      <a:pt x="272" y="789"/>
                    </a:lnTo>
                    <a:lnTo>
                      <a:pt x="285" y="802"/>
                    </a:lnTo>
                    <a:lnTo>
                      <a:pt x="299" y="814"/>
                    </a:lnTo>
                    <a:lnTo>
                      <a:pt x="312" y="822"/>
                    </a:lnTo>
                    <a:lnTo>
                      <a:pt x="325" y="831"/>
                    </a:lnTo>
                    <a:lnTo>
                      <a:pt x="338" y="837"/>
                    </a:lnTo>
                    <a:lnTo>
                      <a:pt x="350" y="840"/>
                    </a:lnTo>
                    <a:lnTo>
                      <a:pt x="363" y="844"/>
                    </a:lnTo>
                    <a:lnTo>
                      <a:pt x="373" y="846"/>
                    </a:lnTo>
                    <a:lnTo>
                      <a:pt x="384" y="846"/>
                    </a:lnTo>
                    <a:lnTo>
                      <a:pt x="395" y="846"/>
                    </a:lnTo>
                    <a:lnTo>
                      <a:pt x="404" y="846"/>
                    </a:lnTo>
                    <a:lnTo>
                      <a:pt x="412" y="845"/>
                    </a:lnTo>
                    <a:lnTo>
                      <a:pt x="442" y="838"/>
                    </a:lnTo>
                    <a:lnTo>
                      <a:pt x="471" y="825"/>
                    </a:lnTo>
                    <a:lnTo>
                      <a:pt x="498" y="807"/>
                    </a:lnTo>
                    <a:lnTo>
                      <a:pt x="522" y="785"/>
                    </a:lnTo>
                    <a:lnTo>
                      <a:pt x="544" y="759"/>
                    </a:lnTo>
                    <a:lnTo>
                      <a:pt x="562" y="728"/>
                    </a:lnTo>
                    <a:lnTo>
                      <a:pt x="576" y="696"/>
                    </a:lnTo>
                    <a:lnTo>
                      <a:pt x="585" y="661"/>
                    </a:lnTo>
                    <a:lnTo>
                      <a:pt x="589" y="630"/>
                    </a:lnTo>
                    <a:lnTo>
                      <a:pt x="589" y="599"/>
                    </a:lnTo>
                    <a:lnTo>
                      <a:pt x="584" y="567"/>
                    </a:lnTo>
                    <a:lnTo>
                      <a:pt x="576" y="536"/>
                    </a:lnTo>
                    <a:lnTo>
                      <a:pt x="564" y="509"/>
                    </a:lnTo>
                    <a:lnTo>
                      <a:pt x="550" y="483"/>
                    </a:lnTo>
                    <a:lnTo>
                      <a:pt x="532" y="462"/>
                    </a:lnTo>
                    <a:lnTo>
                      <a:pt x="512" y="444"/>
                    </a:lnTo>
                    <a:lnTo>
                      <a:pt x="501" y="437"/>
                    </a:lnTo>
                    <a:lnTo>
                      <a:pt x="488" y="431"/>
                    </a:lnTo>
                    <a:lnTo>
                      <a:pt x="475" y="428"/>
                    </a:lnTo>
                    <a:lnTo>
                      <a:pt x="462" y="427"/>
                    </a:lnTo>
                    <a:lnTo>
                      <a:pt x="449" y="428"/>
                    </a:lnTo>
                    <a:lnTo>
                      <a:pt x="436" y="430"/>
                    </a:lnTo>
                    <a:lnTo>
                      <a:pt x="422" y="436"/>
                    </a:lnTo>
                    <a:lnTo>
                      <a:pt x="409" y="443"/>
                    </a:lnTo>
                    <a:lnTo>
                      <a:pt x="385" y="461"/>
                    </a:lnTo>
                    <a:lnTo>
                      <a:pt x="369" y="481"/>
                    </a:lnTo>
                    <a:lnTo>
                      <a:pt x="357" y="503"/>
                    </a:lnTo>
                    <a:lnTo>
                      <a:pt x="350" y="526"/>
                    </a:lnTo>
                    <a:lnTo>
                      <a:pt x="347" y="549"/>
                    </a:lnTo>
                    <a:lnTo>
                      <a:pt x="350" y="571"/>
                    </a:lnTo>
                    <a:lnTo>
                      <a:pt x="356" y="594"/>
                    </a:lnTo>
                    <a:lnTo>
                      <a:pt x="366" y="614"/>
                    </a:lnTo>
                    <a:lnTo>
                      <a:pt x="375" y="627"/>
                    </a:lnTo>
                    <a:lnTo>
                      <a:pt x="384" y="636"/>
                    </a:lnTo>
                    <a:lnTo>
                      <a:pt x="393" y="645"/>
                    </a:lnTo>
                    <a:lnTo>
                      <a:pt x="404" y="649"/>
                    </a:lnTo>
                    <a:lnTo>
                      <a:pt x="415" y="653"/>
                    </a:lnTo>
                    <a:lnTo>
                      <a:pt x="425" y="653"/>
                    </a:lnTo>
                    <a:lnTo>
                      <a:pt x="436" y="652"/>
                    </a:lnTo>
                    <a:lnTo>
                      <a:pt x="446" y="647"/>
                    </a:lnTo>
                    <a:lnTo>
                      <a:pt x="457" y="639"/>
                    </a:lnTo>
                    <a:lnTo>
                      <a:pt x="466" y="629"/>
                    </a:lnTo>
                    <a:lnTo>
                      <a:pt x="472" y="619"/>
                    </a:lnTo>
                    <a:lnTo>
                      <a:pt x="476" y="608"/>
                    </a:lnTo>
                    <a:lnTo>
                      <a:pt x="477" y="586"/>
                    </a:lnTo>
                    <a:lnTo>
                      <a:pt x="471" y="567"/>
                    </a:lnTo>
                    <a:lnTo>
                      <a:pt x="464" y="554"/>
                    </a:lnTo>
                    <a:lnTo>
                      <a:pt x="461" y="548"/>
                    </a:lnTo>
                    <a:lnTo>
                      <a:pt x="445" y="559"/>
                    </a:lnTo>
                    <a:lnTo>
                      <a:pt x="448" y="562"/>
                    </a:lnTo>
                    <a:lnTo>
                      <a:pt x="453" y="573"/>
                    </a:lnTo>
                    <a:lnTo>
                      <a:pt x="458" y="587"/>
                    </a:lnTo>
                    <a:lnTo>
                      <a:pt x="457" y="604"/>
                    </a:lnTo>
                    <a:lnTo>
                      <a:pt x="455" y="612"/>
                    </a:lnTo>
                    <a:lnTo>
                      <a:pt x="451" y="619"/>
                    </a:lnTo>
                    <a:lnTo>
                      <a:pt x="445" y="625"/>
                    </a:lnTo>
                    <a:lnTo>
                      <a:pt x="437" y="630"/>
                    </a:lnTo>
                    <a:lnTo>
                      <a:pt x="429" y="634"/>
                    </a:lnTo>
                    <a:lnTo>
                      <a:pt x="420" y="634"/>
                    </a:lnTo>
                    <a:lnTo>
                      <a:pt x="413" y="633"/>
                    </a:lnTo>
                    <a:lnTo>
                      <a:pt x="405" y="630"/>
                    </a:lnTo>
                    <a:lnTo>
                      <a:pt x="398" y="626"/>
                    </a:lnTo>
                    <a:lnTo>
                      <a:pt x="392" y="620"/>
                    </a:lnTo>
                    <a:lnTo>
                      <a:pt x="385" y="613"/>
                    </a:lnTo>
                    <a:lnTo>
                      <a:pt x="380" y="604"/>
                    </a:lnTo>
                    <a:lnTo>
                      <a:pt x="373" y="590"/>
                    </a:lnTo>
                    <a:lnTo>
                      <a:pt x="369" y="573"/>
                    </a:lnTo>
                    <a:lnTo>
                      <a:pt x="366" y="554"/>
                    </a:lnTo>
                    <a:lnTo>
                      <a:pt x="367" y="534"/>
                    </a:lnTo>
                    <a:lnTo>
                      <a:pt x="372" y="514"/>
                    </a:lnTo>
                    <a:lnTo>
                      <a:pt x="382" y="494"/>
                    </a:lnTo>
                    <a:lnTo>
                      <a:pt x="397" y="475"/>
                    </a:lnTo>
                    <a:lnTo>
                      <a:pt x="418" y="458"/>
                    </a:lnTo>
                    <a:lnTo>
                      <a:pt x="429" y="452"/>
                    </a:lnTo>
                    <a:lnTo>
                      <a:pt x="441" y="449"/>
                    </a:lnTo>
                    <a:lnTo>
                      <a:pt x="451" y="447"/>
                    </a:lnTo>
                    <a:lnTo>
                      <a:pt x="462" y="445"/>
                    </a:lnTo>
                    <a:lnTo>
                      <a:pt x="471" y="447"/>
                    </a:lnTo>
                    <a:lnTo>
                      <a:pt x="482" y="449"/>
                    </a:lnTo>
                    <a:lnTo>
                      <a:pt x="492" y="454"/>
                    </a:lnTo>
                    <a:lnTo>
                      <a:pt x="502" y="460"/>
                    </a:lnTo>
                    <a:lnTo>
                      <a:pt x="519" y="475"/>
                    </a:lnTo>
                    <a:lnTo>
                      <a:pt x="536" y="495"/>
                    </a:lnTo>
                    <a:lnTo>
                      <a:pt x="549" y="518"/>
                    </a:lnTo>
                    <a:lnTo>
                      <a:pt x="560" y="544"/>
                    </a:lnTo>
                    <a:lnTo>
                      <a:pt x="567" y="571"/>
                    </a:lnTo>
                    <a:lnTo>
                      <a:pt x="570" y="601"/>
                    </a:lnTo>
                    <a:lnTo>
                      <a:pt x="570" y="629"/>
                    </a:lnTo>
                    <a:lnTo>
                      <a:pt x="567" y="658"/>
                    </a:lnTo>
                    <a:lnTo>
                      <a:pt x="558" y="689"/>
                    </a:lnTo>
                    <a:lnTo>
                      <a:pt x="545" y="720"/>
                    </a:lnTo>
                    <a:lnTo>
                      <a:pt x="529" y="747"/>
                    </a:lnTo>
                    <a:lnTo>
                      <a:pt x="509" y="772"/>
                    </a:lnTo>
                    <a:lnTo>
                      <a:pt x="486" y="792"/>
                    </a:lnTo>
                    <a:lnTo>
                      <a:pt x="463" y="808"/>
                    </a:lnTo>
                    <a:lnTo>
                      <a:pt x="437" y="820"/>
                    </a:lnTo>
                    <a:lnTo>
                      <a:pt x="410" y="827"/>
                    </a:lnTo>
                    <a:lnTo>
                      <a:pt x="385" y="828"/>
                    </a:lnTo>
                    <a:lnTo>
                      <a:pt x="360" y="824"/>
                    </a:lnTo>
                    <a:lnTo>
                      <a:pt x="337" y="815"/>
                    </a:lnTo>
                    <a:lnTo>
                      <a:pt x="314" y="802"/>
                    </a:lnTo>
                    <a:lnTo>
                      <a:pt x="293" y="785"/>
                    </a:lnTo>
                    <a:lnTo>
                      <a:pt x="273" y="762"/>
                    </a:lnTo>
                    <a:lnTo>
                      <a:pt x="254" y="736"/>
                    </a:lnTo>
                    <a:lnTo>
                      <a:pt x="237" y="706"/>
                    </a:lnTo>
                    <a:lnTo>
                      <a:pt x="215" y="655"/>
                    </a:lnTo>
                    <a:lnTo>
                      <a:pt x="204" y="604"/>
                    </a:lnTo>
                    <a:lnTo>
                      <a:pt x="200" y="556"/>
                    </a:lnTo>
                    <a:lnTo>
                      <a:pt x="205" y="509"/>
                    </a:lnTo>
                    <a:lnTo>
                      <a:pt x="214" y="465"/>
                    </a:lnTo>
                    <a:lnTo>
                      <a:pt x="230" y="424"/>
                    </a:lnTo>
                    <a:lnTo>
                      <a:pt x="251" y="389"/>
                    </a:lnTo>
                    <a:lnTo>
                      <a:pt x="274" y="357"/>
                    </a:lnTo>
                    <a:lnTo>
                      <a:pt x="287" y="344"/>
                    </a:lnTo>
                    <a:lnTo>
                      <a:pt x="300" y="332"/>
                    </a:lnTo>
                    <a:lnTo>
                      <a:pt x="313" y="322"/>
                    </a:lnTo>
                    <a:lnTo>
                      <a:pt x="327" y="312"/>
                    </a:lnTo>
                    <a:lnTo>
                      <a:pt x="342" y="304"/>
                    </a:lnTo>
                    <a:lnTo>
                      <a:pt x="357" y="297"/>
                    </a:lnTo>
                    <a:lnTo>
                      <a:pt x="372" y="291"/>
                    </a:lnTo>
                    <a:lnTo>
                      <a:pt x="387" y="286"/>
                    </a:lnTo>
                    <a:lnTo>
                      <a:pt x="404" y="283"/>
                    </a:lnTo>
                    <a:lnTo>
                      <a:pt x="419" y="280"/>
                    </a:lnTo>
                    <a:lnTo>
                      <a:pt x="436" y="280"/>
                    </a:lnTo>
                    <a:lnTo>
                      <a:pt x="453" y="280"/>
                    </a:lnTo>
                    <a:lnTo>
                      <a:pt x="470" y="283"/>
                    </a:lnTo>
                    <a:lnTo>
                      <a:pt x="488" y="285"/>
                    </a:lnTo>
                    <a:lnTo>
                      <a:pt x="504" y="290"/>
                    </a:lnTo>
                    <a:lnTo>
                      <a:pt x="522" y="296"/>
                    </a:lnTo>
                    <a:lnTo>
                      <a:pt x="551" y="309"/>
                    </a:lnTo>
                    <a:lnTo>
                      <a:pt x="580" y="324"/>
                    </a:lnTo>
                    <a:lnTo>
                      <a:pt x="607" y="343"/>
                    </a:lnTo>
                    <a:lnTo>
                      <a:pt x="630" y="364"/>
                    </a:lnTo>
                    <a:lnTo>
                      <a:pt x="653" y="389"/>
                    </a:lnTo>
                    <a:lnTo>
                      <a:pt x="673" y="415"/>
                    </a:lnTo>
                    <a:lnTo>
                      <a:pt x="689" y="444"/>
                    </a:lnTo>
                    <a:lnTo>
                      <a:pt x="704" y="475"/>
                    </a:lnTo>
                    <a:lnTo>
                      <a:pt x="720" y="520"/>
                    </a:lnTo>
                    <a:lnTo>
                      <a:pt x="732" y="567"/>
                    </a:lnTo>
                    <a:lnTo>
                      <a:pt x="737" y="615"/>
                    </a:lnTo>
                    <a:lnTo>
                      <a:pt x="739" y="666"/>
                    </a:lnTo>
                    <a:lnTo>
                      <a:pt x="736" y="716"/>
                    </a:lnTo>
                    <a:lnTo>
                      <a:pt x="728" y="766"/>
                    </a:lnTo>
                    <a:lnTo>
                      <a:pt x="716" y="814"/>
                    </a:lnTo>
                    <a:lnTo>
                      <a:pt x="699" y="860"/>
                    </a:lnTo>
                    <a:lnTo>
                      <a:pt x="687" y="884"/>
                    </a:lnTo>
                    <a:lnTo>
                      <a:pt x="675" y="906"/>
                    </a:lnTo>
                    <a:lnTo>
                      <a:pt x="662" y="927"/>
                    </a:lnTo>
                    <a:lnTo>
                      <a:pt x="648" y="947"/>
                    </a:lnTo>
                    <a:lnTo>
                      <a:pt x="633" y="966"/>
                    </a:lnTo>
                    <a:lnTo>
                      <a:pt x="616" y="983"/>
                    </a:lnTo>
                    <a:lnTo>
                      <a:pt x="600" y="999"/>
                    </a:lnTo>
                    <a:lnTo>
                      <a:pt x="582" y="1013"/>
                    </a:lnTo>
                    <a:lnTo>
                      <a:pt x="564" y="1026"/>
                    </a:lnTo>
                    <a:lnTo>
                      <a:pt x="545" y="1038"/>
                    </a:lnTo>
                    <a:lnTo>
                      <a:pt x="525" y="1049"/>
                    </a:lnTo>
                    <a:lnTo>
                      <a:pt x="505" y="1057"/>
                    </a:lnTo>
                    <a:lnTo>
                      <a:pt x="485" y="1064"/>
                    </a:lnTo>
                    <a:lnTo>
                      <a:pt x="463" y="1070"/>
                    </a:lnTo>
                    <a:lnTo>
                      <a:pt x="442" y="1073"/>
                    </a:lnTo>
                    <a:lnTo>
                      <a:pt x="419" y="1076"/>
                    </a:lnTo>
                    <a:lnTo>
                      <a:pt x="396" y="1077"/>
                    </a:lnTo>
                    <a:lnTo>
                      <a:pt x="373" y="1076"/>
                    </a:lnTo>
                    <a:lnTo>
                      <a:pt x="351" y="1072"/>
                    </a:lnTo>
                    <a:lnTo>
                      <a:pt x="327" y="1068"/>
                    </a:lnTo>
                    <a:lnTo>
                      <a:pt x="305" y="1062"/>
                    </a:lnTo>
                    <a:lnTo>
                      <a:pt x="283" y="1053"/>
                    </a:lnTo>
                    <a:lnTo>
                      <a:pt x="261" y="1045"/>
                    </a:lnTo>
                    <a:lnTo>
                      <a:pt x="240" y="1033"/>
                    </a:lnTo>
                    <a:lnTo>
                      <a:pt x="220" y="1022"/>
                    </a:lnTo>
                    <a:lnTo>
                      <a:pt x="200" y="1007"/>
                    </a:lnTo>
                    <a:lnTo>
                      <a:pt x="181" y="993"/>
                    </a:lnTo>
                    <a:lnTo>
                      <a:pt x="162" y="977"/>
                    </a:lnTo>
                    <a:lnTo>
                      <a:pt x="146" y="959"/>
                    </a:lnTo>
                    <a:lnTo>
                      <a:pt x="129" y="940"/>
                    </a:lnTo>
                    <a:lnTo>
                      <a:pt x="115" y="920"/>
                    </a:lnTo>
                    <a:lnTo>
                      <a:pt x="101" y="899"/>
                    </a:lnTo>
                    <a:lnTo>
                      <a:pt x="73" y="844"/>
                    </a:lnTo>
                    <a:lnTo>
                      <a:pt x="50" y="782"/>
                    </a:lnTo>
                    <a:lnTo>
                      <a:pt x="34" y="718"/>
                    </a:lnTo>
                    <a:lnTo>
                      <a:pt x="23" y="648"/>
                    </a:lnTo>
                    <a:lnTo>
                      <a:pt x="19" y="577"/>
                    </a:lnTo>
                    <a:lnTo>
                      <a:pt x="21" y="507"/>
                    </a:lnTo>
                    <a:lnTo>
                      <a:pt x="29" y="436"/>
                    </a:lnTo>
                    <a:lnTo>
                      <a:pt x="45" y="368"/>
                    </a:lnTo>
                    <a:lnTo>
                      <a:pt x="50" y="349"/>
                    </a:lnTo>
                    <a:lnTo>
                      <a:pt x="56" y="329"/>
                    </a:lnTo>
                    <a:lnTo>
                      <a:pt x="65" y="308"/>
                    </a:lnTo>
                    <a:lnTo>
                      <a:pt x="73" y="286"/>
                    </a:lnTo>
                    <a:lnTo>
                      <a:pt x="82" y="265"/>
                    </a:lnTo>
                    <a:lnTo>
                      <a:pt x="94" y="244"/>
                    </a:lnTo>
                    <a:lnTo>
                      <a:pt x="106" y="223"/>
                    </a:lnTo>
                    <a:lnTo>
                      <a:pt x="119" y="201"/>
                    </a:lnTo>
                    <a:lnTo>
                      <a:pt x="134" y="181"/>
                    </a:lnTo>
                    <a:lnTo>
                      <a:pt x="149" y="160"/>
                    </a:lnTo>
                    <a:lnTo>
                      <a:pt x="167" y="140"/>
                    </a:lnTo>
                    <a:lnTo>
                      <a:pt x="187" y="121"/>
                    </a:lnTo>
                    <a:lnTo>
                      <a:pt x="207" y="104"/>
                    </a:lnTo>
                    <a:lnTo>
                      <a:pt x="230" y="86"/>
                    </a:lnTo>
                    <a:lnTo>
                      <a:pt x="254" y="71"/>
                    </a:lnTo>
                    <a:lnTo>
                      <a:pt x="280" y="55"/>
                    </a:lnTo>
                    <a:lnTo>
                      <a:pt x="304" y="44"/>
                    </a:lnTo>
                    <a:lnTo>
                      <a:pt x="330" y="34"/>
                    </a:lnTo>
                    <a:lnTo>
                      <a:pt x="356" y="27"/>
                    </a:lnTo>
                    <a:lnTo>
                      <a:pt x="382" y="22"/>
                    </a:lnTo>
                    <a:lnTo>
                      <a:pt x="409" y="20"/>
                    </a:lnTo>
                    <a:lnTo>
                      <a:pt x="436" y="19"/>
                    </a:lnTo>
                    <a:lnTo>
                      <a:pt x="463" y="20"/>
                    </a:lnTo>
                    <a:lnTo>
                      <a:pt x="491" y="24"/>
                    </a:lnTo>
                    <a:lnTo>
                      <a:pt x="519" y="29"/>
                    </a:lnTo>
                    <a:lnTo>
                      <a:pt x="547" y="38"/>
                    </a:lnTo>
                    <a:lnTo>
                      <a:pt x="575" y="47"/>
                    </a:lnTo>
                    <a:lnTo>
                      <a:pt x="602" y="59"/>
                    </a:lnTo>
                    <a:lnTo>
                      <a:pt x="629" y="73"/>
                    </a:lnTo>
                    <a:lnTo>
                      <a:pt x="656" y="88"/>
                    </a:lnTo>
                    <a:lnTo>
                      <a:pt x="682" y="106"/>
                    </a:lnTo>
                    <a:lnTo>
                      <a:pt x="707" y="126"/>
                    </a:lnTo>
                    <a:lnTo>
                      <a:pt x="745" y="160"/>
                    </a:lnTo>
                    <a:lnTo>
                      <a:pt x="779" y="197"/>
                    </a:lnTo>
                    <a:lnTo>
                      <a:pt x="808" y="237"/>
                    </a:lnTo>
                    <a:lnTo>
                      <a:pt x="835" y="279"/>
                    </a:lnTo>
                    <a:lnTo>
                      <a:pt x="859" y="324"/>
                    </a:lnTo>
                    <a:lnTo>
                      <a:pt x="879" y="371"/>
                    </a:lnTo>
                    <a:lnTo>
                      <a:pt x="895" y="421"/>
                    </a:lnTo>
                    <a:lnTo>
                      <a:pt x="907" y="473"/>
                    </a:lnTo>
                    <a:lnTo>
                      <a:pt x="917" y="526"/>
                    </a:lnTo>
                    <a:lnTo>
                      <a:pt x="921" y="581"/>
                    </a:lnTo>
                    <a:lnTo>
                      <a:pt x="923" y="639"/>
                    </a:lnTo>
                    <a:lnTo>
                      <a:pt x="920" y="696"/>
                    </a:lnTo>
                    <a:lnTo>
                      <a:pt x="914" y="756"/>
                    </a:lnTo>
                    <a:lnTo>
                      <a:pt x="905" y="818"/>
                    </a:lnTo>
                    <a:lnTo>
                      <a:pt x="891" y="880"/>
                    </a:lnTo>
                    <a:lnTo>
                      <a:pt x="873" y="943"/>
                    </a:lnTo>
                    <a:lnTo>
                      <a:pt x="891" y="949"/>
                    </a:lnTo>
                    <a:lnTo>
                      <a:pt x="908" y="884"/>
                    </a:lnTo>
                    <a:lnTo>
                      <a:pt x="923" y="820"/>
                    </a:lnTo>
                    <a:lnTo>
                      <a:pt x="933" y="758"/>
                    </a:lnTo>
                    <a:lnTo>
                      <a:pt x="939" y="696"/>
                    </a:lnTo>
                    <a:lnTo>
                      <a:pt x="941" y="636"/>
                    </a:lnTo>
                    <a:lnTo>
                      <a:pt x="940" y="579"/>
                    </a:lnTo>
                    <a:lnTo>
                      <a:pt x="935" y="522"/>
                    </a:lnTo>
                    <a:lnTo>
                      <a:pt x="926" y="467"/>
                    </a:lnTo>
                    <a:lnTo>
                      <a:pt x="913" y="415"/>
                    </a:lnTo>
                    <a:lnTo>
                      <a:pt x="897" y="363"/>
                    </a:lnTo>
                    <a:lnTo>
                      <a:pt x="875" y="315"/>
                    </a:lnTo>
                    <a:lnTo>
                      <a:pt x="852" y="269"/>
                    </a:lnTo>
                    <a:lnTo>
                      <a:pt x="824" y="225"/>
                    </a:lnTo>
                    <a:lnTo>
                      <a:pt x="793" y="185"/>
                    </a:lnTo>
                    <a:lnTo>
                      <a:pt x="758" y="147"/>
                    </a:lnTo>
                    <a:lnTo>
                      <a:pt x="719" y="112"/>
                    </a:lnTo>
                    <a:lnTo>
                      <a:pt x="693" y="91"/>
                    </a:lnTo>
                    <a:lnTo>
                      <a:pt x="666" y="73"/>
                    </a:lnTo>
                    <a:lnTo>
                      <a:pt x="637" y="57"/>
                    </a:lnTo>
                    <a:lnTo>
                      <a:pt x="609" y="42"/>
                    </a:lnTo>
                    <a:lnTo>
                      <a:pt x="581" y="29"/>
                    </a:lnTo>
                    <a:lnTo>
                      <a:pt x="551" y="19"/>
                    </a:lnTo>
                    <a:lnTo>
                      <a:pt x="523" y="12"/>
                    </a:lnTo>
                    <a:lnTo>
                      <a:pt x="494" y="6"/>
                    </a:lnTo>
                    <a:lnTo>
                      <a:pt x="464" y="2"/>
                    </a:lnTo>
                    <a:lnTo>
                      <a:pt x="436" y="0"/>
                    </a:lnTo>
                    <a:lnTo>
                      <a:pt x="406" y="1"/>
                    </a:lnTo>
                    <a:lnTo>
                      <a:pt x="378" y="5"/>
                    </a:lnTo>
                    <a:lnTo>
                      <a:pt x="351" y="9"/>
                    </a:lnTo>
                    <a:lnTo>
                      <a:pt x="324" y="17"/>
                    </a:lnTo>
                    <a:lnTo>
                      <a:pt x="298" y="27"/>
                    </a:lnTo>
                    <a:lnTo>
                      <a:pt x="272" y="39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/>
              </p:cNvSpPr>
              <p:nvPr/>
            </p:nvSpPr>
            <p:spPr bwMode="auto">
              <a:xfrm>
                <a:off x="4406" y="2549"/>
                <a:ext cx="162" cy="105"/>
              </a:xfrm>
              <a:custGeom>
                <a:avLst/>
                <a:gdLst>
                  <a:gd name="T0" fmla="*/ 52 w 162"/>
                  <a:gd name="T1" fmla="*/ 14 h 105"/>
                  <a:gd name="T2" fmla="*/ 38 w 162"/>
                  <a:gd name="T3" fmla="*/ 24 h 105"/>
                  <a:gd name="T4" fmla="*/ 27 w 162"/>
                  <a:gd name="T5" fmla="*/ 34 h 105"/>
                  <a:gd name="T6" fmla="*/ 18 w 162"/>
                  <a:gd name="T7" fmla="*/ 46 h 105"/>
                  <a:gd name="T8" fmla="*/ 12 w 162"/>
                  <a:gd name="T9" fmla="*/ 57 h 105"/>
                  <a:gd name="T10" fmla="*/ 6 w 162"/>
                  <a:gd name="T11" fmla="*/ 66 h 105"/>
                  <a:gd name="T12" fmla="*/ 4 w 162"/>
                  <a:gd name="T13" fmla="*/ 74 h 105"/>
                  <a:gd name="T14" fmla="*/ 1 w 162"/>
                  <a:gd name="T15" fmla="*/ 80 h 105"/>
                  <a:gd name="T16" fmla="*/ 0 w 162"/>
                  <a:gd name="T17" fmla="*/ 83 h 105"/>
                  <a:gd name="T18" fmla="*/ 19 w 162"/>
                  <a:gd name="T19" fmla="*/ 87 h 105"/>
                  <a:gd name="T20" fmla="*/ 19 w 162"/>
                  <a:gd name="T21" fmla="*/ 86 h 105"/>
                  <a:gd name="T22" fmla="*/ 21 w 162"/>
                  <a:gd name="T23" fmla="*/ 82 h 105"/>
                  <a:gd name="T24" fmla="*/ 24 w 162"/>
                  <a:gd name="T25" fmla="*/ 74 h 105"/>
                  <a:gd name="T26" fmla="*/ 28 w 162"/>
                  <a:gd name="T27" fmla="*/ 66 h 105"/>
                  <a:gd name="T28" fmla="*/ 33 w 162"/>
                  <a:gd name="T29" fmla="*/ 57 h 105"/>
                  <a:gd name="T30" fmla="*/ 41 w 162"/>
                  <a:gd name="T31" fmla="*/ 47 h 105"/>
                  <a:gd name="T32" fmla="*/ 50 w 162"/>
                  <a:gd name="T33" fmla="*/ 39 h 105"/>
                  <a:gd name="T34" fmla="*/ 61 w 162"/>
                  <a:gd name="T35" fmla="*/ 31 h 105"/>
                  <a:gd name="T36" fmla="*/ 67 w 162"/>
                  <a:gd name="T37" fmla="*/ 27 h 105"/>
                  <a:gd name="T38" fmla="*/ 73 w 162"/>
                  <a:gd name="T39" fmla="*/ 25 h 105"/>
                  <a:gd name="T40" fmla="*/ 80 w 162"/>
                  <a:gd name="T41" fmla="*/ 23 h 105"/>
                  <a:gd name="T42" fmla="*/ 87 w 162"/>
                  <a:gd name="T43" fmla="*/ 21 h 105"/>
                  <a:gd name="T44" fmla="*/ 94 w 162"/>
                  <a:gd name="T45" fmla="*/ 20 h 105"/>
                  <a:gd name="T46" fmla="*/ 103 w 162"/>
                  <a:gd name="T47" fmla="*/ 19 h 105"/>
                  <a:gd name="T48" fmla="*/ 110 w 162"/>
                  <a:gd name="T49" fmla="*/ 19 h 105"/>
                  <a:gd name="T50" fmla="*/ 118 w 162"/>
                  <a:gd name="T51" fmla="*/ 19 h 105"/>
                  <a:gd name="T52" fmla="*/ 107 w 162"/>
                  <a:gd name="T53" fmla="*/ 24 h 105"/>
                  <a:gd name="T54" fmla="*/ 98 w 162"/>
                  <a:gd name="T55" fmla="*/ 31 h 105"/>
                  <a:gd name="T56" fmla="*/ 89 w 162"/>
                  <a:gd name="T57" fmla="*/ 38 h 105"/>
                  <a:gd name="T58" fmla="*/ 79 w 162"/>
                  <a:gd name="T59" fmla="*/ 47 h 105"/>
                  <a:gd name="T60" fmla="*/ 71 w 162"/>
                  <a:gd name="T61" fmla="*/ 58 h 105"/>
                  <a:gd name="T62" fmla="*/ 65 w 162"/>
                  <a:gd name="T63" fmla="*/ 71 h 105"/>
                  <a:gd name="T64" fmla="*/ 60 w 162"/>
                  <a:gd name="T65" fmla="*/ 86 h 105"/>
                  <a:gd name="T66" fmla="*/ 58 w 162"/>
                  <a:gd name="T67" fmla="*/ 104 h 105"/>
                  <a:gd name="T68" fmla="*/ 77 w 162"/>
                  <a:gd name="T69" fmla="*/ 105 h 105"/>
                  <a:gd name="T70" fmla="*/ 81 w 162"/>
                  <a:gd name="T71" fmla="*/ 82 h 105"/>
                  <a:gd name="T72" fmla="*/ 91 w 162"/>
                  <a:gd name="T73" fmla="*/ 63 h 105"/>
                  <a:gd name="T74" fmla="*/ 104 w 162"/>
                  <a:gd name="T75" fmla="*/ 49 h 105"/>
                  <a:gd name="T76" fmla="*/ 119 w 162"/>
                  <a:gd name="T77" fmla="*/ 39 h 105"/>
                  <a:gd name="T78" fmla="*/ 133 w 162"/>
                  <a:gd name="T79" fmla="*/ 32 h 105"/>
                  <a:gd name="T80" fmla="*/ 146 w 162"/>
                  <a:gd name="T81" fmla="*/ 29 h 105"/>
                  <a:gd name="T82" fmla="*/ 156 w 162"/>
                  <a:gd name="T83" fmla="*/ 26 h 105"/>
                  <a:gd name="T84" fmla="*/ 159 w 162"/>
                  <a:gd name="T85" fmla="*/ 26 h 105"/>
                  <a:gd name="T86" fmla="*/ 162 w 162"/>
                  <a:gd name="T87" fmla="*/ 8 h 105"/>
                  <a:gd name="T88" fmla="*/ 145 w 162"/>
                  <a:gd name="T89" fmla="*/ 5 h 105"/>
                  <a:gd name="T90" fmla="*/ 130 w 162"/>
                  <a:gd name="T91" fmla="*/ 3 h 105"/>
                  <a:gd name="T92" fmla="*/ 116 w 162"/>
                  <a:gd name="T93" fmla="*/ 0 h 105"/>
                  <a:gd name="T94" fmla="*/ 102 w 162"/>
                  <a:gd name="T95" fmla="*/ 0 h 105"/>
                  <a:gd name="T96" fmla="*/ 89 w 162"/>
                  <a:gd name="T97" fmla="*/ 3 h 105"/>
                  <a:gd name="T98" fmla="*/ 76 w 162"/>
                  <a:gd name="T99" fmla="*/ 5 h 105"/>
                  <a:gd name="T100" fmla="*/ 64 w 162"/>
                  <a:gd name="T101" fmla="*/ 8 h 105"/>
                  <a:gd name="T102" fmla="*/ 52 w 162"/>
                  <a:gd name="T103" fmla="*/ 14 h 105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162" h="105">
                    <a:moveTo>
                      <a:pt x="52" y="14"/>
                    </a:moveTo>
                    <a:lnTo>
                      <a:pt x="38" y="24"/>
                    </a:lnTo>
                    <a:lnTo>
                      <a:pt x="27" y="34"/>
                    </a:lnTo>
                    <a:lnTo>
                      <a:pt x="18" y="46"/>
                    </a:lnTo>
                    <a:lnTo>
                      <a:pt x="12" y="57"/>
                    </a:lnTo>
                    <a:lnTo>
                      <a:pt x="6" y="66"/>
                    </a:lnTo>
                    <a:lnTo>
                      <a:pt x="4" y="74"/>
                    </a:lnTo>
                    <a:lnTo>
                      <a:pt x="1" y="80"/>
                    </a:lnTo>
                    <a:lnTo>
                      <a:pt x="0" y="83"/>
                    </a:lnTo>
                    <a:lnTo>
                      <a:pt x="19" y="87"/>
                    </a:lnTo>
                    <a:lnTo>
                      <a:pt x="19" y="86"/>
                    </a:lnTo>
                    <a:lnTo>
                      <a:pt x="21" y="82"/>
                    </a:lnTo>
                    <a:lnTo>
                      <a:pt x="24" y="74"/>
                    </a:lnTo>
                    <a:lnTo>
                      <a:pt x="28" y="66"/>
                    </a:lnTo>
                    <a:lnTo>
                      <a:pt x="33" y="57"/>
                    </a:lnTo>
                    <a:lnTo>
                      <a:pt x="41" y="47"/>
                    </a:lnTo>
                    <a:lnTo>
                      <a:pt x="50" y="39"/>
                    </a:lnTo>
                    <a:lnTo>
                      <a:pt x="61" y="31"/>
                    </a:lnTo>
                    <a:lnTo>
                      <a:pt x="67" y="27"/>
                    </a:lnTo>
                    <a:lnTo>
                      <a:pt x="73" y="25"/>
                    </a:lnTo>
                    <a:lnTo>
                      <a:pt x="80" y="23"/>
                    </a:lnTo>
                    <a:lnTo>
                      <a:pt x="87" y="21"/>
                    </a:lnTo>
                    <a:lnTo>
                      <a:pt x="94" y="20"/>
                    </a:lnTo>
                    <a:lnTo>
                      <a:pt x="103" y="19"/>
                    </a:lnTo>
                    <a:lnTo>
                      <a:pt x="110" y="19"/>
                    </a:lnTo>
                    <a:lnTo>
                      <a:pt x="118" y="19"/>
                    </a:lnTo>
                    <a:lnTo>
                      <a:pt x="107" y="24"/>
                    </a:lnTo>
                    <a:lnTo>
                      <a:pt x="98" y="31"/>
                    </a:lnTo>
                    <a:lnTo>
                      <a:pt x="89" y="38"/>
                    </a:lnTo>
                    <a:lnTo>
                      <a:pt x="79" y="47"/>
                    </a:lnTo>
                    <a:lnTo>
                      <a:pt x="71" y="58"/>
                    </a:lnTo>
                    <a:lnTo>
                      <a:pt x="65" y="71"/>
                    </a:lnTo>
                    <a:lnTo>
                      <a:pt x="60" y="86"/>
                    </a:lnTo>
                    <a:lnTo>
                      <a:pt x="58" y="104"/>
                    </a:lnTo>
                    <a:lnTo>
                      <a:pt x="77" y="105"/>
                    </a:lnTo>
                    <a:lnTo>
                      <a:pt x="81" y="82"/>
                    </a:lnTo>
                    <a:lnTo>
                      <a:pt x="91" y="63"/>
                    </a:lnTo>
                    <a:lnTo>
                      <a:pt x="104" y="49"/>
                    </a:lnTo>
                    <a:lnTo>
                      <a:pt x="119" y="39"/>
                    </a:lnTo>
                    <a:lnTo>
                      <a:pt x="133" y="32"/>
                    </a:lnTo>
                    <a:lnTo>
                      <a:pt x="146" y="29"/>
                    </a:lnTo>
                    <a:lnTo>
                      <a:pt x="156" y="26"/>
                    </a:lnTo>
                    <a:lnTo>
                      <a:pt x="159" y="26"/>
                    </a:lnTo>
                    <a:lnTo>
                      <a:pt x="162" y="8"/>
                    </a:lnTo>
                    <a:lnTo>
                      <a:pt x="145" y="5"/>
                    </a:lnTo>
                    <a:lnTo>
                      <a:pt x="130" y="3"/>
                    </a:lnTo>
                    <a:lnTo>
                      <a:pt x="116" y="0"/>
                    </a:lnTo>
                    <a:lnTo>
                      <a:pt x="102" y="0"/>
                    </a:lnTo>
                    <a:lnTo>
                      <a:pt x="89" y="3"/>
                    </a:lnTo>
                    <a:lnTo>
                      <a:pt x="76" y="5"/>
                    </a:lnTo>
                    <a:lnTo>
                      <a:pt x="64" y="8"/>
                    </a:lnTo>
                    <a:lnTo>
                      <a:pt x="52" y="14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Freeform 17"/>
              <p:cNvSpPr>
                <a:spLocks/>
              </p:cNvSpPr>
              <p:nvPr/>
            </p:nvSpPr>
            <p:spPr bwMode="auto">
              <a:xfrm>
                <a:off x="4479" y="2935"/>
                <a:ext cx="50" cy="74"/>
              </a:xfrm>
              <a:custGeom>
                <a:avLst/>
                <a:gdLst>
                  <a:gd name="T0" fmla="*/ 0 w 50"/>
                  <a:gd name="T1" fmla="*/ 8 h 74"/>
                  <a:gd name="T2" fmla="*/ 7 w 50"/>
                  <a:gd name="T3" fmla="*/ 23 h 74"/>
                  <a:gd name="T4" fmla="*/ 13 w 50"/>
                  <a:gd name="T5" fmla="*/ 36 h 74"/>
                  <a:gd name="T6" fmla="*/ 20 w 50"/>
                  <a:gd name="T7" fmla="*/ 47 h 74"/>
                  <a:gd name="T8" fmla="*/ 26 w 50"/>
                  <a:gd name="T9" fmla="*/ 56 h 74"/>
                  <a:gd name="T10" fmla="*/ 31 w 50"/>
                  <a:gd name="T11" fmla="*/ 63 h 74"/>
                  <a:gd name="T12" fmla="*/ 37 w 50"/>
                  <a:gd name="T13" fmla="*/ 69 h 74"/>
                  <a:gd name="T14" fmla="*/ 41 w 50"/>
                  <a:gd name="T15" fmla="*/ 73 h 74"/>
                  <a:gd name="T16" fmla="*/ 46 w 50"/>
                  <a:gd name="T17" fmla="*/ 74 h 74"/>
                  <a:gd name="T18" fmla="*/ 49 w 50"/>
                  <a:gd name="T19" fmla="*/ 55 h 74"/>
                  <a:gd name="T20" fmla="*/ 50 w 50"/>
                  <a:gd name="T21" fmla="*/ 55 h 74"/>
                  <a:gd name="T22" fmla="*/ 44 w 50"/>
                  <a:gd name="T23" fmla="*/ 49 h 74"/>
                  <a:gd name="T24" fmla="*/ 36 w 50"/>
                  <a:gd name="T25" fmla="*/ 36 h 74"/>
                  <a:gd name="T26" fmla="*/ 26 w 50"/>
                  <a:gd name="T27" fmla="*/ 20 h 74"/>
                  <a:gd name="T28" fmla="*/ 18 w 50"/>
                  <a:gd name="T29" fmla="*/ 0 h 74"/>
                  <a:gd name="T30" fmla="*/ 0 w 50"/>
                  <a:gd name="T31" fmla="*/ 8 h 7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0" h="74">
                    <a:moveTo>
                      <a:pt x="0" y="8"/>
                    </a:moveTo>
                    <a:lnTo>
                      <a:pt x="7" y="23"/>
                    </a:lnTo>
                    <a:lnTo>
                      <a:pt x="13" y="36"/>
                    </a:lnTo>
                    <a:lnTo>
                      <a:pt x="20" y="47"/>
                    </a:lnTo>
                    <a:lnTo>
                      <a:pt x="26" y="56"/>
                    </a:lnTo>
                    <a:lnTo>
                      <a:pt x="31" y="63"/>
                    </a:lnTo>
                    <a:lnTo>
                      <a:pt x="37" y="69"/>
                    </a:lnTo>
                    <a:lnTo>
                      <a:pt x="41" y="73"/>
                    </a:lnTo>
                    <a:lnTo>
                      <a:pt x="46" y="74"/>
                    </a:lnTo>
                    <a:lnTo>
                      <a:pt x="49" y="55"/>
                    </a:lnTo>
                    <a:lnTo>
                      <a:pt x="50" y="55"/>
                    </a:lnTo>
                    <a:lnTo>
                      <a:pt x="44" y="49"/>
                    </a:lnTo>
                    <a:lnTo>
                      <a:pt x="36" y="36"/>
                    </a:lnTo>
                    <a:lnTo>
                      <a:pt x="26" y="20"/>
                    </a:lnTo>
                    <a:lnTo>
                      <a:pt x="18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Freeform 18"/>
              <p:cNvSpPr>
                <a:spLocks/>
              </p:cNvSpPr>
              <p:nvPr/>
            </p:nvSpPr>
            <p:spPr bwMode="auto">
              <a:xfrm>
                <a:off x="4420" y="2740"/>
                <a:ext cx="53" cy="63"/>
              </a:xfrm>
              <a:custGeom>
                <a:avLst/>
                <a:gdLst>
                  <a:gd name="T0" fmla="*/ 53 w 53"/>
                  <a:gd name="T1" fmla="*/ 31 h 63"/>
                  <a:gd name="T2" fmla="*/ 51 w 53"/>
                  <a:gd name="T3" fmla="*/ 44 h 63"/>
                  <a:gd name="T4" fmla="*/ 46 w 53"/>
                  <a:gd name="T5" fmla="*/ 53 h 63"/>
                  <a:gd name="T6" fmla="*/ 38 w 53"/>
                  <a:gd name="T7" fmla="*/ 60 h 63"/>
                  <a:gd name="T8" fmla="*/ 27 w 53"/>
                  <a:gd name="T9" fmla="*/ 63 h 63"/>
                  <a:gd name="T10" fmla="*/ 17 w 53"/>
                  <a:gd name="T11" fmla="*/ 60 h 63"/>
                  <a:gd name="T12" fmla="*/ 9 w 53"/>
                  <a:gd name="T13" fmla="*/ 53 h 63"/>
                  <a:gd name="T14" fmla="*/ 3 w 53"/>
                  <a:gd name="T15" fmla="*/ 44 h 63"/>
                  <a:gd name="T16" fmla="*/ 0 w 53"/>
                  <a:gd name="T17" fmla="*/ 31 h 63"/>
                  <a:gd name="T18" fmla="*/ 3 w 53"/>
                  <a:gd name="T19" fmla="*/ 19 h 63"/>
                  <a:gd name="T20" fmla="*/ 9 w 53"/>
                  <a:gd name="T21" fmla="*/ 10 h 63"/>
                  <a:gd name="T22" fmla="*/ 17 w 53"/>
                  <a:gd name="T23" fmla="*/ 2 h 63"/>
                  <a:gd name="T24" fmla="*/ 27 w 53"/>
                  <a:gd name="T25" fmla="*/ 0 h 63"/>
                  <a:gd name="T26" fmla="*/ 38 w 53"/>
                  <a:gd name="T27" fmla="*/ 2 h 63"/>
                  <a:gd name="T28" fmla="*/ 46 w 53"/>
                  <a:gd name="T29" fmla="*/ 10 h 63"/>
                  <a:gd name="T30" fmla="*/ 51 w 53"/>
                  <a:gd name="T31" fmla="*/ 19 h 63"/>
                  <a:gd name="T32" fmla="*/ 53 w 53"/>
                  <a:gd name="T33" fmla="*/ 31 h 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" h="63">
                    <a:moveTo>
                      <a:pt x="53" y="31"/>
                    </a:moveTo>
                    <a:lnTo>
                      <a:pt x="51" y="44"/>
                    </a:lnTo>
                    <a:lnTo>
                      <a:pt x="46" y="53"/>
                    </a:lnTo>
                    <a:lnTo>
                      <a:pt x="38" y="60"/>
                    </a:lnTo>
                    <a:lnTo>
                      <a:pt x="27" y="63"/>
                    </a:lnTo>
                    <a:lnTo>
                      <a:pt x="17" y="60"/>
                    </a:lnTo>
                    <a:lnTo>
                      <a:pt x="9" y="53"/>
                    </a:lnTo>
                    <a:lnTo>
                      <a:pt x="3" y="44"/>
                    </a:lnTo>
                    <a:lnTo>
                      <a:pt x="0" y="31"/>
                    </a:lnTo>
                    <a:lnTo>
                      <a:pt x="3" y="19"/>
                    </a:lnTo>
                    <a:lnTo>
                      <a:pt x="9" y="10"/>
                    </a:lnTo>
                    <a:lnTo>
                      <a:pt x="17" y="2"/>
                    </a:lnTo>
                    <a:lnTo>
                      <a:pt x="27" y="0"/>
                    </a:lnTo>
                    <a:lnTo>
                      <a:pt x="38" y="2"/>
                    </a:lnTo>
                    <a:lnTo>
                      <a:pt x="46" y="10"/>
                    </a:lnTo>
                    <a:lnTo>
                      <a:pt x="51" y="19"/>
                    </a:lnTo>
                    <a:lnTo>
                      <a:pt x="53" y="31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Freeform 19"/>
              <p:cNvSpPr>
                <a:spLocks/>
              </p:cNvSpPr>
              <p:nvPr/>
            </p:nvSpPr>
            <p:spPr bwMode="auto">
              <a:xfrm>
                <a:off x="2595" y="3061"/>
                <a:ext cx="1777" cy="563"/>
              </a:xfrm>
              <a:custGeom>
                <a:avLst/>
                <a:gdLst>
                  <a:gd name="T0" fmla="*/ 1650 w 1777"/>
                  <a:gd name="T1" fmla="*/ 335 h 563"/>
                  <a:gd name="T2" fmla="*/ 1726 w 1777"/>
                  <a:gd name="T3" fmla="*/ 410 h 563"/>
                  <a:gd name="T4" fmla="*/ 1738 w 1777"/>
                  <a:gd name="T5" fmla="*/ 482 h 563"/>
                  <a:gd name="T6" fmla="*/ 1669 w 1777"/>
                  <a:gd name="T7" fmla="*/ 524 h 563"/>
                  <a:gd name="T8" fmla="*/ 1551 w 1777"/>
                  <a:gd name="T9" fmla="*/ 498 h 563"/>
                  <a:gd name="T10" fmla="*/ 1481 w 1777"/>
                  <a:gd name="T11" fmla="*/ 412 h 563"/>
                  <a:gd name="T12" fmla="*/ 1414 w 1777"/>
                  <a:gd name="T13" fmla="*/ 420 h 563"/>
                  <a:gd name="T14" fmla="*/ 1340 w 1777"/>
                  <a:gd name="T15" fmla="*/ 465 h 563"/>
                  <a:gd name="T16" fmla="*/ 1268 w 1777"/>
                  <a:gd name="T17" fmla="*/ 502 h 563"/>
                  <a:gd name="T18" fmla="*/ 1182 w 1777"/>
                  <a:gd name="T19" fmla="*/ 525 h 563"/>
                  <a:gd name="T20" fmla="*/ 1057 w 1777"/>
                  <a:gd name="T21" fmla="*/ 517 h 563"/>
                  <a:gd name="T22" fmla="*/ 939 w 1777"/>
                  <a:gd name="T23" fmla="*/ 472 h 563"/>
                  <a:gd name="T24" fmla="*/ 859 w 1777"/>
                  <a:gd name="T25" fmla="*/ 474 h 563"/>
                  <a:gd name="T26" fmla="*/ 789 w 1777"/>
                  <a:gd name="T27" fmla="*/ 502 h 563"/>
                  <a:gd name="T28" fmla="*/ 706 w 1777"/>
                  <a:gd name="T29" fmla="*/ 537 h 563"/>
                  <a:gd name="T30" fmla="*/ 613 w 1777"/>
                  <a:gd name="T31" fmla="*/ 536 h 563"/>
                  <a:gd name="T32" fmla="*/ 489 w 1777"/>
                  <a:gd name="T33" fmla="*/ 449 h 563"/>
                  <a:gd name="T34" fmla="*/ 376 w 1777"/>
                  <a:gd name="T35" fmla="*/ 452 h 563"/>
                  <a:gd name="T36" fmla="*/ 292 w 1777"/>
                  <a:gd name="T37" fmla="*/ 496 h 563"/>
                  <a:gd name="T38" fmla="*/ 181 w 1777"/>
                  <a:gd name="T39" fmla="*/ 426 h 563"/>
                  <a:gd name="T40" fmla="*/ 93 w 1777"/>
                  <a:gd name="T41" fmla="*/ 410 h 563"/>
                  <a:gd name="T42" fmla="*/ 31 w 1777"/>
                  <a:gd name="T43" fmla="*/ 368 h 563"/>
                  <a:gd name="T44" fmla="*/ 54 w 1777"/>
                  <a:gd name="T45" fmla="*/ 233 h 563"/>
                  <a:gd name="T46" fmla="*/ 150 w 1777"/>
                  <a:gd name="T47" fmla="*/ 219 h 563"/>
                  <a:gd name="T48" fmla="*/ 233 w 1777"/>
                  <a:gd name="T49" fmla="*/ 227 h 563"/>
                  <a:gd name="T50" fmla="*/ 286 w 1777"/>
                  <a:gd name="T51" fmla="*/ 185 h 563"/>
                  <a:gd name="T52" fmla="*/ 278 w 1777"/>
                  <a:gd name="T53" fmla="*/ 149 h 563"/>
                  <a:gd name="T54" fmla="*/ 236 w 1777"/>
                  <a:gd name="T55" fmla="*/ 207 h 563"/>
                  <a:gd name="T56" fmla="*/ 175 w 1777"/>
                  <a:gd name="T57" fmla="*/ 206 h 563"/>
                  <a:gd name="T58" fmla="*/ 51 w 1777"/>
                  <a:gd name="T59" fmla="*/ 213 h 563"/>
                  <a:gd name="T60" fmla="*/ 2 w 1777"/>
                  <a:gd name="T61" fmla="*/ 286 h 563"/>
                  <a:gd name="T62" fmla="*/ 23 w 1777"/>
                  <a:gd name="T63" fmla="*/ 396 h 563"/>
                  <a:gd name="T64" fmla="*/ 106 w 1777"/>
                  <a:gd name="T65" fmla="*/ 430 h 563"/>
                  <a:gd name="T66" fmla="*/ 187 w 1777"/>
                  <a:gd name="T67" fmla="*/ 451 h 563"/>
                  <a:gd name="T68" fmla="*/ 312 w 1777"/>
                  <a:gd name="T69" fmla="*/ 515 h 563"/>
                  <a:gd name="T70" fmla="*/ 401 w 1777"/>
                  <a:gd name="T71" fmla="*/ 458 h 563"/>
                  <a:gd name="T72" fmla="*/ 504 w 1777"/>
                  <a:gd name="T73" fmla="*/ 485 h 563"/>
                  <a:gd name="T74" fmla="*/ 624 w 1777"/>
                  <a:gd name="T75" fmla="*/ 559 h 563"/>
                  <a:gd name="T76" fmla="*/ 725 w 1777"/>
                  <a:gd name="T77" fmla="*/ 551 h 563"/>
                  <a:gd name="T78" fmla="*/ 807 w 1777"/>
                  <a:gd name="T79" fmla="*/ 515 h 563"/>
                  <a:gd name="T80" fmla="*/ 874 w 1777"/>
                  <a:gd name="T81" fmla="*/ 491 h 563"/>
                  <a:gd name="T82" fmla="*/ 949 w 1777"/>
                  <a:gd name="T83" fmla="*/ 495 h 563"/>
                  <a:gd name="T84" fmla="*/ 1072 w 1777"/>
                  <a:gd name="T85" fmla="*/ 540 h 563"/>
                  <a:gd name="T86" fmla="*/ 1192 w 1777"/>
                  <a:gd name="T87" fmla="*/ 543 h 563"/>
                  <a:gd name="T88" fmla="*/ 1283 w 1777"/>
                  <a:gd name="T89" fmla="*/ 515 h 563"/>
                  <a:gd name="T90" fmla="*/ 1359 w 1777"/>
                  <a:gd name="T91" fmla="*/ 474 h 563"/>
                  <a:gd name="T92" fmla="*/ 1431 w 1777"/>
                  <a:gd name="T93" fmla="*/ 433 h 563"/>
                  <a:gd name="T94" fmla="*/ 1476 w 1777"/>
                  <a:gd name="T95" fmla="*/ 432 h 563"/>
                  <a:gd name="T96" fmla="*/ 1563 w 1777"/>
                  <a:gd name="T97" fmla="*/ 528 h 563"/>
                  <a:gd name="T98" fmla="*/ 1692 w 1777"/>
                  <a:gd name="T99" fmla="*/ 538 h 563"/>
                  <a:gd name="T100" fmla="*/ 1760 w 1777"/>
                  <a:gd name="T101" fmla="*/ 476 h 563"/>
                  <a:gd name="T102" fmla="*/ 1738 w 1777"/>
                  <a:gd name="T103" fmla="*/ 393 h 563"/>
                  <a:gd name="T104" fmla="*/ 1658 w 1777"/>
                  <a:gd name="T105" fmla="*/ 313 h 563"/>
                  <a:gd name="T106" fmla="*/ 1660 w 1777"/>
                  <a:gd name="T107" fmla="*/ 175 h 563"/>
                  <a:gd name="T108" fmla="*/ 1777 w 1777"/>
                  <a:gd name="T109" fmla="*/ 14 h 563"/>
                  <a:gd name="T110" fmla="*/ 1664 w 1777"/>
                  <a:gd name="T111" fmla="*/ 128 h 56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1777" h="563">
                    <a:moveTo>
                      <a:pt x="1624" y="264"/>
                    </a:moveTo>
                    <a:lnTo>
                      <a:pt x="1625" y="279"/>
                    </a:lnTo>
                    <a:lnTo>
                      <a:pt x="1629" y="294"/>
                    </a:lnTo>
                    <a:lnTo>
                      <a:pt x="1634" y="308"/>
                    </a:lnTo>
                    <a:lnTo>
                      <a:pt x="1641" y="322"/>
                    </a:lnTo>
                    <a:lnTo>
                      <a:pt x="1650" y="335"/>
                    </a:lnTo>
                    <a:lnTo>
                      <a:pt x="1660" y="348"/>
                    </a:lnTo>
                    <a:lnTo>
                      <a:pt x="1672" y="360"/>
                    </a:lnTo>
                    <a:lnTo>
                      <a:pt x="1685" y="371"/>
                    </a:lnTo>
                    <a:lnTo>
                      <a:pt x="1702" y="384"/>
                    </a:lnTo>
                    <a:lnTo>
                      <a:pt x="1715" y="397"/>
                    </a:lnTo>
                    <a:lnTo>
                      <a:pt x="1726" y="410"/>
                    </a:lnTo>
                    <a:lnTo>
                      <a:pt x="1735" y="423"/>
                    </a:lnTo>
                    <a:lnTo>
                      <a:pt x="1740" y="434"/>
                    </a:lnTo>
                    <a:lnTo>
                      <a:pt x="1744" y="447"/>
                    </a:lnTo>
                    <a:lnTo>
                      <a:pt x="1745" y="459"/>
                    </a:lnTo>
                    <a:lnTo>
                      <a:pt x="1743" y="471"/>
                    </a:lnTo>
                    <a:lnTo>
                      <a:pt x="1738" y="482"/>
                    </a:lnTo>
                    <a:lnTo>
                      <a:pt x="1732" y="491"/>
                    </a:lnTo>
                    <a:lnTo>
                      <a:pt x="1723" y="500"/>
                    </a:lnTo>
                    <a:lnTo>
                      <a:pt x="1712" y="509"/>
                    </a:lnTo>
                    <a:lnTo>
                      <a:pt x="1699" y="515"/>
                    </a:lnTo>
                    <a:lnTo>
                      <a:pt x="1685" y="520"/>
                    </a:lnTo>
                    <a:lnTo>
                      <a:pt x="1669" y="524"/>
                    </a:lnTo>
                    <a:lnTo>
                      <a:pt x="1652" y="526"/>
                    </a:lnTo>
                    <a:lnTo>
                      <a:pt x="1632" y="526"/>
                    </a:lnTo>
                    <a:lnTo>
                      <a:pt x="1612" y="524"/>
                    </a:lnTo>
                    <a:lnTo>
                      <a:pt x="1591" y="518"/>
                    </a:lnTo>
                    <a:lnTo>
                      <a:pt x="1571" y="510"/>
                    </a:lnTo>
                    <a:lnTo>
                      <a:pt x="1551" y="498"/>
                    </a:lnTo>
                    <a:lnTo>
                      <a:pt x="1533" y="482"/>
                    </a:lnTo>
                    <a:lnTo>
                      <a:pt x="1517" y="463"/>
                    </a:lnTo>
                    <a:lnTo>
                      <a:pt x="1502" y="438"/>
                    </a:lnTo>
                    <a:lnTo>
                      <a:pt x="1497" y="427"/>
                    </a:lnTo>
                    <a:lnTo>
                      <a:pt x="1489" y="418"/>
                    </a:lnTo>
                    <a:lnTo>
                      <a:pt x="1481" y="412"/>
                    </a:lnTo>
                    <a:lnTo>
                      <a:pt x="1472" y="407"/>
                    </a:lnTo>
                    <a:lnTo>
                      <a:pt x="1461" y="406"/>
                    </a:lnTo>
                    <a:lnTo>
                      <a:pt x="1451" y="406"/>
                    </a:lnTo>
                    <a:lnTo>
                      <a:pt x="1439" y="410"/>
                    </a:lnTo>
                    <a:lnTo>
                      <a:pt x="1427" y="414"/>
                    </a:lnTo>
                    <a:lnTo>
                      <a:pt x="1414" y="420"/>
                    </a:lnTo>
                    <a:lnTo>
                      <a:pt x="1401" y="427"/>
                    </a:lnTo>
                    <a:lnTo>
                      <a:pt x="1386" y="437"/>
                    </a:lnTo>
                    <a:lnTo>
                      <a:pt x="1370" y="446"/>
                    </a:lnTo>
                    <a:lnTo>
                      <a:pt x="1361" y="452"/>
                    </a:lnTo>
                    <a:lnTo>
                      <a:pt x="1350" y="458"/>
                    </a:lnTo>
                    <a:lnTo>
                      <a:pt x="1340" y="465"/>
                    </a:lnTo>
                    <a:lnTo>
                      <a:pt x="1329" y="471"/>
                    </a:lnTo>
                    <a:lnTo>
                      <a:pt x="1317" y="478"/>
                    </a:lnTo>
                    <a:lnTo>
                      <a:pt x="1306" y="484"/>
                    </a:lnTo>
                    <a:lnTo>
                      <a:pt x="1294" y="490"/>
                    </a:lnTo>
                    <a:lnTo>
                      <a:pt x="1281" y="496"/>
                    </a:lnTo>
                    <a:lnTo>
                      <a:pt x="1268" y="502"/>
                    </a:lnTo>
                    <a:lnTo>
                      <a:pt x="1255" y="506"/>
                    </a:lnTo>
                    <a:lnTo>
                      <a:pt x="1241" y="511"/>
                    </a:lnTo>
                    <a:lnTo>
                      <a:pt x="1227" y="516"/>
                    </a:lnTo>
                    <a:lnTo>
                      <a:pt x="1213" y="519"/>
                    </a:lnTo>
                    <a:lnTo>
                      <a:pt x="1197" y="522"/>
                    </a:lnTo>
                    <a:lnTo>
                      <a:pt x="1182" y="525"/>
                    </a:lnTo>
                    <a:lnTo>
                      <a:pt x="1167" y="526"/>
                    </a:lnTo>
                    <a:lnTo>
                      <a:pt x="1147" y="528"/>
                    </a:lnTo>
                    <a:lnTo>
                      <a:pt x="1125" y="528"/>
                    </a:lnTo>
                    <a:lnTo>
                      <a:pt x="1103" y="525"/>
                    </a:lnTo>
                    <a:lnTo>
                      <a:pt x="1081" y="522"/>
                    </a:lnTo>
                    <a:lnTo>
                      <a:pt x="1057" y="517"/>
                    </a:lnTo>
                    <a:lnTo>
                      <a:pt x="1033" y="510"/>
                    </a:lnTo>
                    <a:lnTo>
                      <a:pt x="1009" y="500"/>
                    </a:lnTo>
                    <a:lnTo>
                      <a:pt x="984" y="489"/>
                    </a:lnTo>
                    <a:lnTo>
                      <a:pt x="969" y="482"/>
                    </a:lnTo>
                    <a:lnTo>
                      <a:pt x="953" y="477"/>
                    </a:lnTo>
                    <a:lnTo>
                      <a:pt x="939" y="472"/>
                    </a:lnTo>
                    <a:lnTo>
                      <a:pt x="925" y="470"/>
                    </a:lnTo>
                    <a:lnTo>
                      <a:pt x="911" y="469"/>
                    </a:lnTo>
                    <a:lnTo>
                      <a:pt x="898" y="469"/>
                    </a:lnTo>
                    <a:lnTo>
                      <a:pt x="885" y="470"/>
                    </a:lnTo>
                    <a:lnTo>
                      <a:pt x="872" y="471"/>
                    </a:lnTo>
                    <a:lnTo>
                      <a:pt x="859" y="474"/>
                    </a:lnTo>
                    <a:lnTo>
                      <a:pt x="847" y="478"/>
                    </a:lnTo>
                    <a:lnTo>
                      <a:pt x="835" y="482"/>
                    </a:lnTo>
                    <a:lnTo>
                      <a:pt x="824" y="486"/>
                    </a:lnTo>
                    <a:lnTo>
                      <a:pt x="812" y="491"/>
                    </a:lnTo>
                    <a:lnTo>
                      <a:pt x="800" y="497"/>
                    </a:lnTo>
                    <a:lnTo>
                      <a:pt x="789" y="502"/>
                    </a:lnTo>
                    <a:lnTo>
                      <a:pt x="778" y="507"/>
                    </a:lnTo>
                    <a:lnTo>
                      <a:pt x="764" y="515"/>
                    </a:lnTo>
                    <a:lnTo>
                      <a:pt x="749" y="522"/>
                    </a:lnTo>
                    <a:lnTo>
                      <a:pt x="735" y="528"/>
                    </a:lnTo>
                    <a:lnTo>
                      <a:pt x="721" y="532"/>
                    </a:lnTo>
                    <a:lnTo>
                      <a:pt x="706" y="537"/>
                    </a:lnTo>
                    <a:lnTo>
                      <a:pt x="692" y="540"/>
                    </a:lnTo>
                    <a:lnTo>
                      <a:pt x="676" y="543"/>
                    </a:lnTo>
                    <a:lnTo>
                      <a:pt x="661" y="544"/>
                    </a:lnTo>
                    <a:lnTo>
                      <a:pt x="646" y="543"/>
                    </a:lnTo>
                    <a:lnTo>
                      <a:pt x="629" y="540"/>
                    </a:lnTo>
                    <a:lnTo>
                      <a:pt x="613" y="536"/>
                    </a:lnTo>
                    <a:lnTo>
                      <a:pt x="595" y="529"/>
                    </a:lnTo>
                    <a:lnTo>
                      <a:pt x="576" y="519"/>
                    </a:lnTo>
                    <a:lnTo>
                      <a:pt x="557" y="506"/>
                    </a:lnTo>
                    <a:lnTo>
                      <a:pt x="538" y="491"/>
                    </a:lnTo>
                    <a:lnTo>
                      <a:pt x="517" y="472"/>
                    </a:lnTo>
                    <a:lnTo>
                      <a:pt x="489" y="449"/>
                    </a:lnTo>
                    <a:lnTo>
                      <a:pt x="464" y="434"/>
                    </a:lnTo>
                    <a:lnTo>
                      <a:pt x="443" y="429"/>
                    </a:lnTo>
                    <a:lnTo>
                      <a:pt x="424" y="429"/>
                    </a:lnTo>
                    <a:lnTo>
                      <a:pt x="406" y="433"/>
                    </a:lnTo>
                    <a:lnTo>
                      <a:pt x="390" y="441"/>
                    </a:lnTo>
                    <a:lnTo>
                      <a:pt x="376" y="452"/>
                    </a:lnTo>
                    <a:lnTo>
                      <a:pt x="362" y="464"/>
                    </a:lnTo>
                    <a:lnTo>
                      <a:pt x="349" y="474"/>
                    </a:lnTo>
                    <a:lnTo>
                      <a:pt x="336" y="485"/>
                    </a:lnTo>
                    <a:lnTo>
                      <a:pt x="323" y="492"/>
                    </a:lnTo>
                    <a:lnTo>
                      <a:pt x="309" y="496"/>
                    </a:lnTo>
                    <a:lnTo>
                      <a:pt x="292" y="496"/>
                    </a:lnTo>
                    <a:lnTo>
                      <a:pt x="273" y="490"/>
                    </a:lnTo>
                    <a:lnTo>
                      <a:pt x="253" y="477"/>
                    </a:lnTo>
                    <a:lnTo>
                      <a:pt x="230" y="458"/>
                    </a:lnTo>
                    <a:lnTo>
                      <a:pt x="213" y="445"/>
                    </a:lnTo>
                    <a:lnTo>
                      <a:pt x="197" y="434"/>
                    </a:lnTo>
                    <a:lnTo>
                      <a:pt x="181" y="426"/>
                    </a:lnTo>
                    <a:lnTo>
                      <a:pt x="166" y="420"/>
                    </a:lnTo>
                    <a:lnTo>
                      <a:pt x="151" y="417"/>
                    </a:lnTo>
                    <a:lnTo>
                      <a:pt x="135" y="414"/>
                    </a:lnTo>
                    <a:lnTo>
                      <a:pt x="121" y="412"/>
                    </a:lnTo>
                    <a:lnTo>
                      <a:pt x="108" y="411"/>
                    </a:lnTo>
                    <a:lnTo>
                      <a:pt x="93" y="410"/>
                    </a:lnTo>
                    <a:lnTo>
                      <a:pt x="80" y="407"/>
                    </a:lnTo>
                    <a:lnTo>
                      <a:pt x="68" y="405"/>
                    </a:lnTo>
                    <a:lnTo>
                      <a:pt x="56" y="400"/>
                    </a:lnTo>
                    <a:lnTo>
                      <a:pt x="47" y="393"/>
                    </a:lnTo>
                    <a:lnTo>
                      <a:pt x="38" y="383"/>
                    </a:lnTo>
                    <a:lnTo>
                      <a:pt x="31" y="368"/>
                    </a:lnTo>
                    <a:lnTo>
                      <a:pt x="23" y="351"/>
                    </a:lnTo>
                    <a:lnTo>
                      <a:pt x="19" y="320"/>
                    </a:lnTo>
                    <a:lnTo>
                      <a:pt x="20" y="291"/>
                    </a:lnTo>
                    <a:lnTo>
                      <a:pt x="29" y="264"/>
                    </a:lnTo>
                    <a:lnTo>
                      <a:pt x="44" y="242"/>
                    </a:lnTo>
                    <a:lnTo>
                      <a:pt x="54" y="233"/>
                    </a:lnTo>
                    <a:lnTo>
                      <a:pt x="66" y="226"/>
                    </a:lnTo>
                    <a:lnTo>
                      <a:pt x="80" y="221"/>
                    </a:lnTo>
                    <a:lnTo>
                      <a:pt x="95" y="218"/>
                    </a:lnTo>
                    <a:lnTo>
                      <a:pt x="113" y="216"/>
                    </a:lnTo>
                    <a:lnTo>
                      <a:pt x="131" y="216"/>
                    </a:lnTo>
                    <a:lnTo>
                      <a:pt x="150" y="219"/>
                    </a:lnTo>
                    <a:lnTo>
                      <a:pt x="171" y="224"/>
                    </a:lnTo>
                    <a:lnTo>
                      <a:pt x="185" y="227"/>
                    </a:lnTo>
                    <a:lnTo>
                      <a:pt x="198" y="229"/>
                    </a:lnTo>
                    <a:lnTo>
                      <a:pt x="210" y="229"/>
                    </a:lnTo>
                    <a:lnTo>
                      <a:pt x="221" y="229"/>
                    </a:lnTo>
                    <a:lnTo>
                      <a:pt x="233" y="227"/>
                    </a:lnTo>
                    <a:lnTo>
                      <a:pt x="243" y="224"/>
                    </a:lnTo>
                    <a:lnTo>
                      <a:pt x="253" y="220"/>
                    </a:lnTo>
                    <a:lnTo>
                      <a:pt x="262" y="214"/>
                    </a:lnTo>
                    <a:lnTo>
                      <a:pt x="272" y="205"/>
                    </a:lnTo>
                    <a:lnTo>
                      <a:pt x="280" y="195"/>
                    </a:lnTo>
                    <a:lnTo>
                      <a:pt x="286" y="185"/>
                    </a:lnTo>
                    <a:lnTo>
                      <a:pt x="291" y="175"/>
                    </a:lnTo>
                    <a:lnTo>
                      <a:pt x="295" y="166"/>
                    </a:lnTo>
                    <a:lnTo>
                      <a:pt x="296" y="159"/>
                    </a:lnTo>
                    <a:lnTo>
                      <a:pt x="297" y="153"/>
                    </a:lnTo>
                    <a:lnTo>
                      <a:pt x="297" y="150"/>
                    </a:lnTo>
                    <a:lnTo>
                      <a:pt x="278" y="149"/>
                    </a:lnTo>
                    <a:lnTo>
                      <a:pt x="277" y="155"/>
                    </a:lnTo>
                    <a:lnTo>
                      <a:pt x="273" y="168"/>
                    </a:lnTo>
                    <a:lnTo>
                      <a:pt x="265" y="185"/>
                    </a:lnTo>
                    <a:lnTo>
                      <a:pt x="251" y="199"/>
                    </a:lnTo>
                    <a:lnTo>
                      <a:pt x="244" y="203"/>
                    </a:lnTo>
                    <a:lnTo>
                      <a:pt x="236" y="207"/>
                    </a:lnTo>
                    <a:lnTo>
                      <a:pt x="227" y="209"/>
                    </a:lnTo>
                    <a:lnTo>
                      <a:pt x="219" y="211"/>
                    </a:lnTo>
                    <a:lnTo>
                      <a:pt x="208" y="211"/>
                    </a:lnTo>
                    <a:lnTo>
                      <a:pt x="198" y="211"/>
                    </a:lnTo>
                    <a:lnTo>
                      <a:pt x="187" y="208"/>
                    </a:lnTo>
                    <a:lnTo>
                      <a:pt x="175" y="206"/>
                    </a:lnTo>
                    <a:lnTo>
                      <a:pt x="147" y="200"/>
                    </a:lnTo>
                    <a:lnTo>
                      <a:pt x="122" y="198"/>
                    </a:lnTo>
                    <a:lnTo>
                      <a:pt x="100" y="198"/>
                    </a:lnTo>
                    <a:lnTo>
                      <a:pt x="81" y="201"/>
                    </a:lnTo>
                    <a:lnTo>
                      <a:pt x="65" y="207"/>
                    </a:lnTo>
                    <a:lnTo>
                      <a:pt x="51" y="213"/>
                    </a:lnTo>
                    <a:lnTo>
                      <a:pt x="40" y="221"/>
                    </a:lnTo>
                    <a:lnTo>
                      <a:pt x="31" y="229"/>
                    </a:lnTo>
                    <a:lnTo>
                      <a:pt x="21" y="241"/>
                    </a:lnTo>
                    <a:lnTo>
                      <a:pt x="13" y="255"/>
                    </a:lnTo>
                    <a:lnTo>
                      <a:pt x="7" y="271"/>
                    </a:lnTo>
                    <a:lnTo>
                      <a:pt x="2" y="286"/>
                    </a:lnTo>
                    <a:lnTo>
                      <a:pt x="0" y="304"/>
                    </a:lnTo>
                    <a:lnTo>
                      <a:pt x="0" y="321"/>
                    </a:lnTo>
                    <a:lnTo>
                      <a:pt x="2" y="339"/>
                    </a:lnTo>
                    <a:lnTo>
                      <a:pt x="6" y="357"/>
                    </a:lnTo>
                    <a:lnTo>
                      <a:pt x="14" y="379"/>
                    </a:lnTo>
                    <a:lnTo>
                      <a:pt x="23" y="396"/>
                    </a:lnTo>
                    <a:lnTo>
                      <a:pt x="35" y="407"/>
                    </a:lnTo>
                    <a:lnTo>
                      <a:pt x="47" y="417"/>
                    </a:lnTo>
                    <a:lnTo>
                      <a:pt x="61" y="423"/>
                    </a:lnTo>
                    <a:lnTo>
                      <a:pt x="75" y="426"/>
                    </a:lnTo>
                    <a:lnTo>
                      <a:pt x="91" y="429"/>
                    </a:lnTo>
                    <a:lnTo>
                      <a:pt x="106" y="430"/>
                    </a:lnTo>
                    <a:lnTo>
                      <a:pt x="119" y="431"/>
                    </a:lnTo>
                    <a:lnTo>
                      <a:pt x="132" y="432"/>
                    </a:lnTo>
                    <a:lnTo>
                      <a:pt x="146" y="434"/>
                    </a:lnTo>
                    <a:lnTo>
                      <a:pt x="160" y="438"/>
                    </a:lnTo>
                    <a:lnTo>
                      <a:pt x="173" y="444"/>
                    </a:lnTo>
                    <a:lnTo>
                      <a:pt x="187" y="451"/>
                    </a:lnTo>
                    <a:lnTo>
                      <a:pt x="203" y="460"/>
                    </a:lnTo>
                    <a:lnTo>
                      <a:pt x="217" y="472"/>
                    </a:lnTo>
                    <a:lnTo>
                      <a:pt x="245" y="495"/>
                    </a:lnTo>
                    <a:lnTo>
                      <a:pt x="270" y="509"/>
                    </a:lnTo>
                    <a:lnTo>
                      <a:pt x="292" y="515"/>
                    </a:lnTo>
                    <a:lnTo>
                      <a:pt x="312" y="515"/>
                    </a:lnTo>
                    <a:lnTo>
                      <a:pt x="330" y="510"/>
                    </a:lnTo>
                    <a:lnTo>
                      <a:pt x="346" y="500"/>
                    </a:lnTo>
                    <a:lnTo>
                      <a:pt x="361" y="490"/>
                    </a:lnTo>
                    <a:lnTo>
                      <a:pt x="375" y="478"/>
                    </a:lnTo>
                    <a:lnTo>
                      <a:pt x="388" y="467"/>
                    </a:lnTo>
                    <a:lnTo>
                      <a:pt x="401" y="458"/>
                    </a:lnTo>
                    <a:lnTo>
                      <a:pt x="414" y="450"/>
                    </a:lnTo>
                    <a:lnTo>
                      <a:pt x="428" y="446"/>
                    </a:lnTo>
                    <a:lnTo>
                      <a:pt x="443" y="447"/>
                    </a:lnTo>
                    <a:lnTo>
                      <a:pt x="461" y="453"/>
                    </a:lnTo>
                    <a:lnTo>
                      <a:pt x="481" y="465"/>
                    </a:lnTo>
                    <a:lnTo>
                      <a:pt x="504" y="485"/>
                    </a:lnTo>
                    <a:lnTo>
                      <a:pt x="527" y="505"/>
                    </a:lnTo>
                    <a:lnTo>
                      <a:pt x="548" y="522"/>
                    </a:lnTo>
                    <a:lnTo>
                      <a:pt x="568" y="535"/>
                    </a:lnTo>
                    <a:lnTo>
                      <a:pt x="587" y="545"/>
                    </a:lnTo>
                    <a:lnTo>
                      <a:pt x="606" y="553"/>
                    </a:lnTo>
                    <a:lnTo>
                      <a:pt x="624" y="559"/>
                    </a:lnTo>
                    <a:lnTo>
                      <a:pt x="642" y="562"/>
                    </a:lnTo>
                    <a:lnTo>
                      <a:pt x="659" y="563"/>
                    </a:lnTo>
                    <a:lnTo>
                      <a:pt x="676" y="563"/>
                    </a:lnTo>
                    <a:lnTo>
                      <a:pt x="693" y="561"/>
                    </a:lnTo>
                    <a:lnTo>
                      <a:pt x="709" y="557"/>
                    </a:lnTo>
                    <a:lnTo>
                      <a:pt x="725" y="551"/>
                    </a:lnTo>
                    <a:lnTo>
                      <a:pt x="740" y="545"/>
                    </a:lnTo>
                    <a:lnTo>
                      <a:pt x="755" y="539"/>
                    </a:lnTo>
                    <a:lnTo>
                      <a:pt x="771" y="532"/>
                    </a:lnTo>
                    <a:lnTo>
                      <a:pt x="786" y="525"/>
                    </a:lnTo>
                    <a:lnTo>
                      <a:pt x="797" y="519"/>
                    </a:lnTo>
                    <a:lnTo>
                      <a:pt x="807" y="515"/>
                    </a:lnTo>
                    <a:lnTo>
                      <a:pt x="819" y="509"/>
                    </a:lnTo>
                    <a:lnTo>
                      <a:pt x="830" y="504"/>
                    </a:lnTo>
                    <a:lnTo>
                      <a:pt x="840" y="500"/>
                    </a:lnTo>
                    <a:lnTo>
                      <a:pt x="852" y="497"/>
                    </a:lnTo>
                    <a:lnTo>
                      <a:pt x="863" y="493"/>
                    </a:lnTo>
                    <a:lnTo>
                      <a:pt x="874" y="491"/>
                    </a:lnTo>
                    <a:lnTo>
                      <a:pt x="886" y="489"/>
                    </a:lnTo>
                    <a:lnTo>
                      <a:pt x="898" y="487"/>
                    </a:lnTo>
                    <a:lnTo>
                      <a:pt x="910" y="487"/>
                    </a:lnTo>
                    <a:lnTo>
                      <a:pt x="923" y="489"/>
                    </a:lnTo>
                    <a:lnTo>
                      <a:pt x="936" y="491"/>
                    </a:lnTo>
                    <a:lnTo>
                      <a:pt x="949" y="495"/>
                    </a:lnTo>
                    <a:lnTo>
                      <a:pt x="962" y="500"/>
                    </a:lnTo>
                    <a:lnTo>
                      <a:pt x="976" y="506"/>
                    </a:lnTo>
                    <a:lnTo>
                      <a:pt x="1000" y="518"/>
                    </a:lnTo>
                    <a:lnTo>
                      <a:pt x="1025" y="528"/>
                    </a:lnTo>
                    <a:lnTo>
                      <a:pt x="1050" y="535"/>
                    </a:lnTo>
                    <a:lnTo>
                      <a:pt x="1072" y="540"/>
                    </a:lnTo>
                    <a:lnTo>
                      <a:pt x="1095" y="544"/>
                    </a:lnTo>
                    <a:lnTo>
                      <a:pt x="1117" y="546"/>
                    </a:lnTo>
                    <a:lnTo>
                      <a:pt x="1138" y="548"/>
                    </a:lnTo>
                    <a:lnTo>
                      <a:pt x="1158" y="546"/>
                    </a:lnTo>
                    <a:lnTo>
                      <a:pt x="1176" y="545"/>
                    </a:lnTo>
                    <a:lnTo>
                      <a:pt x="1192" y="543"/>
                    </a:lnTo>
                    <a:lnTo>
                      <a:pt x="1209" y="539"/>
                    </a:lnTo>
                    <a:lnTo>
                      <a:pt x="1224" y="536"/>
                    </a:lnTo>
                    <a:lnTo>
                      <a:pt x="1240" y="531"/>
                    </a:lnTo>
                    <a:lnTo>
                      <a:pt x="1255" y="526"/>
                    </a:lnTo>
                    <a:lnTo>
                      <a:pt x="1269" y="520"/>
                    </a:lnTo>
                    <a:lnTo>
                      <a:pt x="1283" y="515"/>
                    </a:lnTo>
                    <a:lnTo>
                      <a:pt x="1297" y="509"/>
                    </a:lnTo>
                    <a:lnTo>
                      <a:pt x="1310" y="502"/>
                    </a:lnTo>
                    <a:lnTo>
                      <a:pt x="1322" y="496"/>
                    </a:lnTo>
                    <a:lnTo>
                      <a:pt x="1335" y="489"/>
                    </a:lnTo>
                    <a:lnTo>
                      <a:pt x="1347" y="482"/>
                    </a:lnTo>
                    <a:lnTo>
                      <a:pt x="1359" y="474"/>
                    </a:lnTo>
                    <a:lnTo>
                      <a:pt x="1369" y="469"/>
                    </a:lnTo>
                    <a:lnTo>
                      <a:pt x="1380" y="462"/>
                    </a:lnTo>
                    <a:lnTo>
                      <a:pt x="1394" y="453"/>
                    </a:lnTo>
                    <a:lnTo>
                      <a:pt x="1407" y="445"/>
                    </a:lnTo>
                    <a:lnTo>
                      <a:pt x="1419" y="438"/>
                    </a:lnTo>
                    <a:lnTo>
                      <a:pt x="1431" y="433"/>
                    </a:lnTo>
                    <a:lnTo>
                      <a:pt x="1440" y="429"/>
                    </a:lnTo>
                    <a:lnTo>
                      <a:pt x="1449" y="426"/>
                    </a:lnTo>
                    <a:lnTo>
                      <a:pt x="1459" y="425"/>
                    </a:lnTo>
                    <a:lnTo>
                      <a:pt x="1466" y="426"/>
                    </a:lnTo>
                    <a:lnTo>
                      <a:pt x="1472" y="429"/>
                    </a:lnTo>
                    <a:lnTo>
                      <a:pt x="1476" y="432"/>
                    </a:lnTo>
                    <a:lnTo>
                      <a:pt x="1481" y="438"/>
                    </a:lnTo>
                    <a:lnTo>
                      <a:pt x="1485" y="446"/>
                    </a:lnTo>
                    <a:lnTo>
                      <a:pt x="1500" y="473"/>
                    </a:lnTo>
                    <a:lnTo>
                      <a:pt x="1519" y="496"/>
                    </a:lnTo>
                    <a:lnTo>
                      <a:pt x="1540" y="515"/>
                    </a:lnTo>
                    <a:lnTo>
                      <a:pt x="1563" y="528"/>
                    </a:lnTo>
                    <a:lnTo>
                      <a:pt x="1585" y="537"/>
                    </a:lnTo>
                    <a:lnTo>
                      <a:pt x="1608" y="543"/>
                    </a:lnTo>
                    <a:lnTo>
                      <a:pt x="1632" y="545"/>
                    </a:lnTo>
                    <a:lnTo>
                      <a:pt x="1654" y="545"/>
                    </a:lnTo>
                    <a:lnTo>
                      <a:pt x="1673" y="543"/>
                    </a:lnTo>
                    <a:lnTo>
                      <a:pt x="1692" y="538"/>
                    </a:lnTo>
                    <a:lnTo>
                      <a:pt x="1709" y="531"/>
                    </a:lnTo>
                    <a:lnTo>
                      <a:pt x="1724" y="523"/>
                    </a:lnTo>
                    <a:lnTo>
                      <a:pt x="1736" y="513"/>
                    </a:lnTo>
                    <a:lnTo>
                      <a:pt x="1746" y="502"/>
                    </a:lnTo>
                    <a:lnTo>
                      <a:pt x="1755" y="490"/>
                    </a:lnTo>
                    <a:lnTo>
                      <a:pt x="1760" y="476"/>
                    </a:lnTo>
                    <a:lnTo>
                      <a:pt x="1763" y="466"/>
                    </a:lnTo>
                    <a:lnTo>
                      <a:pt x="1764" y="454"/>
                    </a:lnTo>
                    <a:lnTo>
                      <a:pt x="1762" y="441"/>
                    </a:lnTo>
                    <a:lnTo>
                      <a:pt x="1758" y="427"/>
                    </a:lnTo>
                    <a:lnTo>
                      <a:pt x="1750" y="411"/>
                    </a:lnTo>
                    <a:lnTo>
                      <a:pt x="1738" y="393"/>
                    </a:lnTo>
                    <a:lnTo>
                      <a:pt x="1720" y="376"/>
                    </a:lnTo>
                    <a:lnTo>
                      <a:pt x="1697" y="355"/>
                    </a:lnTo>
                    <a:lnTo>
                      <a:pt x="1685" y="346"/>
                    </a:lnTo>
                    <a:lnTo>
                      <a:pt x="1674" y="335"/>
                    </a:lnTo>
                    <a:lnTo>
                      <a:pt x="1665" y="325"/>
                    </a:lnTo>
                    <a:lnTo>
                      <a:pt x="1658" y="313"/>
                    </a:lnTo>
                    <a:lnTo>
                      <a:pt x="1652" y="301"/>
                    </a:lnTo>
                    <a:lnTo>
                      <a:pt x="1647" y="288"/>
                    </a:lnTo>
                    <a:lnTo>
                      <a:pt x="1644" y="275"/>
                    </a:lnTo>
                    <a:lnTo>
                      <a:pt x="1643" y="262"/>
                    </a:lnTo>
                    <a:lnTo>
                      <a:pt x="1646" y="219"/>
                    </a:lnTo>
                    <a:lnTo>
                      <a:pt x="1660" y="175"/>
                    </a:lnTo>
                    <a:lnTo>
                      <a:pt x="1682" y="134"/>
                    </a:lnTo>
                    <a:lnTo>
                      <a:pt x="1706" y="95"/>
                    </a:lnTo>
                    <a:lnTo>
                      <a:pt x="1732" y="63"/>
                    </a:lnTo>
                    <a:lnTo>
                      <a:pt x="1755" y="37"/>
                    </a:lnTo>
                    <a:lnTo>
                      <a:pt x="1771" y="20"/>
                    </a:lnTo>
                    <a:lnTo>
                      <a:pt x="1777" y="14"/>
                    </a:lnTo>
                    <a:lnTo>
                      <a:pt x="1765" y="0"/>
                    </a:lnTo>
                    <a:lnTo>
                      <a:pt x="1757" y="8"/>
                    </a:lnTo>
                    <a:lnTo>
                      <a:pt x="1739" y="26"/>
                    </a:lnTo>
                    <a:lnTo>
                      <a:pt x="1716" y="54"/>
                    </a:lnTo>
                    <a:lnTo>
                      <a:pt x="1690" y="88"/>
                    </a:lnTo>
                    <a:lnTo>
                      <a:pt x="1664" y="128"/>
                    </a:lnTo>
                    <a:lnTo>
                      <a:pt x="1641" y="172"/>
                    </a:lnTo>
                    <a:lnTo>
                      <a:pt x="1627" y="218"/>
                    </a:lnTo>
                    <a:lnTo>
                      <a:pt x="1624" y="264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Freeform 20"/>
              <p:cNvSpPr>
                <a:spLocks/>
              </p:cNvSpPr>
              <p:nvPr/>
            </p:nvSpPr>
            <p:spPr bwMode="auto">
              <a:xfrm>
                <a:off x="2674" y="3301"/>
                <a:ext cx="1519" cy="187"/>
              </a:xfrm>
              <a:custGeom>
                <a:avLst/>
                <a:gdLst>
                  <a:gd name="T0" fmla="*/ 1165 w 1519"/>
                  <a:gd name="T1" fmla="*/ 100 h 187"/>
                  <a:gd name="T2" fmla="*/ 1075 w 1519"/>
                  <a:gd name="T3" fmla="*/ 140 h 187"/>
                  <a:gd name="T4" fmla="*/ 978 w 1519"/>
                  <a:gd name="T5" fmla="*/ 153 h 187"/>
                  <a:gd name="T6" fmla="*/ 877 w 1519"/>
                  <a:gd name="T7" fmla="*/ 137 h 187"/>
                  <a:gd name="T8" fmla="*/ 786 w 1519"/>
                  <a:gd name="T9" fmla="*/ 112 h 187"/>
                  <a:gd name="T10" fmla="*/ 710 w 1519"/>
                  <a:gd name="T11" fmla="*/ 110 h 187"/>
                  <a:gd name="T12" fmla="*/ 648 w 1519"/>
                  <a:gd name="T13" fmla="*/ 123 h 187"/>
                  <a:gd name="T14" fmla="*/ 596 w 1519"/>
                  <a:gd name="T15" fmla="*/ 143 h 187"/>
                  <a:gd name="T16" fmla="*/ 547 w 1519"/>
                  <a:gd name="T17" fmla="*/ 163 h 187"/>
                  <a:gd name="T18" fmla="*/ 505 w 1519"/>
                  <a:gd name="T19" fmla="*/ 167 h 187"/>
                  <a:gd name="T20" fmla="*/ 471 w 1519"/>
                  <a:gd name="T21" fmla="*/ 151 h 187"/>
                  <a:gd name="T22" fmla="*/ 436 w 1519"/>
                  <a:gd name="T23" fmla="*/ 124 h 187"/>
                  <a:gd name="T24" fmla="*/ 391 w 1519"/>
                  <a:gd name="T25" fmla="*/ 86 h 187"/>
                  <a:gd name="T26" fmla="*/ 337 w 1519"/>
                  <a:gd name="T27" fmla="*/ 52 h 187"/>
                  <a:gd name="T28" fmla="*/ 276 w 1519"/>
                  <a:gd name="T29" fmla="*/ 34 h 187"/>
                  <a:gd name="T30" fmla="*/ 204 w 1519"/>
                  <a:gd name="T31" fmla="*/ 46 h 187"/>
                  <a:gd name="T32" fmla="*/ 129 w 1519"/>
                  <a:gd name="T33" fmla="*/ 74 h 187"/>
                  <a:gd name="T34" fmla="*/ 95 w 1519"/>
                  <a:gd name="T35" fmla="*/ 68 h 187"/>
                  <a:gd name="T36" fmla="*/ 66 w 1519"/>
                  <a:gd name="T37" fmla="*/ 51 h 187"/>
                  <a:gd name="T38" fmla="*/ 18 w 1519"/>
                  <a:gd name="T39" fmla="*/ 55 h 187"/>
                  <a:gd name="T40" fmla="*/ 36 w 1519"/>
                  <a:gd name="T41" fmla="*/ 70 h 187"/>
                  <a:gd name="T42" fmla="*/ 67 w 1519"/>
                  <a:gd name="T43" fmla="*/ 71 h 187"/>
                  <a:gd name="T44" fmla="*/ 95 w 1519"/>
                  <a:gd name="T45" fmla="*/ 88 h 187"/>
                  <a:gd name="T46" fmla="*/ 148 w 1519"/>
                  <a:gd name="T47" fmla="*/ 90 h 187"/>
                  <a:gd name="T48" fmla="*/ 226 w 1519"/>
                  <a:gd name="T49" fmla="*/ 59 h 187"/>
                  <a:gd name="T50" fmla="*/ 289 w 1519"/>
                  <a:gd name="T51" fmla="*/ 55 h 187"/>
                  <a:gd name="T52" fmla="*/ 343 w 1519"/>
                  <a:gd name="T53" fmla="*/ 77 h 187"/>
                  <a:gd name="T54" fmla="*/ 391 w 1519"/>
                  <a:gd name="T55" fmla="*/ 112 h 187"/>
                  <a:gd name="T56" fmla="*/ 434 w 1519"/>
                  <a:gd name="T57" fmla="*/ 146 h 187"/>
                  <a:gd name="T58" fmla="*/ 470 w 1519"/>
                  <a:gd name="T59" fmla="*/ 173 h 187"/>
                  <a:gd name="T60" fmla="*/ 512 w 1519"/>
                  <a:gd name="T61" fmla="*/ 187 h 187"/>
                  <a:gd name="T62" fmla="*/ 564 w 1519"/>
                  <a:gd name="T63" fmla="*/ 176 h 187"/>
                  <a:gd name="T64" fmla="*/ 615 w 1519"/>
                  <a:gd name="T65" fmla="*/ 154 h 187"/>
                  <a:gd name="T66" fmla="*/ 667 w 1519"/>
                  <a:gd name="T67" fmla="*/ 136 h 187"/>
                  <a:gd name="T68" fmla="*/ 728 w 1519"/>
                  <a:gd name="T69" fmla="*/ 127 h 187"/>
                  <a:gd name="T70" fmla="*/ 802 w 1519"/>
                  <a:gd name="T71" fmla="*/ 134 h 187"/>
                  <a:gd name="T72" fmla="*/ 899 w 1519"/>
                  <a:gd name="T73" fmla="*/ 161 h 187"/>
                  <a:gd name="T74" fmla="*/ 1004 w 1519"/>
                  <a:gd name="T75" fmla="*/ 171 h 187"/>
                  <a:gd name="T76" fmla="*/ 1104 w 1519"/>
                  <a:gd name="T77" fmla="*/ 151 h 187"/>
                  <a:gd name="T78" fmla="*/ 1197 w 1519"/>
                  <a:gd name="T79" fmla="*/ 101 h 187"/>
                  <a:gd name="T80" fmla="*/ 1270 w 1519"/>
                  <a:gd name="T81" fmla="*/ 42 h 187"/>
                  <a:gd name="T82" fmla="*/ 1330 w 1519"/>
                  <a:gd name="T83" fmla="*/ 20 h 187"/>
                  <a:gd name="T84" fmla="*/ 1418 w 1519"/>
                  <a:gd name="T85" fmla="*/ 38 h 187"/>
                  <a:gd name="T86" fmla="*/ 1493 w 1519"/>
                  <a:gd name="T87" fmla="*/ 100 h 187"/>
                  <a:gd name="T88" fmla="*/ 1515 w 1519"/>
                  <a:gd name="T89" fmla="*/ 99 h 187"/>
                  <a:gd name="T90" fmla="*/ 1452 w 1519"/>
                  <a:gd name="T91" fmla="*/ 37 h 187"/>
                  <a:gd name="T92" fmla="*/ 1346 w 1519"/>
                  <a:gd name="T93" fmla="*/ 0 h 187"/>
                  <a:gd name="T94" fmla="*/ 1277 w 1519"/>
                  <a:gd name="T95" fmla="*/ 18 h 187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19" h="187">
                    <a:moveTo>
                      <a:pt x="1229" y="52"/>
                    </a:moveTo>
                    <a:lnTo>
                      <a:pt x="1208" y="70"/>
                    </a:lnTo>
                    <a:lnTo>
                      <a:pt x="1187" y="86"/>
                    </a:lnTo>
                    <a:lnTo>
                      <a:pt x="1165" y="100"/>
                    </a:lnTo>
                    <a:lnTo>
                      <a:pt x="1143" y="113"/>
                    </a:lnTo>
                    <a:lnTo>
                      <a:pt x="1121" y="124"/>
                    </a:lnTo>
                    <a:lnTo>
                      <a:pt x="1098" y="133"/>
                    </a:lnTo>
                    <a:lnTo>
                      <a:pt x="1075" y="140"/>
                    </a:lnTo>
                    <a:lnTo>
                      <a:pt x="1051" y="146"/>
                    </a:lnTo>
                    <a:lnTo>
                      <a:pt x="1027" y="150"/>
                    </a:lnTo>
                    <a:lnTo>
                      <a:pt x="1003" y="152"/>
                    </a:lnTo>
                    <a:lnTo>
                      <a:pt x="978" y="153"/>
                    </a:lnTo>
                    <a:lnTo>
                      <a:pt x="953" y="152"/>
                    </a:lnTo>
                    <a:lnTo>
                      <a:pt x="928" y="148"/>
                    </a:lnTo>
                    <a:lnTo>
                      <a:pt x="903" y="144"/>
                    </a:lnTo>
                    <a:lnTo>
                      <a:pt x="877" y="137"/>
                    </a:lnTo>
                    <a:lnTo>
                      <a:pt x="851" y="128"/>
                    </a:lnTo>
                    <a:lnTo>
                      <a:pt x="828" y="121"/>
                    </a:lnTo>
                    <a:lnTo>
                      <a:pt x="806" y="115"/>
                    </a:lnTo>
                    <a:lnTo>
                      <a:pt x="786" y="112"/>
                    </a:lnTo>
                    <a:lnTo>
                      <a:pt x="766" y="110"/>
                    </a:lnTo>
                    <a:lnTo>
                      <a:pt x="746" y="108"/>
                    </a:lnTo>
                    <a:lnTo>
                      <a:pt x="728" y="108"/>
                    </a:lnTo>
                    <a:lnTo>
                      <a:pt x="710" y="110"/>
                    </a:lnTo>
                    <a:lnTo>
                      <a:pt x="694" y="112"/>
                    </a:lnTo>
                    <a:lnTo>
                      <a:pt x="677" y="114"/>
                    </a:lnTo>
                    <a:lnTo>
                      <a:pt x="662" y="119"/>
                    </a:lnTo>
                    <a:lnTo>
                      <a:pt x="648" y="123"/>
                    </a:lnTo>
                    <a:lnTo>
                      <a:pt x="634" y="127"/>
                    </a:lnTo>
                    <a:lnTo>
                      <a:pt x="621" y="132"/>
                    </a:lnTo>
                    <a:lnTo>
                      <a:pt x="608" y="137"/>
                    </a:lnTo>
                    <a:lnTo>
                      <a:pt x="596" y="143"/>
                    </a:lnTo>
                    <a:lnTo>
                      <a:pt x="584" y="147"/>
                    </a:lnTo>
                    <a:lnTo>
                      <a:pt x="571" y="153"/>
                    </a:lnTo>
                    <a:lnTo>
                      <a:pt x="558" y="158"/>
                    </a:lnTo>
                    <a:lnTo>
                      <a:pt x="547" y="163"/>
                    </a:lnTo>
                    <a:lnTo>
                      <a:pt x="535" y="165"/>
                    </a:lnTo>
                    <a:lnTo>
                      <a:pt x="524" y="167"/>
                    </a:lnTo>
                    <a:lnTo>
                      <a:pt x="515" y="169"/>
                    </a:lnTo>
                    <a:lnTo>
                      <a:pt x="505" y="167"/>
                    </a:lnTo>
                    <a:lnTo>
                      <a:pt x="496" y="165"/>
                    </a:lnTo>
                    <a:lnTo>
                      <a:pt x="488" y="161"/>
                    </a:lnTo>
                    <a:lnTo>
                      <a:pt x="479" y="157"/>
                    </a:lnTo>
                    <a:lnTo>
                      <a:pt x="471" y="151"/>
                    </a:lnTo>
                    <a:lnTo>
                      <a:pt x="463" y="145"/>
                    </a:lnTo>
                    <a:lnTo>
                      <a:pt x="454" y="138"/>
                    </a:lnTo>
                    <a:lnTo>
                      <a:pt x="445" y="131"/>
                    </a:lnTo>
                    <a:lnTo>
                      <a:pt x="436" y="124"/>
                    </a:lnTo>
                    <a:lnTo>
                      <a:pt x="426" y="115"/>
                    </a:lnTo>
                    <a:lnTo>
                      <a:pt x="415" y="106"/>
                    </a:lnTo>
                    <a:lnTo>
                      <a:pt x="403" y="97"/>
                    </a:lnTo>
                    <a:lnTo>
                      <a:pt x="391" y="86"/>
                    </a:lnTo>
                    <a:lnTo>
                      <a:pt x="378" y="77"/>
                    </a:lnTo>
                    <a:lnTo>
                      <a:pt x="365" y="68"/>
                    </a:lnTo>
                    <a:lnTo>
                      <a:pt x="351" y="60"/>
                    </a:lnTo>
                    <a:lnTo>
                      <a:pt x="337" y="52"/>
                    </a:lnTo>
                    <a:lnTo>
                      <a:pt x="323" y="46"/>
                    </a:lnTo>
                    <a:lnTo>
                      <a:pt x="307" y="41"/>
                    </a:lnTo>
                    <a:lnTo>
                      <a:pt x="292" y="37"/>
                    </a:lnTo>
                    <a:lnTo>
                      <a:pt x="276" y="34"/>
                    </a:lnTo>
                    <a:lnTo>
                      <a:pt x="258" y="34"/>
                    </a:lnTo>
                    <a:lnTo>
                      <a:pt x="240" y="35"/>
                    </a:lnTo>
                    <a:lnTo>
                      <a:pt x="223" y="40"/>
                    </a:lnTo>
                    <a:lnTo>
                      <a:pt x="204" y="46"/>
                    </a:lnTo>
                    <a:lnTo>
                      <a:pt x="184" y="54"/>
                    </a:lnTo>
                    <a:lnTo>
                      <a:pt x="162" y="65"/>
                    </a:lnTo>
                    <a:lnTo>
                      <a:pt x="145" y="71"/>
                    </a:lnTo>
                    <a:lnTo>
                      <a:pt x="129" y="74"/>
                    </a:lnTo>
                    <a:lnTo>
                      <a:pt x="119" y="75"/>
                    </a:lnTo>
                    <a:lnTo>
                      <a:pt x="109" y="74"/>
                    </a:lnTo>
                    <a:lnTo>
                      <a:pt x="101" y="72"/>
                    </a:lnTo>
                    <a:lnTo>
                      <a:pt x="95" y="68"/>
                    </a:lnTo>
                    <a:lnTo>
                      <a:pt x="89" y="64"/>
                    </a:lnTo>
                    <a:lnTo>
                      <a:pt x="82" y="58"/>
                    </a:lnTo>
                    <a:lnTo>
                      <a:pt x="74" y="54"/>
                    </a:lnTo>
                    <a:lnTo>
                      <a:pt x="66" y="51"/>
                    </a:lnTo>
                    <a:lnTo>
                      <a:pt x="56" y="48"/>
                    </a:lnTo>
                    <a:lnTo>
                      <a:pt x="45" y="48"/>
                    </a:lnTo>
                    <a:lnTo>
                      <a:pt x="33" y="51"/>
                    </a:lnTo>
                    <a:lnTo>
                      <a:pt x="18" y="55"/>
                    </a:lnTo>
                    <a:lnTo>
                      <a:pt x="0" y="64"/>
                    </a:lnTo>
                    <a:lnTo>
                      <a:pt x="8" y="80"/>
                    </a:lnTo>
                    <a:lnTo>
                      <a:pt x="23" y="73"/>
                    </a:lnTo>
                    <a:lnTo>
                      <a:pt x="36" y="70"/>
                    </a:lnTo>
                    <a:lnTo>
                      <a:pt x="46" y="67"/>
                    </a:lnTo>
                    <a:lnTo>
                      <a:pt x="54" y="67"/>
                    </a:lnTo>
                    <a:lnTo>
                      <a:pt x="61" y="68"/>
                    </a:lnTo>
                    <a:lnTo>
                      <a:pt x="67" y="71"/>
                    </a:lnTo>
                    <a:lnTo>
                      <a:pt x="73" y="74"/>
                    </a:lnTo>
                    <a:lnTo>
                      <a:pt x="78" y="78"/>
                    </a:lnTo>
                    <a:lnTo>
                      <a:pt x="87" y="84"/>
                    </a:lnTo>
                    <a:lnTo>
                      <a:pt x="95" y="88"/>
                    </a:lnTo>
                    <a:lnTo>
                      <a:pt x="106" y="92"/>
                    </a:lnTo>
                    <a:lnTo>
                      <a:pt x="118" y="94"/>
                    </a:lnTo>
                    <a:lnTo>
                      <a:pt x="132" y="93"/>
                    </a:lnTo>
                    <a:lnTo>
                      <a:pt x="148" y="90"/>
                    </a:lnTo>
                    <a:lnTo>
                      <a:pt x="168" y="82"/>
                    </a:lnTo>
                    <a:lnTo>
                      <a:pt x="192" y="72"/>
                    </a:lnTo>
                    <a:lnTo>
                      <a:pt x="210" y="64"/>
                    </a:lnTo>
                    <a:lnTo>
                      <a:pt x="226" y="59"/>
                    </a:lnTo>
                    <a:lnTo>
                      <a:pt x="243" y="55"/>
                    </a:lnTo>
                    <a:lnTo>
                      <a:pt x="259" y="53"/>
                    </a:lnTo>
                    <a:lnTo>
                      <a:pt x="273" y="54"/>
                    </a:lnTo>
                    <a:lnTo>
                      <a:pt x="289" y="55"/>
                    </a:lnTo>
                    <a:lnTo>
                      <a:pt x="303" y="59"/>
                    </a:lnTo>
                    <a:lnTo>
                      <a:pt x="317" y="64"/>
                    </a:lnTo>
                    <a:lnTo>
                      <a:pt x="330" y="71"/>
                    </a:lnTo>
                    <a:lnTo>
                      <a:pt x="343" y="77"/>
                    </a:lnTo>
                    <a:lnTo>
                      <a:pt x="356" y="85"/>
                    </a:lnTo>
                    <a:lnTo>
                      <a:pt x="368" y="93"/>
                    </a:lnTo>
                    <a:lnTo>
                      <a:pt x="379" y="103"/>
                    </a:lnTo>
                    <a:lnTo>
                      <a:pt x="391" y="112"/>
                    </a:lnTo>
                    <a:lnTo>
                      <a:pt x="403" y="121"/>
                    </a:lnTo>
                    <a:lnTo>
                      <a:pt x="413" y="131"/>
                    </a:lnTo>
                    <a:lnTo>
                      <a:pt x="423" y="139"/>
                    </a:lnTo>
                    <a:lnTo>
                      <a:pt x="434" y="146"/>
                    </a:lnTo>
                    <a:lnTo>
                      <a:pt x="443" y="154"/>
                    </a:lnTo>
                    <a:lnTo>
                      <a:pt x="452" y="161"/>
                    </a:lnTo>
                    <a:lnTo>
                      <a:pt x="462" y="167"/>
                    </a:lnTo>
                    <a:lnTo>
                      <a:pt x="470" y="173"/>
                    </a:lnTo>
                    <a:lnTo>
                      <a:pt x="479" y="179"/>
                    </a:lnTo>
                    <a:lnTo>
                      <a:pt x="489" y="183"/>
                    </a:lnTo>
                    <a:lnTo>
                      <a:pt x="501" y="186"/>
                    </a:lnTo>
                    <a:lnTo>
                      <a:pt x="512" y="187"/>
                    </a:lnTo>
                    <a:lnTo>
                      <a:pt x="525" y="186"/>
                    </a:lnTo>
                    <a:lnTo>
                      <a:pt x="538" y="184"/>
                    </a:lnTo>
                    <a:lnTo>
                      <a:pt x="551" y="180"/>
                    </a:lnTo>
                    <a:lnTo>
                      <a:pt x="564" y="176"/>
                    </a:lnTo>
                    <a:lnTo>
                      <a:pt x="577" y="170"/>
                    </a:lnTo>
                    <a:lnTo>
                      <a:pt x="591" y="164"/>
                    </a:lnTo>
                    <a:lnTo>
                      <a:pt x="603" y="159"/>
                    </a:lnTo>
                    <a:lnTo>
                      <a:pt x="615" y="154"/>
                    </a:lnTo>
                    <a:lnTo>
                      <a:pt x="628" y="148"/>
                    </a:lnTo>
                    <a:lnTo>
                      <a:pt x="640" y="144"/>
                    </a:lnTo>
                    <a:lnTo>
                      <a:pt x="654" y="140"/>
                    </a:lnTo>
                    <a:lnTo>
                      <a:pt x="667" y="136"/>
                    </a:lnTo>
                    <a:lnTo>
                      <a:pt x="682" y="132"/>
                    </a:lnTo>
                    <a:lnTo>
                      <a:pt x="696" y="130"/>
                    </a:lnTo>
                    <a:lnTo>
                      <a:pt x="713" y="127"/>
                    </a:lnTo>
                    <a:lnTo>
                      <a:pt x="728" y="127"/>
                    </a:lnTo>
                    <a:lnTo>
                      <a:pt x="746" y="127"/>
                    </a:lnTo>
                    <a:lnTo>
                      <a:pt x="763" y="127"/>
                    </a:lnTo>
                    <a:lnTo>
                      <a:pt x="782" y="131"/>
                    </a:lnTo>
                    <a:lnTo>
                      <a:pt x="802" y="134"/>
                    </a:lnTo>
                    <a:lnTo>
                      <a:pt x="822" y="139"/>
                    </a:lnTo>
                    <a:lnTo>
                      <a:pt x="844" y="146"/>
                    </a:lnTo>
                    <a:lnTo>
                      <a:pt x="871" y="154"/>
                    </a:lnTo>
                    <a:lnTo>
                      <a:pt x="899" y="161"/>
                    </a:lnTo>
                    <a:lnTo>
                      <a:pt x="926" y="167"/>
                    </a:lnTo>
                    <a:lnTo>
                      <a:pt x="952" y="170"/>
                    </a:lnTo>
                    <a:lnTo>
                      <a:pt x="978" y="172"/>
                    </a:lnTo>
                    <a:lnTo>
                      <a:pt x="1004" y="171"/>
                    </a:lnTo>
                    <a:lnTo>
                      <a:pt x="1030" y="169"/>
                    </a:lnTo>
                    <a:lnTo>
                      <a:pt x="1055" y="165"/>
                    </a:lnTo>
                    <a:lnTo>
                      <a:pt x="1079" y="159"/>
                    </a:lnTo>
                    <a:lnTo>
                      <a:pt x="1104" y="151"/>
                    </a:lnTo>
                    <a:lnTo>
                      <a:pt x="1128" y="141"/>
                    </a:lnTo>
                    <a:lnTo>
                      <a:pt x="1151" y="130"/>
                    </a:lnTo>
                    <a:lnTo>
                      <a:pt x="1175" y="117"/>
                    </a:lnTo>
                    <a:lnTo>
                      <a:pt x="1197" y="101"/>
                    </a:lnTo>
                    <a:lnTo>
                      <a:pt x="1220" y="84"/>
                    </a:lnTo>
                    <a:lnTo>
                      <a:pt x="1241" y="65"/>
                    </a:lnTo>
                    <a:lnTo>
                      <a:pt x="1255" y="53"/>
                    </a:lnTo>
                    <a:lnTo>
                      <a:pt x="1270" y="42"/>
                    </a:lnTo>
                    <a:lnTo>
                      <a:pt x="1286" y="34"/>
                    </a:lnTo>
                    <a:lnTo>
                      <a:pt x="1300" y="28"/>
                    </a:lnTo>
                    <a:lnTo>
                      <a:pt x="1315" y="24"/>
                    </a:lnTo>
                    <a:lnTo>
                      <a:pt x="1330" y="20"/>
                    </a:lnTo>
                    <a:lnTo>
                      <a:pt x="1346" y="19"/>
                    </a:lnTo>
                    <a:lnTo>
                      <a:pt x="1361" y="20"/>
                    </a:lnTo>
                    <a:lnTo>
                      <a:pt x="1390" y="26"/>
                    </a:lnTo>
                    <a:lnTo>
                      <a:pt x="1418" y="38"/>
                    </a:lnTo>
                    <a:lnTo>
                      <a:pt x="1442" y="53"/>
                    </a:lnTo>
                    <a:lnTo>
                      <a:pt x="1462" y="71"/>
                    </a:lnTo>
                    <a:lnTo>
                      <a:pt x="1480" y="87"/>
                    </a:lnTo>
                    <a:lnTo>
                      <a:pt x="1493" y="100"/>
                    </a:lnTo>
                    <a:lnTo>
                      <a:pt x="1501" y="111"/>
                    </a:lnTo>
                    <a:lnTo>
                      <a:pt x="1504" y="114"/>
                    </a:lnTo>
                    <a:lnTo>
                      <a:pt x="1519" y="104"/>
                    </a:lnTo>
                    <a:lnTo>
                      <a:pt x="1515" y="99"/>
                    </a:lnTo>
                    <a:lnTo>
                      <a:pt x="1506" y="87"/>
                    </a:lnTo>
                    <a:lnTo>
                      <a:pt x="1493" y="72"/>
                    </a:lnTo>
                    <a:lnTo>
                      <a:pt x="1474" y="54"/>
                    </a:lnTo>
                    <a:lnTo>
                      <a:pt x="1452" y="37"/>
                    </a:lnTo>
                    <a:lnTo>
                      <a:pt x="1426" y="21"/>
                    </a:lnTo>
                    <a:lnTo>
                      <a:pt x="1396" y="8"/>
                    </a:lnTo>
                    <a:lnTo>
                      <a:pt x="1363" y="1"/>
                    </a:lnTo>
                    <a:lnTo>
                      <a:pt x="1346" y="0"/>
                    </a:lnTo>
                    <a:lnTo>
                      <a:pt x="1328" y="1"/>
                    </a:lnTo>
                    <a:lnTo>
                      <a:pt x="1311" y="5"/>
                    </a:lnTo>
                    <a:lnTo>
                      <a:pt x="1295" y="9"/>
                    </a:lnTo>
                    <a:lnTo>
                      <a:pt x="1277" y="18"/>
                    </a:lnTo>
                    <a:lnTo>
                      <a:pt x="1261" y="27"/>
                    </a:lnTo>
                    <a:lnTo>
                      <a:pt x="1245" y="38"/>
                    </a:lnTo>
                    <a:lnTo>
                      <a:pt x="1229" y="52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Freeform 21"/>
              <p:cNvSpPr>
                <a:spLocks/>
              </p:cNvSpPr>
              <p:nvPr/>
            </p:nvSpPr>
            <p:spPr bwMode="auto">
              <a:xfrm>
                <a:off x="4400" y="2322"/>
                <a:ext cx="108" cy="114"/>
              </a:xfrm>
              <a:custGeom>
                <a:avLst/>
                <a:gdLst>
                  <a:gd name="T0" fmla="*/ 45 w 108"/>
                  <a:gd name="T1" fmla="*/ 19 h 114"/>
                  <a:gd name="T2" fmla="*/ 53 w 108"/>
                  <a:gd name="T3" fmla="*/ 20 h 114"/>
                  <a:gd name="T4" fmla="*/ 62 w 108"/>
                  <a:gd name="T5" fmla="*/ 23 h 114"/>
                  <a:gd name="T6" fmla="*/ 69 w 108"/>
                  <a:gd name="T7" fmla="*/ 28 h 114"/>
                  <a:gd name="T8" fmla="*/ 76 w 108"/>
                  <a:gd name="T9" fmla="*/ 35 h 114"/>
                  <a:gd name="T10" fmla="*/ 82 w 108"/>
                  <a:gd name="T11" fmla="*/ 45 h 114"/>
                  <a:gd name="T12" fmla="*/ 85 w 108"/>
                  <a:gd name="T13" fmla="*/ 54 h 114"/>
                  <a:gd name="T14" fmla="*/ 87 w 108"/>
                  <a:gd name="T15" fmla="*/ 66 h 114"/>
                  <a:gd name="T16" fmla="*/ 89 w 108"/>
                  <a:gd name="T17" fmla="*/ 78 h 114"/>
                  <a:gd name="T18" fmla="*/ 89 w 108"/>
                  <a:gd name="T19" fmla="*/ 83 h 114"/>
                  <a:gd name="T20" fmla="*/ 87 w 108"/>
                  <a:gd name="T21" fmla="*/ 89 h 114"/>
                  <a:gd name="T22" fmla="*/ 86 w 108"/>
                  <a:gd name="T23" fmla="*/ 95 h 114"/>
                  <a:gd name="T24" fmla="*/ 85 w 108"/>
                  <a:gd name="T25" fmla="*/ 101 h 114"/>
                  <a:gd name="T26" fmla="*/ 89 w 108"/>
                  <a:gd name="T27" fmla="*/ 105 h 114"/>
                  <a:gd name="T28" fmla="*/ 92 w 108"/>
                  <a:gd name="T29" fmla="*/ 108 h 114"/>
                  <a:gd name="T30" fmla="*/ 96 w 108"/>
                  <a:gd name="T31" fmla="*/ 112 h 114"/>
                  <a:gd name="T32" fmla="*/ 99 w 108"/>
                  <a:gd name="T33" fmla="*/ 114 h 114"/>
                  <a:gd name="T34" fmla="*/ 103 w 108"/>
                  <a:gd name="T35" fmla="*/ 106 h 114"/>
                  <a:gd name="T36" fmla="*/ 105 w 108"/>
                  <a:gd name="T37" fmla="*/ 96 h 114"/>
                  <a:gd name="T38" fmla="*/ 106 w 108"/>
                  <a:gd name="T39" fmla="*/ 87 h 114"/>
                  <a:gd name="T40" fmla="*/ 108 w 108"/>
                  <a:gd name="T41" fmla="*/ 78 h 114"/>
                  <a:gd name="T42" fmla="*/ 106 w 108"/>
                  <a:gd name="T43" fmla="*/ 62 h 114"/>
                  <a:gd name="T44" fmla="*/ 103 w 108"/>
                  <a:gd name="T45" fmla="*/ 47 h 114"/>
                  <a:gd name="T46" fmla="*/ 97 w 108"/>
                  <a:gd name="T47" fmla="*/ 34 h 114"/>
                  <a:gd name="T48" fmla="*/ 89 w 108"/>
                  <a:gd name="T49" fmla="*/ 22 h 114"/>
                  <a:gd name="T50" fmla="*/ 80 w 108"/>
                  <a:gd name="T51" fmla="*/ 13 h 114"/>
                  <a:gd name="T52" fmla="*/ 70 w 108"/>
                  <a:gd name="T53" fmla="*/ 6 h 114"/>
                  <a:gd name="T54" fmla="*/ 58 w 108"/>
                  <a:gd name="T55" fmla="*/ 1 h 114"/>
                  <a:gd name="T56" fmla="*/ 45 w 108"/>
                  <a:gd name="T57" fmla="*/ 0 h 114"/>
                  <a:gd name="T58" fmla="*/ 38 w 108"/>
                  <a:gd name="T59" fmla="*/ 0 h 114"/>
                  <a:gd name="T60" fmla="*/ 32 w 108"/>
                  <a:gd name="T61" fmla="*/ 1 h 114"/>
                  <a:gd name="T62" fmla="*/ 26 w 108"/>
                  <a:gd name="T63" fmla="*/ 3 h 114"/>
                  <a:gd name="T64" fmla="*/ 20 w 108"/>
                  <a:gd name="T65" fmla="*/ 7 h 114"/>
                  <a:gd name="T66" fmla="*/ 14 w 108"/>
                  <a:gd name="T67" fmla="*/ 10 h 114"/>
                  <a:gd name="T68" fmla="*/ 10 w 108"/>
                  <a:gd name="T69" fmla="*/ 14 h 114"/>
                  <a:gd name="T70" fmla="*/ 5 w 108"/>
                  <a:gd name="T71" fmla="*/ 19 h 114"/>
                  <a:gd name="T72" fmla="*/ 0 w 108"/>
                  <a:gd name="T73" fmla="*/ 25 h 114"/>
                  <a:gd name="T74" fmla="*/ 3 w 108"/>
                  <a:gd name="T75" fmla="*/ 27 h 114"/>
                  <a:gd name="T76" fmla="*/ 6 w 108"/>
                  <a:gd name="T77" fmla="*/ 30 h 114"/>
                  <a:gd name="T78" fmla="*/ 10 w 108"/>
                  <a:gd name="T79" fmla="*/ 33 h 114"/>
                  <a:gd name="T80" fmla="*/ 13 w 108"/>
                  <a:gd name="T81" fmla="*/ 36 h 114"/>
                  <a:gd name="T82" fmla="*/ 20 w 108"/>
                  <a:gd name="T83" fmla="*/ 29 h 114"/>
                  <a:gd name="T84" fmla="*/ 27 w 108"/>
                  <a:gd name="T85" fmla="*/ 23 h 114"/>
                  <a:gd name="T86" fmla="*/ 36 w 108"/>
                  <a:gd name="T87" fmla="*/ 20 h 114"/>
                  <a:gd name="T88" fmla="*/ 45 w 108"/>
                  <a:gd name="T89" fmla="*/ 19 h 114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108" h="114">
                    <a:moveTo>
                      <a:pt x="45" y="19"/>
                    </a:moveTo>
                    <a:lnTo>
                      <a:pt x="53" y="20"/>
                    </a:lnTo>
                    <a:lnTo>
                      <a:pt x="62" y="23"/>
                    </a:lnTo>
                    <a:lnTo>
                      <a:pt x="69" y="28"/>
                    </a:lnTo>
                    <a:lnTo>
                      <a:pt x="76" y="35"/>
                    </a:lnTo>
                    <a:lnTo>
                      <a:pt x="82" y="45"/>
                    </a:lnTo>
                    <a:lnTo>
                      <a:pt x="85" y="54"/>
                    </a:lnTo>
                    <a:lnTo>
                      <a:pt x="87" y="66"/>
                    </a:lnTo>
                    <a:lnTo>
                      <a:pt x="89" y="78"/>
                    </a:lnTo>
                    <a:lnTo>
                      <a:pt x="89" y="83"/>
                    </a:lnTo>
                    <a:lnTo>
                      <a:pt x="87" y="89"/>
                    </a:lnTo>
                    <a:lnTo>
                      <a:pt x="86" y="95"/>
                    </a:lnTo>
                    <a:lnTo>
                      <a:pt x="85" y="101"/>
                    </a:lnTo>
                    <a:lnTo>
                      <a:pt x="89" y="105"/>
                    </a:lnTo>
                    <a:lnTo>
                      <a:pt x="92" y="108"/>
                    </a:lnTo>
                    <a:lnTo>
                      <a:pt x="96" y="112"/>
                    </a:lnTo>
                    <a:lnTo>
                      <a:pt x="99" y="114"/>
                    </a:lnTo>
                    <a:lnTo>
                      <a:pt x="103" y="106"/>
                    </a:lnTo>
                    <a:lnTo>
                      <a:pt x="105" y="96"/>
                    </a:lnTo>
                    <a:lnTo>
                      <a:pt x="106" y="87"/>
                    </a:lnTo>
                    <a:lnTo>
                      <a:pt x="108" y="78"/>
                    </a:lnTo>
                    <a:lnTo>
                      <a:pt x="106" y="62"/>
                    </a:lnTo>
                    <a:lnTo>
                      <a:pt x="103" y="47"/>
                    </a:lnTo>
                    <a:lnTo>
                      <a:pt x="97" y="34"/>
                    </a:lnTo>
                    <a:lnTo>
                      <a:pt x="89" y="22"/>
                    </a:lnTo>
                    <a:lnTo>
                      <a:pt x="80" y="13"/>
                    </a:lnTo>
                    <a:lnTo>
                      <a:pt x="70" y="6"/>
                    </a:lnTo>
                    <a:lnTo>
                      <a:pt x="58" y="1"/>
                    </a:lnTo>
                    <a:lnTo>
                      <a:pt x="45" y="0"/>
                    </a:lnTo>
                    <a:lnTo>
                      <a:pt x="38" y="0"/>
                    </a:lnTo>
                    <a:lnTo>
                      <a:pt x="32" y="1"/>
                    </a:lnTo>
                    <a:lnTo>
                      <a:pt x="26" y="3"/>
                    </a:lnTo>
                    <a:lnTo>
                      <a:pt x="20" y="7"/>
                    </a:lnTo>
                    <a:lnTo>
                      <a:pt x="14" y="10"/>
                    </a:lnTo>
                    <a:lnTo>
                      <a:pt x="10" y="14"/>
                    </a:lnTo>
                    <a:lnTo>
                      <a:pt x="5" y="19"/>
                    </a:lnTo>
                    <a:lnTo>
                      <a:pt x="0" y="25"/>
                    </a:lnTo>
                    <a:lnTo>
                      <a:pt x="3" y="27"/>
                    </a:lnTo>
                    <a:lnTo>
                      <a:pt x="6" y="30"/>
                    </a:lnTo>
                    <a:lnTo>
                      <a:pt x="10" y="33"/>
                    </a:lnTo>
                    <a:lnTo>
                      <a:pt x="13" y="36"/>
                    </a:lnTo>
                    <a:lnTo>
                      <a:pt x="20" y="29"/>
                    </a:lnTo>
                    <a:lnTo>
                      <a:pt x="27" y="23"/>
                    </a:lnTo>
                    <a:lnTo>
                      <a:pt x="36" y="20"/>
                    </a:lnTo>
                    <a:lnTo>
                      <a:pt x="45" y="19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Freeform 22"/>
              <p:cNvSpPr>
                <a:spLocks/>
              </p:cNvSpPr>
              <p:nvPr/>
            </p:nvSpPr>
            <p:spPr bwMode="auto">
              <a:xfrm>
                <a:off x="4383" y="2347"/>
                <a:ext cx="33" cy="107"/>
              </a:xfrm>
              <a:custGeom>
                <a:avLst/>
                <a:gdLst>
                  <a:gd name="T0" fmla="*/ 17 w 33"/>
                  <a:gd name="T1" fmla="*/ 107 h 107"/>
                  <a:gd name="T2" fmla="*/ 17 w 33"/>
                  <a:gd name="T3" fmla="*/ 107 h 107"/>
                  <a:gd name="T4" fmla="*/ 17 w 33"/>
                  <a:gd name="T5" fmla="*/ 107 h 107"/>
                  <a:gd name="T6" fmla="*/ 17 w 33"/>
                  <a:gd name="T7" fmla="*/ 107 h 107"/>
                  <a:gd name="T8" fmla="*/ 18 w 33"/>
                  <a:gd name="T9" fmla="*/ 107 h 107"/>
                  <a:gd name="T10" fmla="*/ 33 w 33"/>
                  <a:gd name="T11" fmla="*/ 96 h 107"/>
                  <a:gd name="T12" fmla="*/ 27 w 33"/>
                  <a:gd name="T13" fmla="*/ 88 h 107"/>
                  <a:gd name="T14" fmla="*/ 22 w 33"/>
                  <a:gd name="T15" fmla="*/ 77 h 107"/>
                  <a:gd name="T16" fmla="*/ 20 w 33"/>
                  <a:gd name="T17" fmla="*/ 66 h 107"/>
                  <a:gd name="T18" fmla="*/ 18 w 33"/>
                  <a:gd name="T19" fmla="*/ 53 h 107"/>
                  <a:gd name="T20" fmla="*/ 20 w 33"/>
                  <a:gd name="T21" fmla="*/ 41 h 107"/>
                  <a:gd name="T22" fmla="*/ 22 w 33"/>
                  <a:gd name="T23" fmla="*/ 30 h 107"/>
                  <a:gd name="T24" fmla="*/ 26 w 33"/>
                  <a:gd name="T25" fmla="*/ 20 h 107"/>
                  <a:gd name="T26" fmla="*/ 30 w 33"/>
                  <a:gd name="T27" fmla="*/ 11 h 107"/>
                  <a:gd name="T28" fmla="*/ 27 w 33"/>
                  <a:gd name="T29" fmla="*/ 8 h 107"/>
                  <a:gd name="T30" fmla="*/ 23 w 33"/>
                  <a:gd name="T31" fmla="*/ 5 h 107"/>
                  <a:gd name="T32" fmla="*/ 20 w 33"/>
                  <a:gd name="T33" fmla="*/ 2 h 107"/>
                  <a:gd name="T34" fmla="*/ 17 w 33"/>
                  <a:gd name="T35" fmla="*/ 0 h 107"/>
                  <a:gd name="T36" fmla="*/ 9 w 33"/>
                  <a:gd name="T37" fmla="*/ 10 h 107"/>
                  <a:gd name="T38" fmla="*/ 4 w 33"/>
                  <a:gd name="T39" fmla="*/ 23 h 107"/>
                  <a:gd name="T40" fmla="*/ 1 w 33"/>
                  <a:gd name="T41" fmla="*/ 37 h 107"/>
                  <a:gd name="T42" fmla="*/ 0 w 33"/>
                  <a:gd name="T43" fmla="*/ 53 h 107"/>
                  <a:gd name="T44" fmla="*/ 1 w 33"/>
                  <a:gd name="T45" fmla="*/ 68 h 107"/>
                  <a:gd name="T46" fmla="*/ 4 w 33"/>
                  <a:gd name="T47" fmla="*/ 83 h 107"/>
                  <a:gd name="T48" fmla="*/ 10 w 33"/>
                  <a:gd name="T49" fmla="*/ 96 h 107"/>
                  <a:gd name="T50" fmla="*/ 17 w 33"/>
                  <a:gd name="T51" fmla="*/ 107 h 107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33" h="107">
                    <a:moveTo>
                      <a:pt x="17" y="107"/>
                    </a:moveTo>
                    <a:lnTo>
                      <a:pt x="17" y="107"/>
                    </a:lnTo>
                    <a:lnTo>
                      <a:pt x="18" y="107"/>
                    </a:lnTo>
                    <a:lnTo>
                      <a:pt x="33" y="96"/>
                    </a:lnTo>
                    <a:lnTo>
                      <a:pt x="27" y="88"/>
                    </a:lnTo>
                    <a:lnTo>
                      <a:pt x="22" y="77"/>
                    </a:lnTo>
                    <a:lnTo>
                      <a:pt x="20" y="66"/>
                    </a:lnTo>
                    <a:lnTo>
                      <a:pt x="18" y="53"/>
                    </a:lnTo>
                    <a:lnTo>
                      <a:pt x="20" y="41"/>
                    </a:lnTo>
                    <a:lnTo>
                      <a:pt x="22" y="30"/>
                    </a:lnTo>
                    <a:lnTo>
                      <a:pt x="26" y="20"/>
                    </a:lnTo>
                    <a:lnTo>
                      <a:pt x="30" y="11"/>
                    </a:lnTo>
                    <a:lnTo>
                      <a:pt x="27" y="8"/>
                    </a:lnTo>
                    <a:lnTo>
                      <a:pt x="23" y="5"/>
                    </a:lnTo>
                    <a:lnTo>
                      <a:pt x="20" y="2"/>
                    </a:lnTo>
                    <a:lnTo>
                      <a:pt x="17" y="0"/>
                    </a:lnTo>
                    <a:lnTo>
                      <a:pt x="9" y="10"/>
                    </a:lnTo>
                    <a:lnTo>
                      <a:pt x="4" y="23"/>
                    </a:lnTo>
                    <a:lnTo>
                      <a:pt x="1" y="37"/>
                    </a:lnTo>
                    <a:lnTo>
                      <a:pt x="0" y="53"/>
                    </a:lnTo>
                    <a:lnTo>
                      <a:pt x="1" y="68"/>
                    </a:lnTo>
                    <a:lnTo>
                      <a:pt x="4" y="83"/>
                    </a:lnTo>
                    <a:lnTo>
                      <a:pt x="10" y="96"/>
                    </a:lnTo>
                    <a:lnTo>
                      <a:pt x="17" y="107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Freeform 23"/>
              <p:cNvSpPr>
                <a:spLocks/>
              </p:cNvSpPr>
              <p:nvPr/>
            </p:nvSpPr>
            <p:spPr bwMode="auto">
              <a:xfrm>
                <a:off x="4414" y="2423"/>
                <a:ext cx="85" cy="54"/>
              </a:xfrm>
              <a:custGeom>
                <a:avLst/>
                <a:gdLst>
                  <a:gd name="T0" fmla="*/ 31 w 85"/>
                  <a:gd name="T1" fmla="*/ 36 h 54"/>
                  <a:gd name="T2" fmla="*/ 24 w 85"/>
                  <a:gd name="T3" fmla="*/ 34 h 54"/>
                  <a:gd name="T4" fmla="*/ 18 w 85"/>
                  <a:gd name="T5" fmla="*/ 33 h 54"/>
                  <a:gd name="T6" fmla="*/ 12 w 85"/>
                  <a:gd name="T7" fmla="*/ 30 h 54"/>
                  <a:gd name="T8" fmla="*/ 6 w 85"/>
                  <a:gd name="T9" fmla="*/ 25 h 54"/>
                  <a:gd name="T10" fmla="*/ 2 w 85"/>
                  <a:gd name="T11" fmla="*/ 41 h 54"/>
                  <a:gd name="T12" fmla="*/ 2 w 85"/>
                  <a:gd name="T13" fmla="*/ 41 h 54"/>
                  <a:gd name="T14" fmla="*/ 2 w 85"/>
                  <a:gd name="T15" fmla="*/ 43 h 54"/>
                  <a:gd name="T16" fmla="*/ 0 w 85"/>
                  <a:gd name="T17" fmla="*/ 43 h 54"/>
                  <a:gd name="T18" fmla="*/ 0 w 85"/>
                  <a:gd name="T19" fmla="*/ 44 h 54"/>
                  <a:gd name="T20" fmla="*/ 7 w 85"/>
                  <a:gd name="T21" fmla="*/ 48 h 54"/>
                  <a:gd name="T22" fmla="*/ 15 w 85"/>
                  <a:gd name="T23" fmla="*/ 52 h 54"/>
                  <a:gd name="T24" fmla="*/ 23 w 85"/>
                  <a:gd name="T25" fmla="*/ 53 h 54"/>
                  <a:gd name="T26" fmla="*/ 31 w 85"/>
                  <a:gd name="T27" fmla="*/ 54 h 54"/>
                  <a:gd name="T28" fmla="*/ 39 w 85"/>
                  <a:gd name="T29" fmla="*/ 53 h 54"/>
                  <a:gd name="T30" fmla="*/ 48 w 85"/>
                  <a:gd name="T31" fmla="*/ 51 h 54"/>
                  <a:gd name="T32" fmla="*/ 56 w 85"/>
                  <a:gd name="T33" fmla="*/ 47 h 54"/>
                  <a:gd name="T34" fmla="*/ 63 w 85"/>
                  <a:gd name="T35" fmla="*/ 43 h 54"/>
                  <a:gd name="T36" fmla="*/ 70 w 85"/>
                  <a:gd name="T37" fmla="*/ 37 h 54"/>
                  <a:gd name="T38" fmla="*/ 76 w 85"/>
                  <a:gd name="T39" fmla="*/ 30 h 54"/>
                  <a:gd name="T40" fmla="*/ 81 w 85"/>
                  <a:gd name="T41" fmla="*/ 23 h 54"/>
                  <a:gd name="T42" fmla="*/ 85 w 85"/>
                  <a:gd name="T43" fmla="*/ 13 h 54"/>
                  <a:gd name="T44" fmla="*/ 82 w 85"/>
                  <a:gd name="T45" fmla="*/ 11 h 54"/>
                  <a:gd name="T46" fmla="*/ 78 w 85"/>
                  <a:gd name="T47" fmla="*/ 7 h 54"/>
                  <a:gd name="T48" fmla="*/ 75 w 85"/>
                  <a:gd name="T49" fmla="*/ 4 h 54"/>
                  <a:gd name="T50" fmla="*/ 71 w 85"/>
                  <a:gd name="T51" fmla="*/ 0 h 54"/>
                  <a:gd name="T52" fmla="*/ 68 w 85"/>
                  <a:gd name="T53" fmla="*/ 7 h 54"/>
                  <a:gd name="T54" fmla="*/ 64 w 85"/>
                  <a:gd name="T55" fmla="*/ 14 h 54"/>
                  <a:gd name="T56" fmla="*/ 61 w 85"/>
                  <a:gd name="T57" fmla="*/ 20 h 54"/>
                  <a:gd name="T58" fmla="*/ 55 w 85"/>
                  <a:gd name="T59" fmla="*/ 26 h 54"/>
                  <a:gd name="T60" fmla="*/ 50 w 85"/>
                  <a:gd name="T61" fmla="*/ 30 h 54"/>
                  <a:gd name="T62" fmla="*/ 44 w 85"/>
                  <a:gd name="T63" fmla="*/ 33 h 54"/>
                  <a:gd name="T64" fmla="*/ 38 w 85"/>
                  <a:gd name="T65" fmla="*/ 34 h 54"/>
                  <a:gd name="T66" fmla="*/ 31 w 85"/>
                  <a:gd name="T67" fmla="*/ 36 h 5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85" h="54">
                    <a:moveTo>
                      <a:pt x="31" y="36"/>
                    </a:moveTo>
                    <a:lnTo>
                      <a:pt x="24" y="34"/>
                    </a:lnTo>
                    <a:lnTo>
                      <a:pt x="18" y="33"/>
                    </a:lnTo>
                    <a:lnTo>
                      <a:pt x="12" y="30"/>
                    </a:lnTo>
                    <a:lnTo>
                      <a:pt x="6" y="25"/>
                    </a:lnTo>
                    <a:lnTo>
                      <a:pt x="2" y="41"/>
                    </a:lnTo>
                    <a:lnTo>
                      <a:pt x="2" y="43"/>
                    </a:lnTo>
                    <a:lnTo>
                      <a:pt x="0" y="43"/>
                    </a:lnTo>
                    <a:lnTo>
                      <a:pt x="0" y="44"/>
                    </a:lnTo>
                    <a:lnTo>
                      <a:pt x="7" y="48"/>
                    </a:lnTo>
                    <a:lnTo>
                      <a:pt x="15" y="52"/>
                    </a:lnTo>
                    <a:lnTo>
                      <a:pt x="23" y="53"/>
                    </a:lnTo>
                    <a:lnTo>
                      <a:pt x="31" y="54"/>
                    </a:lnTo>
                    <a:lnTo>
                      <a:pt x="39" y="53"/>
                    </a:lnTo>
                    <a:lnTo>
                      <a:pt x="48" y="51"/>
                    </a:lnTo>
                    <a:lnTo>
                      <a:pt x="56" y="47"/>
                    </a:lnTo>
                    <a:lnTo>
                      <a:pt x="63" y="43"/>
                    </a:lnTo>
                    <a:lnTo>
                      <a:pt x="70" y="37"/>
                    </a:lnTo>
                    <a:lnTo>
                      <a:pt x="76" y="30"/>
                    </a:lnTo>
                    <a:lnTo>
                      <a:pt x="81" y="23"/>
                    </a:lnTo>
                    <a:lnTo>
                      <a:pt x="85" y="13"/>
                    </a:lnTo>
                    <a:lnTo>
                      <a:pt x="82" y="11"/>
                    </a:lnTo>
                    <a:lnTo>
                      <a:pt x="78" y="7"/>
                    </a:lnTo>
                    <a:lnTo>
                      <a:pt x="75" y="4"/>
                    </a:lnTo>
                    <a:lnTo>
                      <a:pt x="71" y="0"/>
                    </a:lnTo>
                    <a:lnTo>
                      <a:pt x="68" y="7"/>
                    </a:lnTo>
                    <a:lnTo>
                      <a:pt x="64" y="14"/>
                    </a:lnTo>
                    <a:lnTo>
                      <a:pt x="61" y="20"/>
                    </a:lnTo>
                    <a:lnTo>
                      <a:pt x="55" y="26"/>
                    </a:lnTo>
                    <a:lnTo>
                      <a:pt x="50" y="30"/>
                    </a:lnTo>
                    <a:lnTo>
                      <a:pt x="44" y="33"/>
                    </a:lnTo>
                    <a:lnTo>
                      <a:pt x="38" y="34"/>
                    </a:lnTo>
                    <a:lnTo>
                      <a:pt x="31" y="36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Freeform 24"/>
              <p:cNvSpPr>
                <a:spLocks/>
              </p:cNvSpPr>
              <p:nvPr/>
            </p:nvSpPr>
            <p:spPr bwMode="auto">
              <a:xfrm>
                <a:off x="4574" y="2496"/>
                <a:ext cx="82" cy="87"/>
              </a:xfrm>
              <a:custGeom>
                <a:avLst/>
                <a:gdLst>
                  <a:gd name="T0" fmla="*/ 30 w 82"/>
                  <a:gd name="T1" fmla="*/ 19 h 87"/>
                  <a:gd name="T2" fmla="*/ 43 w 82"/>
                  <a:gd name="T3" fmla="*/ 23 h 87"/>
                  <a:gd name="T4" fmla="*/ 54 w 82"/>
                  <a:gd name="T5" fmla="*/ 32 h 87"/>
                  <a:gd name="T6" fmla="*/ 61 w 82"/>
                  <a:gd name="T7" fmla="*/ 46 h 87"/>
                  <a:gd name="T8" fmla="*/ 63 w 82"/>
                  <a:gd name="T9" fmla="*/ 64 h 87"/>
                  <a:gd name="T10" fmla="*/ 63 w 82"/>
                  <a:gd name="T11" fmla="*/ 66 h 87"/>
                  <a:gd name="T12" fmla="*/ 63 w 82"/>
                  <a:gd name="T13" fmla="*/ 67 h 87"/>
                  <a:gd name="T14" fmla="*/ 63 w 82"/>
                  <a:gd name="T15" fmla="*/ 70 h 87"/>
                  <a:gd name="T16" fmla="*/ 63 w 82"/>
                  <a:gd name="T17" fmla="*/ 72 h 87"/>
                  <a:gd name="T18" fmla="*/ 67 w 82"/>
                  <a:gd name="T19" fmla="*/ 76 h 87"/>
                  <a:gd name="T20" fmla="*/ 71 w 82"/>
                  <a:gd name="T21" fmla="*/ 79 h 87"/>
                  <a:gd name="T22" fmla="*/ 75 w 82"/>
                  <a:gd name="T23" fmla="*/ 83 h 87"/>
                  <a:gd name="T24" fmla="*/ 78 w 82"/>
                  <a:gd name="T25" fmla="*/ 87 h 87"/>
                  <a:gd name="T26" fmla="*/ 80 w 82"/>
                  <a:gd name="T27" fmla="*/ 82 h 87"/>
                  <a:gd name="T28" fmla="*/ 81 w 82"/>
                  <a:gd name="T29" fmla="*/ 76 h 87"/>
                  <a:gd name="T30" fmla="*/ 82 w 82"/>
                  <a:gd name="T31" fmla="*/ 70 h 87"/>
                  <a:gd name="T32" fmla="*/ 82 w 82"/>
                  <a:gd name="T33" fmla="*/ 64 h 87"/>
                  <a:gd name="T34" fmla="*/ 81 w 82"/>
                  <a:gd name="T35" fmla="*/ 51 h 87"/>
                  <a:gd name="T36" fmla="*/ 78 w 82"/>
                  <a:gd name="T37" fmla="*/ 39 h 87"/>
                  <a:gd name="T38" fmla="*/ 73 w 82"/>
                  <a:gd name="T39" fmla="*/ 28 h 87"/>
                  <a:gd name="T40" fmla="*/ 67 w 82"/>
                  <a:gd name="T41" fmla="*/ 19 h 87"/>
                  <a:gd name="T42" fmla="*/ 58 w 82"/>
                  <a:gd name="T43" fmla="*/ 11 h 87"/>
                  <a:gd name="T44" fmla="*/ 50 w 82"/>
                  <a:gd name="T45" fmla="*/ 5 h 87"/>
                  <a:gd name="T46" fmla="*/ 41 w 82"/>
                  <a:gd name="T47" fmla="*/ 1 h 87"/>
                  <a:gd name="T48" fmla="*/ 30 w 82"/>
                  <a:gd name="T49" fmla="*/ 0 h 87"/>
                  <a:gd name="T50" fmla="*/ 22 w 82"/>
                  <a:gd name="T51" fmla="*/ 1 h 87"/>
                  <a:gd name="T52" fmla="*/ 14 w 82"/>
                  <a:gd name="T53" fmla="*/ 3 h 87"/>
                  <a:gd name="T54" fmla="*/ 7 w 82"/>
                  <a:gd name="T55" fmla="*/ 6 h 87"/>
                  <a:gd name="T56" fmla="*/ 0 w 82"/>
                  <a:gd name="T57" fmla="*/ 12 h 87"/>
                  <a:gd name="T58" fmla="*/ 3 w 82"/>
                  <a:gd name="T59" fmla="*/ 14 h 87"/>
                  <a:gd name="T60" fmla="*/ 7 w 82"/>
                  <a:gd name="T61" fmla="*/ 18 h 87"/>
                  <a:gd name="T62" fmla="*/ 10 w 82"/>
                  <a:gd name="T63" fmla="*/ 21 h 87"/>
                  <a:gd name="T64" fmla="*/ 14 w 82"/>
                  <a:gd name="T65" fmla="*/ 25 h 87"/>
                  <a:gd name="T66" fmla="*/ 17 w 82"/>
                  <a:gd name="T67" fmla="*/ 23 h 87"/>
                  <a:gd name="T68" fmla="*/ 22 w 82"/>
                  <a:gd name="T69" fmla="*/ 20 h 87"/>
                  <a:gd name="T70" fmla="*/ 25 w 82"/>
                  <a:gd name="T71" fmla="*/ 19 h 87"/>
                  <a:gd name="T72" fmla="*/ 30 w 82"/>
                  <a:gd name="T73" fmla="*/ 19 h 8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82" h="87">
                    <a:moveTo>
                      <a:pt x="30" y="19"/>
                    </a:moveTo>
                    <a:lnTo>
                      <a:pt x="43" y="23"/>
                    </a:lnTo>
                    <a:lnTo>
                      <a:pt x="54" y="32"/>
                    </a:lnTo>
                    <a:lnTo>
                      <a:pt x="61" y="46"/>
                    </a:lnTo>
                    <a:lnTo>
                      <a:pt x="63" y="64"/>
                    </a:lnTo>
                    <a:lnTo>
                      <a:pt x="63" y="66"/>
                    </a:lnTo>
                    <a:lnTo>
                      <a:pt x="63" y="67"/>
                    </a:lnTo>
                    <a:lnTo>
                      <a:pt x="63" y="70"/>
                    </a:lnTo>
                    <a:lnTo>
                      <a:pt x="63" y="72"/>
                    </a:lnTo>
                    <a:lnTo>
                      <a:pt x="67" y="76"/>
                    </a:lnTo>
                    <a:lnTo>
                      <a:pt x="71" y="79"/>
                    </a:lnTo>
                    <a:lnTo>
                      <a:pt x="75" y="83"/>
                    </a:lnTo>
                    <a:lnTo>
                      <a:pt x="78" y="87"/>
                    </a:lnTo>
                    <a:lnTo>
                      <a:pt x="80" y="82"/>
                    </a:lnTo>
                    <a:lnTo>
                      <a:pt x="81" y="76"/>
                    </a:lnTo>
                    <a:lnTo>
                      <a:pt x="82" y="70"/>
                    </a:lnTo>
                    <a:lnTo>
                      <a:pt x="82" y="64"/>
                    </a:lnTo>
                    <a:lnTo>
                      <a:pt x="81" y="51"/>
                    </a:lnTo>
                    <a:lnTo>
                      <a:pt x="78" y="39"/>
                    </a:lnTo>
                    <a:lnTo>
                      <a:pt x="73" y="28"/>
                    </a:lnTo>
                    <a:lnTo>
                      <a:pt x="67" y="19"/>
                    </a:lnTo>
                    <a:lnTo>
                      <a:pt x="58" y="11"/>
                    </a:lnTo>
                    <a:lnTo>
                      <a:pt x="50" y="5"/>
                    </a:lnTo>
                    <a:lnTo>
                      <a:pt x="41" y="1"/>
                    </a:lnTo>
                    <a:lnTo>
                      <a:pt x="30" y="0"/>
                    </a:lnTo>
                    <a:lnTo>
                      <a:pt x="22" y="1"/>
                    </a:lnTo>
                    <a:lnTo>
                      <a:pt x="14" y="3"/>
                    </a:lnTo>
                    <a:lnTo>
                      <a:pt x="7" y="6"/>
                    </a:lnTo>
                    <a:lnTo>
                      <a:pt x="0" y="12"/>
                    </a:lnTo>
                    <a:lnTo>
                      <a:pt x="3" y="14"/>
                    </a:lnTo>
                    <a:lnTo>
                      <a:pt x="7" y="18"/>
                    </a:lnTo>
                    <a:lnTo>
                      <a:pt x="10" y="21"/>
                    </a:lnTo>
                    <a:lnTo>
                      <a:pt x="14" y="25"/>
                    </a:lnTo>
                    <a:lnTo>
                      <a:pt x="17" y="23"/>
                    </a:lnTo>
                    <a:lnTo>
                      <a:pt x="22" y="20"/>
                    </a:lnTo>
                    <a:lnTo>
                      <a:pt x="25" y="19"/>
                    </a:lnTo>
                    <a:lnTo>
                      <a:pt x="30" y="19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Freeform 25"/>
              <p:cNvSpPr>
                <a:spLocks/>
              </p:cNvSpPr>
              <p:nvPr/>
            </p:nvSpPr>
            <p:spPr bwMode="auto">
              <a:xfrm>
                <a:off x="4551" y="2508"/>
                <a:ext cx="101" cy="117"/>
              </a:xfrm>
              <a:custGeom>
                <a:avLst/>
                <a:gdLst>
                  <a:gd name="T0" fmla="*/ 53 w 101"/>
                  <a:gd name="T1" fmla="*/ 117 h 117"/>
                  <a:gd name="T2" fmla="*/ 61 w 101"/>
                  <a:gd name="T3" fmla="*/ 115 h 117"/>
                  <a:gd name="T4" fmla="*/ 70 w 101"/>
                  <a:gd name="T5" fmla="*/ 113 h 117"/>
                  <a:gd name="T6" fmla="*/ 77 w 101"/>
                  <a:gd name="T7" fmla="*/ 110 h 117"/>
                  <a:gd name="T8" fmla="*/ 83 w 101"/>
                  <a:gd name="T9" fmla="*/ 105 h 117"/>
                  <a:gd name="T10" fmla="*/ 89 w 101"/>
                  <a:gd name="T11" fmla="*/ 99 h 117"/>
                  <a:gd name="T12" fmla="*/ 94 w 101"/>
                  <a:gd name="T13" fmla="*/ 92 h 117"/>
                  <a:gd name="T14" fmla="*/ 98 w 101"/>
                  <a:gd name="T15" fmla="*/ 84 h 117"/>
                  <a:gd name="T16" fmla="*/ 101 w 101"/>
                  <a:gd name="T17" fmla="*/ 75 h 117"/>
                  <a:gd name="T18" fmla="*/ 98 w 101"/>
                  <a:gd name="T19" fmla="*/ 71 h 117"/>
                  <a:gd name="T20" fmla="*/ 94 w 101"/>
                  <a:gd name="T21" fmla="*/ 67 h 117"/>
                  <a:gd name="T22" fmla="*/ 90 w 101"/>
                  <a:gd name="T23" fmla="*/ 64 h 117"/>
                  <a:gd name="T24" fmla="*/ 86 w 101"/>
                  <a:gd name="T25" fmla="*/ 60 h 117"/>
                  <a:gd name="T26" fmla="*/ 83 w 101"/>
                  <a:gd name="T27" fmla="*/ 75 h 117"/>
                  <a:gd name="T28" fmla="*/ 76 w 101"/>
                  <a:gd name="T29" fmla="*/ 87 h 117"/>
                  <a:gd name="T30" fmla="*/ 65 w 101"/>
                  <a:gd name="T31" fmla="*/ 95 h 117"/>
                  <a:gd name="T32" fmla="*/ 53 w 101"/>
                  <a:gd name="T33" fmla="*/ 98 h 117"/>
                  <a:gd name="T34" fmla="*/ 40 w 101"/>
                  <a:gd name="T35" fmla="*/ 94 h 117"/>
                  <a:gd name="T36" fmla="*/ 30 w 101"/>
                  <a:gd name="T37" fmla="*/ 85 h 117"/>
                  <a:gd name="T38" fmla="*/ 21 w 101"/>
                  <a:gd name="T39" fmla="*/ 70 h 117"/>
                  <a:gd name="T40" fmla="*/ 19 w 101"/>
                  <a:gd name="T41" fmla="*/ 52 h 117"/>
                  <a:gd name="T42" fmla="*/ 20 w 101"/>
                  <a:gd name="T43" fmla="*/ 40 h 117"/>
                  <a:gd name="T44" fmla="*/ 24 w 101"/>
                  <a:gd name="T45" fmla="*/ 28 h 117"/>
                  <a:gd name="T46" fmla="*/ 30 w 101"/>
                  <a:gd name="T47" fmla="*/ 20 h 117"/>
                  <a:gd name="T48" fmla="*/ 37 w 101"/>
                  <a:gd name="T49" fmla="*/ 13 h 117"/>
                  <a:gd name="T50" fmla="*/ 33 w 101"/>
                  <a:gd name="T51" fmla="*/ 9 h 117"/>
                  <a:gd name="T52" fmla="*/ 30 w 101"/>
                  <a:gd name="T53" fmla="*/ 6 h 117"/>
                  <a:gd name="T54" fmla="*/ 26 w 101"/>
                  <a:gd name="T55" fmla="*/ 2 h 117"/>
                  <a:gd name="T56" fmla="*/ 23 w 101"/>
                  <a:gd name="T57" fmla="*/ 0 h 117"/>
                  <a:gd name="T58" fmla="*/ 13 w 101"/>
                  <a:gd name="T59" fmla="*/ 11 h 117"/>
                  <a:gd name="T60" fmla="*/ 6 w 101"/>
                  <a:gd name="T61" fmla="*/ 22 h 117"/>
                  <a:gd name="T62" fmla="*/ 1 w 101"/>
                  <a:gd name="T63" fmla="*/ 37 h 117"/>
                  <a:gd name="T64" fmla="*/ 0 w 101"/>
                  <a:gd name="T65" fmla="*/ 52 h 117"/>
                  <a:gd name="T66" fmla="*/ 1 w 101"/>
                  <a:gd name="T67" fmla="*/ 65 h 117"/>
                  <a:gd name="T68" fmla="*/ 5 w 101"/>
                  <a:gd name="T69" fmla="*/ 78 h 117"/>
                  <a:gd name="T70" fmla="*/ 10 w 101"/>
                  <a:gd name="T71" fmla="*/ 88 h 117"/>
                  <a:gd name="T72" fmla="*/ 15 w 101"/>
                  <a:gd name="T73" fmla="*/ 98 h 117"/>
                  <a:gd name="T74" fmla="*/ 24 w 101"/>
                  <a:gd name="T75" fmla="*/ 106 h 117"/>
                  <a:gd name="T76" fmla="*/ 32 w 101"/>
                  <a:gd name="T77" fmla="*/ 112 h 117"/>
                  <a:gd name="T78" fmla="*/ 43 w 101"/>
                  <a:gd name="T79" fmla="*/ 115 h 117"/>
                  <a:gd name="T80" fmla="*/ 53 w 101"/>
                  <a:gd name="T81" fmla="*/ 117 h 117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01" h="117">
                    <a:moveTo>
                      <a:pt x="53" y="117"/>
                    </a:moveTo>
                    <a:lnTo>
                      <a:pt x="61" y="115"/>
                    </a:lnTo>
                    <a:lnTo>
                      <a:pt x="70" y="113"/>
                    </a:lnTo>
                    <a:lnTo>
                      <a:pt x="77" y="110"/>
                    </a:lnTo>
                    <a:lnTo>
                      <a:pt x="83" y="105"/>
                    </a:lnTo>
                    <a:lnTo>
                      <a:pt x="89" y="99"/>
                    </a:lnTo>
                    <a:lnTo>
                      <a:pt x="94" y="92"/>
                    </a:lnTo>
                    <a:lnTo>
                      <a:pt x="98" y="84"/>
                    </a:lnTo>
                    <a:lnTo>
                      <a:pt x="101" y="75"/>
                    </a:lnTo>
                    <a:lnTo>
                      <a:pt x="98" y="71"/>
                    </a:lnTo>
                    <a:lnTo>
                      <a:pt x="94" y="67"/>
                    </a:lnTo>
                    <a:lnTo>
                      <a:pt x="90" y="64"/>
                    </a:lnTo>
                    <a:lnTo>
                      <a:pt x="86" y="60"/>
                    </a:lnTo>
                    <a:lnTo>
                      <a:pt x="83" y="75"/>
                    </a:lnTo>
                    <a:lnTo>
                      <a:pt x="76" y="87"/>
                    </a:lnTo>
                    <a:lnTo>
                      <a:pt x="65" y="95"/>
                    </a:lnTo>
                    <a:lnTo>
                      <a:pt x="53" y="98"/>
                    </a:lnTo>
                    <a:lnTo>
                      <a:pt x="40" y="94"/>
                    </a:lnTo>
                    <a:lnTo>
                      <a:pt x="30" y="85"/>
                    </a:lnTo>
                    <a:lnTo>
                      <a:pt x="21" y="70"/>
                    </a:lnTo>
                    <a:lnTo>
                      <a:pt x="19" y="52"/>
                    </a:lnTo>
                    <a:lnTo>
                      <a:pt x="20" y="40"/>
                    </a:lnTo>
                    <a:lnTo>
                      <a:pt x="24" y="28"/>
                    </a:lnTo>
                    <a:lnTo>
                      <a:pt x="30" y="20"/>
                    </a:lnTo>
                    <a:lnTo>
                      <a:pt x="37" y="13"/>
                    </a:lnTo>
                    <a:lnTo>
                      <a:pt x="33" y="9"/>
                    </a:lnTo>
                    <a:lnTo>
                      <a:pt x="30" y="6"/>
                    </a:lnTo>
                    <a:lnTo>
                      <a:pt x="26" y="2"/>
                    </a:lnTo>
                    <a:lnTo>
                      <a:pt x="23" y="0"/>
                    </a:lnTo>
                    <a:lnTo>
                      <a:pt x="13" y="11"/>
                    </a:lnTo>
                    <a:lnTo>
                      <a:pt x="6" y="22"/>
                    </a:lnTo>
                    <a:lnTo>
                      <a:pt x="1" y="37"/>
                    </a:lnTo>
                    <a:lnTo>
                      <a:pt x="0" y="52"/>
                    </a:lnTo>
                    <a:lnTo>
                      <a:pt x="1" y="65"/>
                    </a:lnTo>
                    <a:lnTo>
                      <a:pt x="5" y="78"/>
                    </a:lnTo>
                    <a:lnTo>
                      <a:pt x="10" y="88"/>
                    </a:lnTo>
                    <a:lnTo>
                      <a:pt x="15" y="98"/>
                    </a:lnTo>
                    <a:lnTo>
                      <a:pt x="24" y="106"/>
                    </a:lnTo>
                    <a:lnTo>
                      <a:pt x="32" y="112"/>
                    </a:lnTo>
                    <a:lnTo>
                      <a:pt x="43" y="115"/>
                    </a:lnTo>
                    <a:lnTo>
                      <a:pt x="53" y="117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Freeform 26"/>
              <p:cNvSpPr>
                <a:spLocks/>
              </p:cNvSpPr>
              <p:nvPr/>
            </p:nvSpPr>
            <p:spPr bwMode="auto">
              <a:xfrm>
                <a:off x="4301" y="2454"/>
                <a:ext cx="336" cy="444"/>
              </a:xfrm>
              <a:custGeom>
                <a:avLst/>
                <a:gdLst>
                  <a:gd name="T0" fmla="*/ 24 w 336"/>
                  <a:gd name="T1" fmla="*/ 224 h 444"/>
                  <a:gd name="T2" fmla="*/ 26 w 336"/>
                  <a:gd name="T3" fmla="*/ 200 h 444"/>
                  <a:gd name="T4" fmla="*/ 33 w 336"/>
                  <a:gd name="T5" fmla="*/ 152 h 444"/>
                  <a:gd name="T6" fmla="*/ 49 w 336"/>
                  <a:gd name="T7" fmla="*/ 101 h 444"/>
                  <a:gd name="T8" fmla="*/ 73 w 336"/>
                  <a:gd name="T9" fmla="*/ 53 h 444"/>
                  <a:gd name="T10" fmla="*/ 86 w 336"/>
                  <a:gd name="T11" fmla="*/ 49 h 444"/>
                  <a:gd name="T12" fmla="*/ 83 w 336"/>
                  <a:gd name="T13" fmla="*/ 91 h 444"/>
                  <a:gd name="T14" fmla="*/ 82 w 336"/>
                  <a:gd name="T15" fmla="*/ 132 h 444"/>
                  <a:gd name="T16" fmla="*/ 86 w 336"/>
                  <a:gd name="T17" fmla="*/ 171 h 444"/>
                  <a:gd name="T18" fmla="*/ 92 w 336"/>
                  <a:gd name="T19" fmla="*/ 197 h 444"/>
                  <a:gd name="T20" fmla="*/ 126 w 336"/>
                  <a:gd name="T21" fmla="*/ 198 h 444"/>
                  <a:gd name="T22" fmla="*/ 170 w 336"/>
                  <a:gd name="T23" fmla="*/ 215 h 444"/>
                  <a:gd name="T24" fmla="*/ 208 w 336"/>
                  <a:gd name="T25" fmla="*/ 248 h 444"/>
                  <a:gd name="T26" fmla="*/ 237 w 336"/>
                  <a:gd name="T27" fmla="*/ 296 h 444"/>
                  <a:gd name="T28" fmla="*/ 249 w 336"/>
                  <a:gd name="T29" fmla="*/ 327 h 444"/>
                  <a:gd name="T30" fmla="*/ 267 w 336"/>
                  <a:gd name="T31" fmla="*/ 334 h 444"/>
                  <a:gd name="T32" fmla="*/ 290 w 336"/>
                  <a:gd name="T33" fmla="*/ 353 h 444"/>
                  <a:gd name="T34" fmla="*/ 307 w 336"/>
                  <a:gd name="T35" fmla="*/ 380 h 444"/>
                  <a:gd name="T36" fmla="*/ 316 w 336"/>
                  <a:gd name="T37" fmla="*/ 415 h 444"/>
                  <a:gd name="T38" fmla="*/ 317 w 336"/>
                  <a:gd name="T39" fmla="*/ 433 h 444"/>
                  <a:gd name="T40" fmla="*/ 317 w 336"/>
                  <a:gd name="T41" fmla="*/ 437 h 444"/>
                  <a:gd name="T42" fmla="*/ 322 w 336"/>
                  <a:gd name="T43" fmla="*/ 440 h 444"/>
                  <a:gd name="T44" fmla="*/ 330 w 336"/>
                  <a:gd name="T45" fmla="*/ 443 h 444"/>
                  <a:gd name="T46" fmla="*/ 336 w 336"/>
                  <a:gd name="T47" fmla="*/ 442 h 444"/>
                  <a:gd name="T48" fmla="*/ 336 w 336"/>
                  <a:gd name="T49" fmla="*/ 435 h 444"/>
                  <a:gd name="T50" fmla="*/ 335 w 336"/>
                  <a:gd name="T51" fmla="*/ 411 h 444"/>
                  <a:gd name="T52" fmla="*/ 324 w 336"/>
                  <a:gd name="T53" fmla="*/ 373 h 444"/>
                  <a:gd name="T54" fmla="*/ 306 w 336"/>
                  <a:gd name="T55" fmla="*/ 342 h 444"/>
                  <a:gd name="T56" fmla="*/ 278 w 336"/>
                  <a:gd name="T57" fmla="*/ 319 h 444"/>
                  <a:gd name="T58" fmla="*/ 251 w 336"/>
                  <a:gd name="T59" fmla="*/ 284 h 444"/>
                  <a:gd name="T60" fmla="*/ 221 w 336"/>
                  <a:gd name="T61" fmla="*/ 235 h 444"/>
                  <a:gd name="T62" fmla="*/ 179 w 336"/>
                  <a:gd name="T63" fmla="*/ 200 h 444"/>
                  <a:gd name="T64" fmla="*/ 132 w 336"/>
                  <a:gd name="T65" fmla="*/ 181 h 444"/>
                  <a:gd name="T66" fmla="*/ 104 w 336"/>
                  <a:gd name="T67" fmla="*/ 161 h 444"/>
                  <a:gd name="T68" fmla="*/ 100 w 336"/>
                  <a:gd name="T69" fmla="*/ 129 h 444"/>
                  <a:gd name="T70" fmla="*/ 102 w 336"/>
                  <a:gd name="T71" fmla="*/ 80 h 444"/>
                  <a:gd name="T72" fmla="*/ 110 w 336"/>
                  <a:gd name="T73" fmla="*/ 26 h 444"/>
                  <a:gd name="T74" fmla="*/ 110 w 336"/>
                  <a:gd name="T75" fmla="*/ 10 h 444"/>
                  <a:gd name="T76" fmla="*/ 103 w 336"/>
                  <a:gd name="T77" fmla="*/ 3 h 444"/>
                  <a:gd name="T78" fmla="*/ 76 w 336"/>
                  <a:gd name="T79" fmla="*/ 21 h 444"/>
                  <a:gd name="T80" fmla="*/ 39 w 336"/>
                  <a:gd name="T81" fmla="*/ 74 h 444"/>
                  <a:gd name="T82" fmla="*/ 18 w 336"/>
                  <a:gd name="T83" fmla="*/ 133 h 444"/>
                  <a:gd name="T84" fmla="*/ 7 w 336"/>
                  <a:gd name="T85" fmla="*/ 191 h 444"/>
                  <a:gd name="T86" fmla="*/ 4 w 336"/>
                  <a:gd name="T87" fmla="*/ 217 h 444"/>
                  <a:gd name="T88" fmla="*/ 1 w 336"/>
                  <a:gd name="T89" fmla="*/ 219 h 444"/>
                  <a:gd name="T90" fmla="*/ 3 w 336"/>
                  <a:gd name="T91" fmla="*/ 225 h 444"/>
                  <a:gd name="T92" fmla="*/ 9 w 336"/>
                  <a:gd name="T93" fmla="*/ 232 h 444"/>
                  <a:gd name="T94" fmla="*/ 13 w 336"/>
                  <a:gd name="T95" fmla="*/ 233 h 444"/>
                  <a:gd name="T96" fmla="*/ 18 w 336"/>
                  <a:gd name="T97" fmla="*/ 230 h 444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36" h="444">
                    <a:moveTo>
                      <a:pt x="20" y="227"/>
                    </a:moveTo>
                    <a:lnTo>
                      <a:pt x="24" y="224"/>
                    </a:lnTo>
                    <a:lnTo>
                      <a:pt x="24" y="220"/>
                    </a:lnTo>
                    <a:lnTo>
                      <a:pt x="26" y="200"/>
                    </a:lnTo>
                    <a:lnTo>
                      <a:pt x="29" y="177"/>
                    </a:lnTo>
                    <a:lnTo>
                      <a:pt x="33" y="152"/>
                    </a:lnTo>
                    <a:lnTo>
                      <a:pt x="39" y="126"/>
                    </a:lnTo>
                    <a:lnTo>
                      <a:pt x="49" y="101"/>
                    </a:lnTo>
                    <a:lnTo>
                      <a:pt x="59" y="76"/>
                    </a:lnTo>
                    <a:lnTo>
                      <a:pt x="73" y="53"/>
                    </a:lnTo>
                    <a:lnTo>
                      <a:pt x="90" y="33"/>
                    </a:lnTo>
                    <a:lnTo>
                      <a:pt x="86" y="49"/>
                    </a:lnTo>
                    <a:lnTo>
                      <a:pt x="84" y="69"/>
                    </a:lnTo>
                    <a:lnTo>
                      <a:pt x="83" y="91"/>
                    </a:lnTo>
                    <a:lnTo>
                      <a:pt x="82" y="113"/>
                    </a:lnTo>
                    <a:lnTo>
                      <a:pt x="82" y="132"/>
                    </a:lnTo>
                    <a:lnTo>
                      <a:pt x="84" y="151"/>
                    </a:lnTo>
                    <a:lnTo>
                      <a:pt x="86" y="171"/>
                    </a:lnTo>
                    <a:lnTo>
                      <a:pt x="90" y="190"/>
                    </a:lnTo>
                    <a:lnTo>
                      <a:pt x="92" y="197"/>
                    </a:lnTo>
                    <a:lnTo>
                      <a:pt x="103" y="195"/>
                    </a:lnTo>
                    <a:lnTo>
                      <a:pt x="126" y="198"/>
                    </a:lnTo>
                    <a:lnTo>
                      <a:pt x="149" y="205"/>
                    </a:lnTo>
                    <a:lnTo>
                      <a:pt x="170" y="215"/>
                    </a:lnTo>
                    <a:lnTo>
                      <a:pt x="190" y="231"/>
                    </a:lnTo>
                    <a:lnTo>
                      <a:pt x="208" y="248"/>
                    </a:lnTo>
                    <a:lnTo>
                      <a:pt x="224" y="271"/>
                    </a:lnTo>
                    <a:lnTo>
                      <a:pt x="237" y="296"/>
                    </a:lnTo>
                    <a:lnTo>
                      <a:pt x="248" y="323"/>
                    </a:lnTo>
                    <a:lnTo>
                      <a:pt x="249" y="327"/>
                    </a:lnTo>
                    <a:lnTo>
                      <a:pt x="254" y="329"/>
                    </a:lnTo>
                    <a:lnTo>
                      <a:pt x="267" y="334"/>
                    </a:lnTo>
                    <a:lnTo>
                      <a:pt x="280" y="343"/>
                    </a:lnTo>
                    <a:lnTo>
                      <a:pt x="290" y="353"/>
                    </a:lnTo>
                    <a:lnTo>
                      <a:pt x="300" y="366"/>
                    </a:lnTo>
                    <a:lnTo>
                      <a:pt x="307" y="380"/>
                    </a:lnTo>
                    <a:lnTo>
                      <a:pt x="313" y="397"/>
                    </a:lnTo>
                    <a:lnTo>
                      <a:pt x="316" y="415"/>
                    </a:lnTo>
                    <a:lnTo>
                      <a:pt x="317" y="432"/>
                    </a:lnTo>
                    <a:lnTo>
                      <a:pt x="317" y="433"/>
                    </a:lnTo>
                    <a:lnTo>
                      <a:pt x="317" y="436"/>
                    </a:lnTo>
                    <a:lnTo>
                      <a:pt x="317" y="437"/>
                    </a:lnTo>
                    <a:lnTo>
                      <a:pt x="317" y="439"/>
                    </a:lnTo>
                    <a:lnTo>
                      <a:pt x="322" y="440"/>
                    </a:lnTo>
                    <a:lnTo>
                      <a:pt x="327" y="442"/>
                    </a:lnTo>
                    <a:lnTo>
                      <a:pt x="330" y="443"/>
                    </a:lnTo>
                    <a:lnTo>
                      <a:pt x="335" y="444"/>
                    </a:lnTo>
                    <a:lnTo>
                      <a:pt x="336" y="442"/>
                    </a:lnTo>
                    <a:lnTo>
                      <a:pt x="336" y="438"/>
                    </a:lnTo>
                    <a:lnTo>
                      <a:pt x="336" y="435"/>
                    </a:lnTo>
                    <a:lnTo>
                      <a:pt x="336" y="432"/>
                    </a:lnTo>
                    <a:lnTo>
                      <a:pt x="335" y="411"/>
                    </a:lnTo>
                    <a:lnTo>
                      <a:pt x="331" y="392"/>
                    </a:lnTo>
                    <a:lnTo>
                      <a:pt x="324" y="373"/>
                    </a:lnTo>
                    <a:lnTo>
                      <a:pt x="316" y="357"/>
                    </a:lnTo>
                    <a:lnTo>
                      <a:pt x="306" y="342"/>
                    </a:lnTo>
                    <a:lnTo>
                      <a:pt x="293" y="330"/>
                    </a:lnTo>
                    <a:lnTo>
                      <a:pt x="278" y="319"/>
                    </a:lnTo>
                    <a:lnTo>
                      <a:pt x="263" y="312"/>
                    </a:lnTo>
                    <a:lnTo>
                      <a:pt x="251" y="284"/>
                    </a:lnTo>
                    <a:lnTo>
                      <a:pt x="237" y="258"/>
                    </a:lnTo>
                    <a:lnTo>
                      <a:pt x="221" y="235"/>
                    </a:lnTo>
                    <a:lnTo>
                      <a:pt x="202" y="215"/>
                    </a:lnTo>
                    <a:lnTo>
                      <a:pt x="179" y="200"/>
                    </a:lnTo>
                    <a:lnTo>
                      <a:pt x="157" y="188"/>
                    </a:lnTo>
                    <a:lnTo>
                      <a:pt x="132" y="181"/>
                    </a:lnTo>
                    <a:lnTo>
                      <a:pt x="108" y="178"/>
                    </a:lnTo>
                    <a:lnTo>
                      <a:pt x="104" y="161"/>
                    </a:lnTo>
                    <a:lnTo>
                      <a:pt x="103" y="146"/>
                    </a:lnTo>
                    <a:lnTo>
                      <a:pt x="100" y="129"/>
                    </a:lnTo>
                    <a:lnTo>
                      <a:pt x="100" y="114"/>
                    </a:lnTo>
                    <a:lnTo>
                      <a:pt x="102" y="80"/>
                    </a:lnTo>
                    <a:lnTo>
                      <a:pt x="106" y="49"/>
                    </a:lnTo>
                    <a:lnTo>
                      <a:pt x="110" y="26"/>
                    </a:lnTo>
                    <a:lnTo>
                      <a:pt x="113" y="13"/>
                    </a:lnTo>
                    <a:lnTo>
                      <a:pt x="110" y="10"/>
                    </a:lnTo>
                    <a:lnTo>
                      <a:pt x="106" y="7"/>
                    </a:lnTo>
                    <a:lnTo>
                      <a:pt x="103" y="3"/>
                    </a:lnTo>
                    <a:lnTo>
                      <a:pt x="99" y="0"/>
                    </a:lnTo>
                    <a:lnTo>
                      <a:pt x="76" y="21"/>
                    </a:lnTo>
                    <a:lnTo>
                      <a:pt x="56" y="46"/>
                    </a:lnTo>
                    <a:lnTo>
                      <a:pt x="39" y="74"/>
                    </a:lnTo>
                    <a:lnTo>
                      <a:pt x="27" y="103"/>
                    </a:lnTo>
                    <a:lnTo>
                      <a:pt x="18" y="133"/>
                    </a:lnTo>
                    <a:lnTo>
                      <a:pt x="12" y="162"/>
                    </a:lnTo>
                    <a:lnTo>
                      <a:pt x="7" y="191"/>
                    </a:lnTo>
                    <a:lnTo>
                      <a:pt x="5" y="215"/>
                    </a:lnTo>
                    <a:lnTo>
                      <a:pt x="4" y="217"/>
                    </a:lnTo>
                    <a:lnTo>
                      <a:pt x="3" y="218"/>
                    </a:lnTo>
                    <a:lnTo>
                      <a:pt x="1" y="219"/>
                    </a:lnTo>
                    <a:lnTo>
                      <a:pt x="0" y="220"/>
                    </a:lnTo>
                    <a:lnTo>
                      <a:pt x="3" y="225"/>
                    </a:lnTo>
                    <a:lnTo>
                      <a:pt x="6" y="228"/>
                    </a:lnTo>
                    <a:lnTo>
                      <a:pt x="9" y="232"/>
                    </a:lnTo>
                    <a:lnTo>
                      <a:pt x="11" y="235"/>
                    </a:lnTo>
                    <a:lnTo>
                      <a:pt x="13" y="233"/>
                    </a:lnTo>
                    <a:lnTo>
                      <a:pt x="16" y="231"/>
                    </a:lnTo>
                    <a:lnTo>
                      <a:pt x="18" y="230"/>
                    </a:lnTo>
                    <a:lnTo>
                      <a:pt x="20" y="227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Freeform 27"/>
              <p:cNvSpPr>
                <a:spLocks/>
              </p:cNvSpPr>
              <p:nvPr/>
            </p:nvSpPr>
            <p:spPr bwMode="auto">
              <a:xfrm>
                <a:off x="4228" y="2674"/>
                <a:ext cx="408" cy="404"/>
              </a:xfrm>
              <a:custGeom>
                <a:avLst/>
                <a:gdLst>
                  <a:gd name="T0" fmla="*/ 388 w 408"/>
                  <a:gd name="T1" fmla="*/ 239 h 404"/>
                  <a:gd name="T2" fmla="*/ 375 w 408"/>
                  <a:gd name="T3" fmla="*/ 274 h 404"/>
                  <a:gd name="T4" fmla="*/ 354 w 408"/>
                  <a:gd name="T5" fmla="*/ 301 h 404"/>
                  <a:gd name="T6" fmla="*/ 325 w 408"/>
                  <a:gd name="T7" fmla="*/ 315 h 404"/>
                  <a:gd name="T8" fmla="*/ 295 w 408"/>
                  <a:gd name="T9" fmla="*/ 316 h 404"/>
                  <a:gd name="T10" fmla="*/ 278 w 408"/>
                  <a:gd name="T11" fmla="*/ 335 h 404"/>
                  <a:gd name="T12" fmla="*/ 252 w 408"/>
                  <a:gd name="T13" fmla="*/ 360 h 404"/>
                  <a:gd name="T14" fmla="*/ 223 w 408"/>
                  <a:gd name="T15" fmla="*/ 376 h 404"/>
                  <a:gd name="T16" fmla="*/ 192 w 408"/>
                  <a:gd name="T17" fmla="*/ 384 h 404"/>
                  <a:gd name="T18" fmla="*/ 144 w 408"/>
                  <a:gd name="T19" fmla="*/ 381 h 404"/>
                  <a:gd name="T20" fmla="*/ 89 w 408"/>
                  <a:gd name="T21" fmla="*/ 350 h 404"/>
                  <a:gd name="T22" fmla="*/ 46 w 408"/>
                  <a:gd name="T23" fmla="*/ 295 h 404"/>
                  <a:gd name="T24" fmla="*/ 23 w 408"/>
                  <a:gd name="T25" fmla="*/ 222 h 404"/>
                  <a:gd name="T26" fmla="*/ 20 w 408"/>
                  <a:gd name="T27" fmla="*/ 156 h 404"/>
                  <a:gd name="T28" fmla="*/ 29 w 408"/>
                  <a:gd name="T29" fmla="*/ 110 h 404"/>
                  <a:gd name="T30" fmla="*/ 45 w 408"/>
                  <a:gd name="T31" fmla="*/ 67 h 404"/>
                  <a:gd name="T32" fmla="*/ 70 w 408"/>
                  <a:gd name="T33" fmla="*/ 31 h 404"/>
                  <a:gd name="T34" fmla="*/ 82 w 408"/>
                  <a:gd name="T35" fmla="*/ 12 h 404"/>
                  <a:gd name="T36" fmla="*/ 76 w 408"/>
                  <a:gd name="T37" fmla="*/ 5 h 404"/>
                  <a:gd name="T38" fmla="*/ 57 w 408"/>
                  <a:gd name="T39" fmla="*/ 17 h 404"/>
                  <a:gd name="T40" fmla="*/ 30 w 408"/>
                  <a:gd name="T41" fmla="*/ 57 h 404"/>
                  <a:gd name="T42" fmla="*/ 11 w 408"/>
                  <a:gd name="T43" fmla="*/ 103 h 404"/>
                  <a:gd name="T44" fmla="*/ 1 w 408"/>
                  <a:gd name="T45" fmla="*/ 153 h 404"/>
                  <a:gd name="T46" fmla="*/ 4 w 408"/>
                  <a:gd name="T47" fmla="*/ 225 h 404"/>
                  <a:gd name="T48" fmla="*/ 31 w 408"/>
                  <a:gd name="T49" fmla="*/ 305 h 404"/>
                  <a:gd name="T50" fmla="*/ 78 w 408"/>
                  <a:gd name="T51" fmla="*/ 367 h 404"/>
                  <a:gd name="T52" fmla="*/ 140 w 408"/>
                  <a:gd name="T53" fmla="*/ 400 h 404"/>
                  <a:gd name="T54" fmla="*/ 193 w 408"/>
                  <a:gd name="T55" fmla="*/ 403 h 404"/>
                  <a:gd name="T56" fmla="*/ 228 w 408"/>
                  <a:gd name="T57" fmla="*/ 394 h 404"/>
                  <a:gd name="T58" fmla="*/ 259 w 408"/>
                  <a:gd name="T59" fmla="*/ 376 h 404"/>
                  <a:gd name="T60" fmla="*/ 289 w 408"/>
                  <a:gd name="T61" fmla="*/ 350 h 404"/>
                  <a:gd name="T62" fmla="*/ 304 w 408"/>
                  <a:gd name="T63" fmla="*/ 336 h 404"/>
                  <a:gd name="T64" fmla="*/ 309 w 408"/>
                  <a:gd name="T65" fmla="*/ 336 h 404"/>
                  <a:gd name="T66" fmla="*/ 329 w 408"/>
                  <a:gd name="T67" fmla="*/ 334 h 404"/>
                  <a:gd name="T68" fmla="*/ 363 w 408"/>
                  <a:gd name="T69" fmla="*/ 317 h 404"/>
                  <a:gd name="T70" fmla="*/ 389 w 408"/>
                  <a:gd name="T71" fmla="*/ 286 h 404"/>
                  <a:gd name="T72" fmla="*/ 404 w 408"/>
                  <a:gd name="T73" fmla="*/ 246 h 404"/>
                  <a:gd name="T74" fmla="*/ 403 w 408"/>
                  <a:gd name="T75" fmla="*/ 223 h 404"/>
                  <a:gd name="T76" fmla="*/ 395 w 408"/>
                  <a:gd name="T77" fmla="*/ 220 h 404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408" h="404">
                    <a:moveTo>
                      <a:pt x="390" y="219"/>
                    </a:moveTo>
                    <a:lnTo>
                      <a:pt x="388" y="239"/>
                    </a:lnTo>
                    <a:lnTo>
                      <a:pt x="382" y="257"/>
                    </a:lnTo>
                    <a:lnTo>
                      <a:pt x="375" y="274"/>
                    </a:lnTo>
                    <a:lnTo>
                      <a:pt x="364" y="289"/>
                    </a:lnTo>
                    <a:lnTo>
                      <a:pt x="354" y="301"/>
                    </a:lnTo>
                    <a:lnTo>
                      <a:pt x="340" y="309"/>
                    </a:lnTo>
                    <a:lnTo>
                      <a:pt x="325" y="315"/>
                    </a:lnTo>
                    <a:lnTo>
                      <a:pt x="310" y="317"/>
                    </a:lnTo>
                    <a:lnTo>
                      <a:pt x="295" y="316"/>
                    </a:lnTo>
                    <a:lnTo>
                      <a:pt x="290" y="319"/>
                    </a:lnTo>
                    <a:lnTo>
                      <a:pt x="278" y="335"/>
                    </a:lnTo>
                    <a:lnTo>
                      <a:pt x="267" y="348"/>
                    </a:lnTo>
                    <a:lnTo>
                      <a:pt x="252" y="360"/>
                    </a:lnTo>
                    <a:lnTo>
                      <a:pt x="238" y="368"/>
                    </a:lnTo>
                    <a:lnTo>
                      <a:pt x="223" y="376"/>
                    </a:lnTo>
                    <a:lnTo>
                      <a:pt x="208" y="381"/>
                    </a:lnTo>
                    <a:lnTo>
                      <a:pt x="192" y="384"/>
                    </a:lnTo>
                    <a:lnTo>
                      <a:pt x="176" y="385"/>
                    </a:lnTo>
                    <a:lnTo>
                      <a:pt x="144" y="381"/>
                    </a:lnTo>
                    <a:lnTo>
                      <a:pt x="115" y="369"/>
                    </a:lnTo>
                    <a:lnTo>
                      <a:pt x="89" y="350"/>
                    </a:lnTo>
                    <a:lnTo>
                      <a:pt x="65" y="325"/>
                    </a:lnTo>
                    <a:lnTo>
                      <a:pt x="46" y="295"/>
                    </a:lnTo>
                    <a:lnTo>
                      <a:pt x="32" y="261"/>
                    </a:lnTo>
                    <a:lnTo>
                      <a:pt x="23" y="222"/>
                    </a:lnTo>
                    <a:lnTo>
                      <a:pt x="19" y="180"/>
                    </a:lnTo>
                    <a:lnTo>
                      <a:pt x="20" y="156"/>
                    </a:lnTo>
                    <a:lnTo>
                      <a:pt x="24" y="132"/>
                    </a:lnTo>
                    <a:lnTo>
                      <a:pt x="29" y="110"/>
                    </a:lnTo>
                    <a:lnTo>
                      <a:pt x="36" y="87"/>
                    </a:lnTo>
                    <a:lnTo>
                      <a:pt x="45" y="67"/>
                    </a:lnTo>
                    <a:lnTo>
                      <a:pt x="57" y="48"/>
                    </a:lnTo>
                    <a:lnTo>
                      <a:pt x="70" y="31"/>
                    </a:lnTo>
                    <a:lnTo>
                      <a:pt x="84" y="15"/>
                    </a:lnTo>
                    <a:lnTo>
                      <a:pt x="82" y="12"/>
                    </a:lnTo>
                    <a:lnTo>
                      <a:pt x="79" y="8"/>
                    </a:lnTo>
                    <a:lnTo>
                      <a:pt x="76" y="5"/>
                    </a:lnTo>
                    <a:lnTo>
                      <a:pt x="73" y="0"/>
                    </a:lnTo>
                    <a:lnTo>
                      <a:pt x="57" y="17"/>
                    </a:lnTo>
                    <a:lnTo>
                      <a:pt x="43" y="37"/>
                    </a:lnTo>
                    <a:lnTo>
                      <a:pt x="30" y="57"/>
                    </a:lnTo>
                    <a:lnTo>
                      <a:pt x="19" y="79"/>
                    </a:lnTo>
                    <a:lnTo>
                      <a:pt x="11" y="103"/>
                    </a:lnTo>
                    <a:lnTo>
                      <a:pt x="5" y="127"/>
                    </a:lnTo>
                    <a:lnTo>
                      <a:pt x="1" y="153"/>
                    </a:lnTo>
                    <a:lnTo>
                      <a:pt x="0" y="180"/>
                    </a:lnTo>
                    <a:lnTo>
                      <a:pt x="4" y="225"/>
                    </a:lnTo>
                    <a:lnTo>
                      <a:pt x="14" y="268"/>
                    </a:lnTo>
                    <a:lnTo>
                      <a:pt x="31" y="305"/>
                    </a:lnTo>
                    <a:lnTo>
                      <a:pt x="52" y="338"/>
                    </a:lnTo>
                    <a:lnTo>
                      <a:pt x="78" y="367"/>
                    </a:lnTo>
                    <a:lnTo>
                      <a:pt x="107" y="387"/>
                    </a:lnTo>
                    <a:lnTo>
                      <a:pt x="140" y="400"/>
                    </a:lnTo>
                    <a:lnTo>
                      <a:pt x="176" y="404"/>
                    </a:lnTo>
                    <a:lnTo>
                      <a:pt x="193" y="403"/>
                    </a:lnTo>
                    <a:lnTo>
                      <a:pt x="211" y="400"/>
                    </a:lnTo>
                    <a:lnTo>
                      <a:pt x="228" y="394"/>
                    </a:lnTo>
                    <a:lnTo>
                      <a:pt x="244" y="385"/>
                    </a:lnTo>
                    <a:lnTo>
                      <a:pt x="259" y="376"/>
                    </a:lnTo>
                    <a:lnTo>
                      <a:pt x="275" y="364"/>
                    </a:lnTo>
                    <a:lnTo>
                      <a:pt x="289" y="350"/>
                    </a:lnTo>
                    <a:lnTo>
                      <a:pt x="302" y="335"/>
                    </a:lnTo>
                    <a:lnTo>
                      <a:pt x="304" y="336"/>
                    </a:lnTo>
                    <a:lnTo>
                      <a:pt x="308" y="336"/>
                    </a:lnTo>
                    <a:lnTo>
                      <a:pt x="309" y="336"/>
                    </a:lnTo>
                    <a:lnTo>
                      <a:pt x="310" y="336"/>
                    </a:lnTo>
                    <a:lnTo>
                      <a:pt x="329" y="334"/>
                    </a:lnTo>
                    <a:lnTo>
                      <a:pt x="347" y="328"/>
                    </a:lnTo>
                    <a:lnTo>
                      <a:pt x="363" y="317"/>
                    </a:lnTo>
                    <a:lnTo>
                      <a:pt x="377" y="303"/>
                    </a:lnTo>
                    <a:lnTo>
                      <a:pt x="389" y="286"/>
                    </a:lnTo>
                    <a:lnTo>
                      <a:pt x="399" y="268"/>
                    </a:lnTo>
                    <a:lnTo>
                      <a:pt x="404" y="246"/>
                    </a:lnTo>
                    <a:lnTo>
                      <a:pt x="408" y="224"/>
                    </a:lnTo>
                    <a:lnTo>
                      <a:pt x="403" y="223"/>
                    </a:lnTo>
                    <a:lnTo>
                      <a:pt x="400" y="222"/>
                    </a:lnTo>
                    <a:lnTo>
                      <a:pt x="395" y="220"/>
                    </a:lnTo>
                    <a:lnTo>
                      <a:pt x="390" y="219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Freeform 28"/>
              <p:cNvSpPr>
                <a:spLocks/>
              </p:cNvSpPr>
              <p:nvPr/>
            </p:nvSpPr>
            <p:spPr bwMode="auto">
              <a:xfrm>
                <a:off x="4400" y="2443"/>
                <a:ext cx="20" cy="24"/>
              </a:xfrm>
              <a:custGeom>
                <a:avLst/>
                <a:gdLst>
                  <a:gd name="T0" fmla="*/ 20 w 20"/>
                  <a:gd name="T1" fmla="*/ 5 h 24"/>
                  <a:gd name="T2" fmla="*/ 19 w 20"/>
                  <a:gd name="T3" fmla="*/ 4 h 24"/>
                  <a:gd name="T4" fmla="*/ 18 w 20"/>
                  <a:gd name="T5" fmla="*/ 3 h 24"/>
                  <a:gd name="T6" fmla="*/ 17 w 20"/>
                  <a:gd name="T7" fmla="*/ 1 h 24"/>
                  <a:gd name="T8" fmla="*/ 16 w 20"/>
                  <a:gd name="T9" fmla="*/ 0 h 24"/>
                  <a:gd name="T10" fmla="*/ 1 w 20"/>
                  <a:gd name="T11" fmla="*/ 11 h 24"/>
                  <a:gd name="T12" fmla="*/ 0 w 20"/>
                  <a:gd name="T13" fmla="*/ 11 h 24"/>
                  <a:gd name="T14" fmla="*/ 0 w 20"/>
                  <a:gd name="T15" fmla="*/ 11 h 24"/>
                  <a:gd name="T16" fmla="*/ 0 w 20"/>
                  <a:gd name="T17" fmla="*/ 11 h 24"/>
                  <a:gd name="T18" fmla="*/ 0 w 20"/>
                  <a:gd name="T19" fmla="*/ 11 h 24"/>
                  <a:gd name="T20" fmla="*/ 4 w 20"/>
                  <a:gd name="T21" fmla="*/ 14 h 24"/>
                  <a:gd name="T22" fmla="*/ 7 w 20"/>
                  <a:gd name="T23" fmla="*/ 18 h 24"/>
                  <a:gd name="T24" fmla="*/ 11 w 20"/>
                  <a:gd name="T25" fmla="*/ 21 h 24"/>
                  <a:gd name="T26" fmla="*/ 14 w 20"/>
                  <a:gd name="T27" fmla="*/ 24 h 24"/>
                  <a:gd name="T28" fmla="*/ 14 w 20"/>
                  <a:gd name="T29" fmla="*/ 23 h 24"/>
                  <a:gd name="T30" fmla="*/ 16 w 20"/>
                  <a:gd name="T31" fmla="*/ 23 h 24"/>
                  <a:gd name="T32" fmla="*/ 16 w 20"/>
                  <a:gd name="T33" fmla="*/ 21 h 24"/>
                  <a:gd name="T34" fmla="*/ 16 w 20"/>
                  <a:gd name="T35" fmla="*/ 21 h 24"/>
                  <a:gd name="T36" fmla="*/ 20 w 20"/>
                  <a:gd name="T37" fmla="*/ 5 h 2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0" h="24">
                    <a:moveTo>
                      <a:pt x="20" y="5"/>
                    </a:moveTo>
                    <a:lnTo>
                      <a:pt x="19" y="4"/>
                    </a:lnTo>
                    <a:lnTo>
                      <a:pt x="18" y="3"/>
                    </a:lnTo>
                    <a:lnTo>
                      <a:pt x="17" y="1"/>
                    </a:lnTo>
                    <a:lnTo>
                      <a:pt x="16" y="0"/>
                    </a:lnTo>
                    <a:lnTo>
                      <a:pt x="1" y="11"/>
                    </a:lnTo>
                    <a:lnTo>
                      <a:pt x="0" y="11"/>
                    </a:lnTo>
                    <a:lnTo>
                      <a:pt x="4" y="14"/>
                    </a:lnTo>
                    <a:lnTo>
                      <a:pt x="7" y="18"/>
                    </a:lnTo>
                    <a:lnTo>
                      <a:pt x="11" y="21"/>
                    </a:lnTo>
                    <a:lnTo>
                      <a:pt x="14" y="24"/>
                    </a:lnTo>
                    <a:lnTo>
                      <a:pt x="14" y="23"/>
                    </a:lnTo>
                    <a:lnTo>
                      <a:pt x="16" y="23"/>
                    </a:lnTo>
                    <a:lnTo>
                      <a:pt x="16" y="21"/>
                    </a:lnTo>
                    <a:lnTo>
                      <a:pt x="20" y="5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Freeform 29"/>
              <p:cNvSpPr>
                <a:spLocks/>
              </p:cNvSpPr>
              <p:nvPr/>
            </p:nvSpPr>
            <p:spPr bwMode="auto">
              <a:xfrm>
                <a:off x="4353" y="2747"/>
                <a:ext cx="132" cy="132"/>
              </a:xfrm>
              <a:custGeom>
                <a:avLst/>
                <a:gdLst>
                  <a:gd name="T0" fmla="*/ 72 w 132"/>
                  <a:gd name="T1" fmla="*/ 132 h 132"/>
                  <a:gd name="T2" fmla="*/ 81 w 132"/>
                  <a:gd name="T3" fmla="*/ 131 h 132"/>
                  <a:gd name="T4" fmla="*/ 90 w 132"/>
                  <a:gd name="T5" fmla="*/ 130 h 132"/>
                  <a:gd name="T6" fmla="*/ 98 w 132"/>
                  <a:gd name="T7" fmla="*/ 126 h 132"/>
                  <a:gd name="T8" fmla="*/ 106 w 132"/>
                  <a:gd name="T9" fmla="*/ 122 h 132"/>
                  <a:gd name="T10" fmla="*/ 114 w 132"/>
                  <a:gd name="T11" fmla="*/ 116 h 132"/>
                  <a:gd name="T12" fmla="*/ 120 w 132"/>
                  <a:gd name="T13" fmla="*/ 109 h 132"/>
                  <a:gd name="T14" fmla="*/ 127 w 132"/>
                  <a:gd name="T15" fmla="*/ 100 h 132"/>
                  <a:gd name="T16" fmla="*/ 132 w 132"/>
                  <a:gd name="T17" fmla="*/ 92 h 132"/>
                  <a:gd name="T18" fmla="*/ 127 w 132"/>
                  <a:gd name="T19" fmla="*/ 90 h 132"/>
                  <a:gd name="T20" fmla="*/ 124 w 132"/>
                  <a:gd name="T21" fmla="*/ 87 h 132"/>
                  <a:gd name="T22" fmla="*/ 120 w 132"/>
                  <a:gd name="T23" fmla="*/ 85 h 132"/>
                  <a:gd name="T24" fmla="*/ 116 w 132"/>
                  <a:gd name="T25" fmla="*/ 83 h 132"/>
                  <a:gd name="T26" fmla="*/ 112 w 132"/>
                  <a:gd name="T27" fmla="*/ 90 h 132"/>
                  <a:gd name="T28" fmla="*/ 107 w 132"/>
                  <a:gd name="T29" fmla="*/ 96 h 132"/>
                  <a:gd name="T30" fmla="*/ 103 w 132"/>
                  <a:gd name="T31" fmla="*/ 100 h 132"/>
                  <a:gd name="T32" fmla="*/ 98 w 132"/>
                  <a:gd name="T33" fmla="*/ 105 h 132"/>
                  <a:gd name="T34" fmla="*/ 92 w 132"/>
                  <a:gd name="T35" fmla="*/ 109 h 132"/>
                  <a:gd name="T36" fmla="*/ 85 w 132"/>
                  <a:gd name="T37" fmla="*/ 111 h 132"/>
                  <a:gd name="T38" fmla="*/ 79 w 132"/>
                  <a:gd name="T39" fmla="*/ 113 h 132"/>
                  <a:gd name="T40" fmla="*/ 72 w 132"/>
                  <a:gd name="T41" fmla="*/ 113 h 132"/>
                  <a:gd name="T42" fmla="*/ 61 w 132"/>
                  <a:gd name="T43" fmla="*/ 112 h 132"/>
                  <a:gd name="T44" fmla="*/ 51 w 132"/>
                  <a:gd name="T45" fmla="*/ 107 h 132"/>
                  <a:gd name="T46" fmla="*/ 43 w 132"/>
                  <a:gd name="T47" fmla="*/ 100 h 132"/>
                  <a:gd name="T48" fmla="*/ 34 w 132"/>
                  <a:gd name="T49" fmla="*/ 92 h 132"/>
                  <a:gd name="T50" fmla="*/ 28 w 132"/>
                  <a:gd name="T51" fmla="*/ 80 h 132"/>
                  <a:gd name="T52" fmla="*/ 24 w 132"/>
                  <a:gd name="T53" fmla="*/ 69 h 132"/>
                  <a:gd name="T54" fmla="*/ 20 w 132"/>
                  <a:gd name="T55" fmla="*/ 54 h 132"/>
                  <a:gd name="T56" fmla="*/ 19 w 132"/>
                  <a:gd name="T57" fmla="*/ 39 h 132"/>
                  <a:gd name="T58" fmla="*/ 19 w 132"/>
                  <a:gd name="T59" fmla="*/ 33 h 132"/>
                  <a:gd name="T60" fmla="*/ 20 w 132"/>
                  <a:gd name="T61" fmla="*/ 27 h 132"/>
                  <a:gd name="T62" fmla="*/ 21 w 132"/>
                  <a:gd name="T63" fmla="*/ 21 h 132"/>
                  <a:gd name="T64" fmla="*/ 23 w 132"/>
                  <a:gd name="T65" fmla="*/ 16 h 132"/>
                  <a:gd name="T66" fmla="*/ 18 w 132"/>
                  <a:gd name="T67" fmla="*/ 12 h 132"/>
                  <a:gd name="T68" fmla="*/ 14 w 132"/>
                  <a:gd name="T69" fmla="*/ 8 h 132"/>
                  <a:gd name="T70" fmla="*/ 11 w 132"/>
                  <a:gd name="T71" fmla="*/ 5 h 132"/>
                  <a:gd name="T72" fmla="*/ 7 w 132"/>
                  <a:gd name="T73" fmla="*/ 0 h 132"/>
                  <a:gd name="T74" fmla="*/ 4 w 132"/>
                  <a:gd name="T75" fmla="*/ 10 h 132"/>
                  <a:gd name="T76" fmla="*/ 2 w 132"/>
                  <a:gd name="T77" fmla="*/ 19 h 132"/>
                  <a:gd name="T78" fmla="*/ 0 w 132"/>
                  <a:gd name="T79" fmla="*/ 30 h 132"/>
                  <a:gd name="T80" fmla="*/ 0 w 132"/>
                  <a:gd name="T81" fmla="*/ 39 h 132"/>
                  <a:gd name="T82" fmla="*/ 1 w 132"/>
                  <a:gd name="T83" fmla="*/ 58 h 132"/>
                  <a:gd name="T84" fmla="*/ 6 w 132"/>
                  <a:gd name="T85" fmla="*/ 76 h 132"/>
                  <a:gd name="T86" fmla="*/ 13 w 132"/>
                  <a:gd name="T87" fmla="*/ 91 h 132"/>
                  <a:gd name="T88" fmla="*/ 21 w 132"/>
                  <a:gd name="T89" fmla="*/ 105 h 132"/>
                  <a:gd name="T90" fmla="*/ 32 w 132"/>
                  <a:gd name="T91" fmla="*/ 117 h 132"/>
                  <a:gd name="T92" fmla="*/ 45 w 132"/>
                  <a:gd name="T93" fmla="*/ 125 h 132"/>
                  <a:gd name="T94" fmla="*/ 58 w 132"/>
                  <a:gd name="T95" fmla="*/ 130 h 132"/>
                  <a:gd name="T96" fmla="*/ 72 w 132"/>
                  <a:gd name="T97" fmla="*/ 132 h 13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32" h="132">
                    <a:moveTo>
                      <a:pt x="72" y="132"/>
                    </a:moveTo>
                    <a:lnTo>
                      <a:pt x="81" y="131"/>
                    </a:lnTo>
                    <a:lnTo>
                      <a:pt x="90" y="130"/>
                    </a:lnTo>
                    <a:lnTo>
                      <a:pt x="98" y="126"/>
                    </a:lnTo>
                    <a:lnTo>
                      <a:pt x="106" y="122"/>
                    </a:lnTo>
                    <a:lnTo>
                      <a:pt x="114" y="116"/>
                    </a:lnTo>
                    <a:lnTo>
                      <a:pt x="120" y="109"/>
                    </a:lnTo>
                    <a:lnTo>
                      <a:pt x="127" y="100"/>
                    </a:lnTo>
                    <a:lnTo>
                      <a:pt x="132" y="92"/>
                    </a:lnTo>
                    <a:lnTo>
                      <a:pt x="127" y="90"/>
                    </a:lnTo>
                    <a:lnTo>
                      <a:pt x="124" y="87"/>
                    </a:lnTo>
                    <a:lnTo>
                      <a:pt x="120" y="85"/>
                    </a:lnTo>
                    <a:lnTo>
                      <a:pt x="116" y="83"/>
                    </a:lnTo>
                    <a:lnTo>
                      <a:pt x="112" y="90"/>
                    </a:lnTo>
                    <a:lnTo>
                      <a:pt x="107" y="96"/>
                    </a:lnTo>
                    <a:lnTo>
                      <a:pt x="103" y="100"/>
                    </a:lnTo>
                    <a:lnTo>
                      <a:pt x="98" y="105"/>
                    </a:lnTo>
                    <a:lnTo>
                      <a:pt x="92" y="109"/>
                    </a:lnTo>
                    <a:lnTo>
                      <a:pt x="85" y="111"/>
                    </a:lnTo>
                    <a:lnTo>
                      <a:pt x="79" y="113"/>
                    </a:lnTo>
                    <a:lnTo>
                      <a:pt x="72" y="113"/>
                    </a:lnTo>
                    <a:lnTo>
                      <a:pt x="61" y="112"/>
                    </a:lnTo>
                    <a:lnTo>
                      <a:pt x="51" y="107"/>
                    </a:lnTo>
                    <a:lnTo>
                      <a:pt x="43" y="100"/>
                    </a:lnTo>
                    <a:lnTo>
                      <a:pt x="34" y="92"/>
                    </a:lnTo>
                    <a:lnTo>
                      <a:pt x="28" y="80"/>
                    </a:lnTo>
                    <a:lnTo>
                      <a:pt x="24" y="69"/>
                    </a:lnTo>
                    <a:lnTo>
                      <a:pt x="20" y="54"/>
                    </a:lnTo>
                    <a:lnTo>
                      <a:pt x="19" y="39"/>
                    </a:lnTo>
                    <a:lnTo>
                      <a:pt x="19" y="33"/>
                    </a:lnTo>
                    <a:lnTo>
                      <a:pt x="20" y="27"/>
                    </a:lnTo>
                    <a:lnTo>
                      <a:pt x="21" y="21"/>
                    </a:lnTo>
                    <a:lnTo>
                      <a:pt x="23" y="16"/>
                    </a:lnTo>
                    <a:lnTo>
                      <a:pt x="18" y="12"/>
                    </a:lnTo>
                    <a:lnTo>
                      <a:pt x="14" y="8"/>
                    </a:lnTo>
                    <a:lnTo>
                      <a:pt x="11" y="5"/>
                    </a:lnTo>
                    <a:lnTo>
                      <a:pt x="7" y="0"/>
                    </a:lnTo>
                    <a:lnTo>
                      <a:pt x="4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9"/>
                    </a:lnTo>
                    <a:lnTo>
                      <a:pt x="1" y="58"/>
                    </a:lnTo>
                    <a:lnTo>
                      <a:pt x="6" y="76"/>
                    </a:lnTo>
                    <a:lnTo>
                      <a:pt x="13" y="91"/>
                    </a:lnTo>
                    <a:lnTo>
                      <a:pt x="21" y="105"/>
                    </a:lnTo>
                    <a:lnTo>
                      <a:pt x="32" y="117"/>
                    </a:lnTo>
                    <a:lnTo>
                      <a:pt x="45" y="125"/>
                    </a:lnTo>
                    <a:lnTo>
                      <a:pt x="58" y="130"/>
                    </a:lnTo>
                    <a:lnTo>
                      <a:pt x="72" y="132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Freeform 30"/>
              <p:cNvSpPr>
                <a:spLocks/>
              </p:cNvSpPr>
              <p:nvPr/>
            </p:nvSpPr>
            <p:spPr bwMode="auto">
              <a:xfrm>
                <a:off x="4360" y="2693"/>
                <a:ext cx="137" cy="146"/>
              </a:xfrm>
              <a:custGeom>
                <a:avLst/>
                <a:gdLst>
                  <a:gd name="T0" fmla="*/ 16 w 137"/>
                  <a:gd name="T1" fmla="*/ 70 h 146"/>
                  <a:gd name="T2" fmla="*/ 19 w 137"/>
                  <a:gd name="T3" fmla="*/ 59 h 146"/>
                  <a:gd name="T4" fmla="*/ 23 w 137"/>
                  <a:gd name="T5" fmla="*/ 49 h 146"/>
                  <a:gd name="T6" fmla="*/ 28 w 137"/>
                  <a:gd name="T7" fmla="*/ 40 h 146"/>
                  <a:gd name="T8" fmla="*/ 34 w 137"/>
                  <a:gd name="T9" fmla="*/ 33 h 146"/>
                  <a:gd name="T10" fmla="*/ 41 w 137"/>
                  <a:gd name="T11" fmla="*/ 27 h 146"/>
                  <a:gd name="T12" fmla="*/ 49 w 137"/>
                  <a:gd name="T13" fmla="*/ 22 h 146"/>
                  <a:gd name="T14" fmla="*/ 57 w 137"/>
                  <a:gd name="T15" fmla="*/ 20 h 146"/>
                  <a:gd name="T16" fmla="*/ 65 w 137"/>
                  <a:gd name="T17" fmla="*/ 19 h 146"/>
                  <a:gd name="T18" fmla="*/ 76 w 137"/>
                  <a:gd name="T19" fmla="*/ 20 h 146"/>
                  <a:gd name="T20" fmla="*/ 86 w 137"/>
                  <a:gd name="T21" fmla="*/ 25 h 146"/>
                  <a:gd name="T22" fmla="*/ 96 w 137"/>
                  <a:gd name="T23" fmla="*/ 32 h 146"/>
                  <a:gd name="T24" fmla="*/ 103 w 137"/>
                  <a:gd name="T25" fmla="*/ 41 h 146"/>
                  <a:gd name="T26" fmla="*/ 110 w 137"/>
                  <a:gd name="T27" fmla="*/ 52 h 146"/>
                  <a:gd name="T28" fmla="*/ 115 w 137"/>
                  <a:gd name="T29" fmla="*/ 65 h 146"/>
                  <a:gd name="T30" fmla="*/ 118 w 137"/>
                  <a:gd name="T31" fmla="*/ 79 h 146"/>
                  <a:gd name="T32" fmla="*/ 119 w 137"/>
                  <a:gd name="T33" fmla="*/ 93 h 146"/>
                  <a:gd name="T34" fmla="*/ 118 w 137"/>
                  <a:gd name="T35" fmla="*/ 105 h 146"/>
                  <a:gd name="T36" fmla="*/ 116 w 137"/>
                  <a:gd name="T37" fmla="*/ 117 h 146"/>
                  <a:gd name="T38" fmla="*/ 113 w 137"/>
                  <a:gd name="T39" fmla="*/ 127 h 146"/>
                  <a:gd name="T40" fmla="*/ 109 w 137"/>
                  <a:gd name="T41" fmla="*/ 137 h 146"/>
                  <a:gd name="T42" fmla="*/ 113 w 137"/>
                  <a:gd name="T43" fmla="*/ 139 h 146"/>
                  <a:gd name="T44" fmla="*/ 117 w 137"/>
                  <a:gd name="T45" fmla="*/ 141 h 146"/>
                  <a:gd name="T46" fmla="*/ 120 w 137"/>
                  <a:gd name="T47" fmla="*/ 144 h 146"/>
                  <a:gd name="T48" fmla="*/ 125 w 137"/>
                  <a:gd name="T49" fmla="*/ 146 h 146"/>
                  <a:gd name="T50" fmla="*/ 131 w 137"/>
                  <a:gd name="T51" fmla="*/ 134 h 146"/>
                  <a:gd name="T52" fmla="*/ 135 w 137"/>
                  <a:gd name="T53" fmla="*/ 121 h 146"/>
                  <a:gd name="T54" fmla="*/ 136 w 137"/>
                  <a:gd name="T55" fmla="*/ 107 h 146"/>
                  <a:gd name="T56" fmla="*/ 137 w 137"/>
                  <a:gd name="T57" fmla="*/ 93 h 146"/>
                  <a:gd name="T58" fmla="*/ 136 w 137"/>
                  <a:gd name="T59" fmla="*/ 74 h 146"/>
                  <a:gd name="T60" fmla="*/ 131 w 137"/>
                  <a:gd name="T61" fmla="*/ 58 h 146"/>
                  <a:gd name="T62" fmla="*/ 125 w 137"/>
                  <a:gd name="T63" fmla="*/ 41 h 146"/>
                  <a:gd name="T64" fmla="*/ 116 w 137"/>
                  <a:gd name="T65" fmla="*/ 27 h 146"/>
                  <a:gd name="T66" fmla="*/ 105 w 137"/>
                  <a:gd name="T67" fmla="*/ 16 h 146"/>
                  <a:gd name="T68" fmla="*/ 93 w 137"/>
                  <a:gd name="T69" fmla="*/ 7 h 146"/>
                  <a:gd name="T70" fmla="*/ 79 w 137"/>
                  <a:gd name="T71" fmla="*/ 2 h 146"/>
                  <a:gd name="T72" fmla="*/ 65 w 137"/>
                  <a:gd name="T73" fmla="*/ 0 h 146"/>
                  <a:gd name="T74" fmla="*/ 54 w 137"/>
                  <a:gd name="T75" fmla="*/ 1 h 146"/>
                  <a:gd name="T76" fmla="*/ 45 w 137"/>
                  <a:gd name="T77" fmla="*/ 4 h 146"/>
                  <a:gd name="T78" fmla="*/ 36 w 137"/>
                  <a:gd name="T79" fmla="*/ 8 h 146"/>
                  <a:gd name="T80" fmla="*/ 26 w 137"/>
                  <a:gd name="T81" fmla="*/ 15 h 146"/>
                  <a:gd name="T82" fmla="*/ 18 w 137"/>
                  <a:gd name="T83" fmla="*/ 24 h 146"/>
                  <a:gd name="T84" fmla="*/ 11 w 137"/>
                  <a:gd name="T85" fmla="*/ 32 h 146"/>
                  <a:gd name="T86" fmla="*/ 5 w 137"/>
                  <a:gd name="T87" fmla="*/ 42 h 146"/>
                  <a:gd name="T88" fmla="*/ 0 w 137"/>
                  <a:gd name="T89" fmla="*/ 54 h 146"/>
                  <a:gd name="T90" fmla="*/ 4 w 137"/>
                  <a:gd name="T91" fmla="*/ 59 h 146"/>
                  <a:gd name="T92" fmla="*/ 7 w 137"/>
                  <a:gd name="T93" fmla="*/ 62 h 146"/>
                  <a:gd name="T94" fmla="*/ 11 w 137"/>
                  <a:gd name="T95" fmla="*/ 66 h 146"/>
                  <a:gd name="T96" fmla="*/ 16 w 137"/>
                  <a:gd name="T97" fmla="*/ 70 h 14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37" h="146">
                    <a:moveTo>
                      <a:pt x="16" y="70"/>
                    </a:moveTo>
                    <a:lnTo>
                      <a:pt x="19" y="59"/>
                    </a:lnTo>
                    <a:lnTo>
                      <a:pt x="23" y="49"/>
                    </a:lnTo>
                    <a:lnTo>
                      <a:pt x="28" y="40"/>
                    </a:lnTo>
                    <a:lnTo>
                      <a:pt x="34" y="33"/>
                    </a:lnTo>
                    <a:lnTo>
                      <a:pt x="41" y="27"/>
                    </a:lnTo>
                    <a:lnTo>
                      <a:pt x="49" y="22"/>
                    </a:lnTo>
                    <a:lnTo>
                      <a:pt x="57" y="20"/>
                    </a:lnTo>
                    <a:lnTo>
                      <a:pt x="65" y="19"/>
                    </a:lnTo>
                    <a:lnTo>
                      <a:pt x="76" y="20"/>
                    </a:lnTo>
                    <a:lnTo>
                      <a:pt x="86" y="25"/>
                    </a:lnTo>
                    <a:lnTo>
                      <a:pt x="96" y="32"/>
                    </a:lnTo>
                    <a:lnTo>
                      <a:pt x="103" y="41"/>
                    </a:lnTo>
                    <a:lnTo>
                      <a:pt x="110" y="52"/>
                    </a:lnTo>
                    <a:lnTo>
                      <a:pt x="115" y="65"/>
                    </a:lnTo>
                    <a:lnTo>
                      <a:pt x="118" y="79"/>
                    </a:lnTo>
                    <a:lnTo>
                      <a:pt x="119" y="93"/>
                    </a:lnTo>
                    <a:lnTo>
                      <a:pt x="118" y="105"/>
                    </a:lnTo>
                    <a:lnTo>
                      <a:pt x="116" y="117"/>
                    </a:lnTo>
                    <a:lnTo>
                      <a:pt x="113" y="127"/>
                    </a:lnTo>
                    <a:lnTo>
                      <a:pt x="109" y="137"/>
                    </a:lnTo>
                    <a:lnTo>
                      <a:pt x="113" y="139"/>
                    </a:lnTo>
                    <a:lnTo>
                      <a:pt x="117" y="141"/>
                    </a:lnTo>
                    <a:lnTo>
                      <a:pt x="120" y="144"/>
                    </a:lnTo>
                    <a:lnTo>
                      <a:pt x="125" y="146"/>
                    </a:lnTo>
                    <a:lnTo>
                      <a:pt x="131" y="134"/>
                    </a:lnTo>
                    <a:lnTo>
                      <a:pt x="135" y="121"/>
                    </a:lnTo>
                    <a:lnTo>
                      <a:pt x="136" y="107"/>
                    </a:lnTo>
                    <a:lnTo>
                      <a:pt x="137" y="93"/>
                    </a:lnTo>
                    <a:lnTo>
                      <a:pt x="136" y="74"/>
                    </a:lnTo>
                    <a:lnTo>
                      <a:pt x="131" y="58"/>
                    </a:lnTo>
                    <a:lnTo>
                      <a:pt x="125" y="41"/>
                    </a:lnTo>
                    <a:lnTo>
                      <a:pt x="116" y="27"/>
                    </a:lnTo>
                    <a:lnTo>
                      <a:pt x="105" y="16"/>
                    </a:lnTo>
                    <a:lnTo>
                      <a:pt x="93" y="7"/>
                    </a:lnTo>
                    <a:lnTo>
                      <a:pt x="79" y="2"/>
                    </a:lnTo>
                    <a:lnTo>
                      <a:pt x="65" y="0"/>
                    </a:lnTo>
                    <a:lnTo>
                      <a:pt x="54" y="1"/>
                    </a:lnTo>
                    <a:lnTo>
                      <a:pt x="45" y="4"/>
                    </a:lnTo>
                    <a:lnTo>
                      <a:pt x="36" y="8"/>
                    </a:lnTo>
                    <a:lnTo>
                      <a:pt x="26" y="15"/>
                    </a:lnTo>
                    <a:lnTo>
                      <a:pt x="18" y="24"/>
                    </a:lnTo>
                    <a:lnTo>
                      <a:pt x="11" y="32"/>
                    </a:lnTo>
                    <a:lnTo>
                      <a:pt x="5" y="42"/>
                    </a:lnTo>
                    <a:lnTo>
                      <a:pt x="0" y="54"/>
                    </a:lnTo>
                    <a:lnTo>
                      <a:pt x="4" y="59"/>
                    </a:lnTo>
                    <a:lnTo>
                      <a:pt x="7" y="62"/>
                    </a:lnTo>
                    <a:lnTo>
                      <a:pt x="11" y="66"/>
                    </a:lnTo>
                    <a:lnTo>
                      <a:pt x="16" y="70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Freeform 31"/>
              <p:cNvSpPr>
                <a:spLocks/>
              </p:cNvSpPr>
              <p:nvPr/>
            </p:nvSpPr>
            <p:spPr bwMode="auto">
              <a:xfrm>
                <a:off x="2943" y="1772"/>
                <a:ext cx="750" cy="580"/>
              </a:xfrm>
              <a:custGeom>
                <a:avLst/>
                <a:gdLst>
                  <a:gd name="T0" fmla="*/ 408 w 750"/>
                  <a:gd name="T1" fmla="*/ 3 h 580"/>
                  <a:gd name="T2" fmla="*/ 419 w 750"/>
                  <a:gd name="T3" fmla="*/ 2 h 580"/>
                  <a:gd name="T4" fmla="*/ 430 w 750"/>
                  <a:gd name="T5" fmla="*/ 1 h 580"/>
                  <a:gd name="T6" fmla="*/ 440 w 750"/>
                  <a:gd name="T7" fmla="*/ 0 h 580"/>
                  <a:gd name="T8" fmla="*/ 461 w 750"/>
                  <a:gd name="T9" fmla="*/ 0 h 580"/>
                  <a:gd name="T10" fmla="*/ 494 w 750"/>
                  <a:gd name="T11" fmla="*/ 1 h 580"/>
                  <a:gd name="T12" fmla="*/ 529 w 750"/>
                  <a:gd name="T13" fmla="*/ 5 h 580"/>
                  <a:gd name="T14" fmla="*/ 565 w 750"/>
                  <a:gd name="T15" fmla="*/ 13 h 580"/>
                  <a:gd name="T16" fmla="*/ 603 w 750"/>
                  <a:gd name="T17" fmla="*/ 24 h 580"/>
                  <a:gd name="T18" fmla="*/ 642 w 750"/>
                  <a:gd name="T19" fmla="*/ 40 h 580"/>
                  <a:gd name="T20" fmla="*/ 682 w 750"/>
                  <a:gd name="T21" fmla="*/ 60 h 580"/>
                  <a:gd name="T22" fmla="*/ 724 w 750"/>
                  <a:gd name="T23" fmla="*/ 83 h 580"/>
                  <a:gd name="T24" fmla="*/ 747 w 750"/>
                  <a:gd name="T25" fmla="*/ 101 h 580"/>
                  <a:gd name="T26" fmla="*/ 750 w 750"/>
                  <a:gd name="T27" fmla="*/ 127 h 580"/>
                  <a:gd name="T28" fmla="*/ 749 w 750"/>
                  <a:gd name="T29" fmla="*/ 161 h 580"/>
                  <a:gd name="T30" fmla="*/ 734 w 750"/>
                  <a:gd name="T31" fmla="*/ 182 h 580"/>
                  <a:gd name="T32" fmla="*/ 712 w 750"/>
                  <a:gd name="T33" fmla="*/ 181 h 580"/>
                  <a:gd name="T34" fmla="*/ 695 w 750"/>
                  <a:gd name="T35" fmla="*/ 173 h 580"/>
                  <a:gd name="T36" fmla="*/ 670 w 750"/>
                  <a:gd name="T37" fmla="*/ 160 h 580"/>
                  <a:gd name="T38" fmla="*/ 639 w 750"/>
                  <a:gd name="T39" fmla="*/ 144 h 580"/>
                  <a:gd name="T40" fmla="*/ 602 w 750"/>
                  <a:gd name="T41" fmla="*/ 129 h 580"/>
                  <a:gd name="T42" fmla="*/ 559 w 750"/>
                  <a:gd name="T43" fmla="*/ 115 h 580"/>
                  <a:gd name="T44" fmla="*/ 513 w 750"/>
                  <a:gd name="T45" fmla="*/ 106 h 580"/>
                  <a:gd name="T46" fmla="*/ 463 w 750"/>
                  <a:gd name="T47" fmla="*/ 101 h 580"/>
                  <a:gd name="T48" fmla="*/ 410 w 750"/>
                  <a:gd name="T49" fmla="*/ 104 h 580"/>
                  <a:gd name="T50" fmla="*/ 354 w 750"/>
                  <a:gd name="T51" fmla="*/ 117 h 580"/>
                  <a:gd name="T52" fmla="*/ 299 w 750"/>
                  <a:gd name="T53" fmla="*/ 142 h 580"/>
                  <a:gd name="T54" fmla="*/ 241 w 750"/>
                  <a:gd name="T55" fmla="*/ 181 h 580"/>
                  <a:gd name="T56" fmla="*/ 185 w 750"/>
                  <a:gd name="T57" fmla="*/ 236 h 580"/>
                  <a:gd name="T58" fmla="*/ 129 w 750"/>
                  <a:gd name="T59" fmla="*/ 308 h 580"/>
                  <a:gd name="T60" fmla="*/ 75 w 750"/>
                  <a:gd name="T61" fmla="*/ 400 h 580"/>
                  <a:gd name="T62" fmla="*/ 24 w 750"/>
                  <a:gd name="T63" fmla="*/ 514 h 580"/>
                  <a:gd name="T64" fmla="*/ 1 w 750"/>
                  <a:gd name="T65" fmla="*/ 575 h 580"/>
                  <a:gd name="T66" fmla="*/ 10 w 750"/>
                  <a:gd name="T67" fmla="*/ 532 h 580"/>
                  <a:gd name="T68" fmla="*/ 30 w 750"/>
                  <a:gd name="T69" fmla="*/ 459 h 580"/>
                  <a:gd name="T70" fmla="*/ 62 w 750"/>
                  <a:gd name="T71" fmla="*/ 366 h 580"/>
                  <a:gd name="T72" fmla="*/ 108 w 750"/>
                  <a:gd name="T73" fmla="*/ 263 h 580"/>
                  <a:gd name="T74" fmla="*/ 170 w 750"/>
                  <a:gd name="T75" fmla="*/ 165 h 580"/>
                  <a:gd name="T76" fmla="*/ 249 w 750"/>
                  <a:gd name="T77" fmla="*/ 80 h 580"/>
                  <a:gd name="T78" fmla="*/ 346 w 750"/>
                  <a:gd name="T79" fmla="*/ 21 h 58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750" h="580">
                    <a:moveTo>
                      <a:pt x="403" y="4"/>
                    </a:moveTo>
                    <a:lnTo>
                      <a:pt x="408" y="3"/>
                    </a:lnTo>
                    <a:lnTo>
                      <a:pt x="413" y="3"/>
                    </a:lnTo>
                    <a:lnTo>
                      <a:pt x="419" y="2"/>
                    </a:lnTo>
                    <a:lnTo>
                      <a:pt x="424" y="1"/>
                    </a:lnTo>
                    <a:lnTo>
                      <a:pt x="430" y="1"/>
                    </a:lnTo>
                    <a:lnTo>
                      <a:pt x="434" y="0"/>
                    </a:lnTo>
                    <a:lnTo>
                      <a:pt x="440" y="0"/>
                    </a:lnTo>
                    <a:lnTo>
                      <a:pt x="446" y="0"/>
                    </a:lnTo>
                    <a:lnTo>
                      <a:pt x="461" y="0"/>
                    </a:lnTo>
                    <a:lnTo>
                      <a:pt x="478" y="0"/>
                    </a:lnTo>
                    <a:lnTo>
                      <a:pt x="494" y="1"/>
                    </a:lnTo>
                    <a:lnTo>
                      <a:pt x="512" y="2"/>
                    </a:lnTo>
                    <a:lnTo>
                      <a:pt x="529" y="5"/>
                    </a:lnTo>
                    <a:lnTo>
                      <a:pt x="546" y="9"/>
                    </a:lnTo>
                    <a:lnTo>
                      <a:pt x="565" y="13"/>
                    </a:lnTo>
                    <a:lnTo>
                      <a:pt x="584" y="18"/>
                    </a:lnTo>
                    <a:lnTo>
                      <a:pt x="603" y="24"/>
                    </a:lnTo>
                    <a:lnTo>
                      <a:pt x="622" y="31"/>
                    </a:lnTo>
                    <a:lnTo>
                      <a:pt x="642" y="40"/>
                    </a:lnTo>
                    <a:lnTo>
                      <a:pt x="662" y="49"/>
                    </a:lnTo>
                    <a:lnTo>
                      <a:pt x="682" y="60"/>
                    </a:lnTo>
                    <a:lnTo>
                      <a:pt x="703" y="70"/>
                    </a:lnTo>
                    <a:lnTo>
                      <a:pt x="724" y="83"/>
                    </a:lnTo>
                    <a:lnTo>
                      <a:pt x="745" y="96"/>
                    </a:lnTo>
                    <a:lnTo>
                      <a:pt x="747" y="101"/>
                    </a:lnTo>
                    <a:lnTo>
                      <a:pt x="748" y="111"/>
                    </a:lnTo>
                    <a:lnTo>
                      <a:pt x="750" y="127"/>
                    </a:lnTo>
                    <a:lnTo>
                      <a:pt x="750" y="143"/>
                    </a:lnTo>
                    <a:lnTo>
                      <a:pt x="749" y="161"/>
                    </a:lnTo>
                    <a:lnTo>
                      <a:pt x="743" y="174"/>
                    </a:lnTo>
                    <a:lnTo>
                      <a:pt x="734" y="182"/>
                    </a:lnTo>
                    <a:lnTo>
                      <a:pt x="718" y="183"/>
                    </a:lnTo>
                    <a:lnTo>
                      <a:pt x="712" y="181"/>
                    </a:lnTo>
                    <a:lnTo>
                      <a:pt x="705" y="177"/>
                    </a:lnTo>
                    <a:lnTo>
                      <a:pt x="695" y="173"/>
                    </a:lnTo>
                    <a:lnTo>
                      <a:pt x="684" y="167"/>
                    </a:lnTo>
                    <a:lnTo>
                      <a:pt x="670" y="160"/>
                    </a:lnTo>
                    <a:lnTo>
                      <a:pt x="656" y="153"/>
                    </a:lnTo>
                    <a:lnTo>
                      <a:pt x="639" y="144"/>
                    </a:lnTo>
                    <a:lnTo>
                      <a:pt x="622" y="137"/>
                    </a:lnTo>
                    <a:lnTo>
                      <a:pt x="602" y="129"/>
                    </a:lnTo>
                    <a:lnTo>
                      <a:pt x="582" y="122"/>
                    </a:lnTo>
                    <a:lnTo>
                      <a:pt x="559" y="115"/>
                    </a:lnTo>
                    <a:lnTo>
                      <a:pt x="537" y="110"/>
                    </a:lnTo>
                    <a:lnTo>
                      <a:pt x="513" y="106"/>
                    </a:lnTo>
                    <a:lnTo>
                      <a:pt x="489" y="102"/>
                    </a:lnTo>
                    <a:lnTo>
                      <a:pt x="463" y="101"/>
                    </a:lnTo>
                    <a:lnTo>
                      <a:pt x="437" y="102"/>
                    </a:lnTo>
                    <a:lnTo>
                      <a:pt x="410" y="104"/>
                    </a:lnTo>
                    <a:lnTo>
                      <a:pt x="383" y="110"/>
                    </a:lnTo>
                    <a:lnTo>
                      <a:pt x="354" y="117"/>
                    </a:lnTo>
                    <a:lnTo>
                      <a:pt x="327" y="129"/>
                    </a:lnTo>
                    <a:lnTo>
                      <a:pt x="299" y="142"/>
                    </a:lnTo>
                    <a:lnTo>
                      <a:pt x="269" y="160"/>
                    </a:lnTo>
                    <a:lnTo>
                      <a:pt x="241" y="181"/>
                    </a:lnTo>
                    <a:lnTo>
                      <a:pt x="213" y="207"/>
                    </a:lnTo>
                    <a:lnTo>
                      <a:pt x="185" y="236"/>
                    </a:lnTo>
                    <a:lnTo>
                      <a:pt x="156" y="269"/>
                    </a:lnTo>
                    <a:lnTo>
                      <a:pt x="129" y="308"/>
                    </a:lnTo>
                    <a:lnTo>
                      <a:pt x="102" y="352"/>
                    </a:lnTo>
                    <a:lnTo>
                      <a:pt x="75" y="400"/>
                    </a:lnTo>
                    <a:lnTo>
                      <a:pt x="49" y="454"/>
                    </a:lnTo>
                    <a:lnTo>
                      <a:pt x="24" y="514"/>
                    </a:lnTo>
                    <a:lnTo>
                      <a:pt x="0" y="580"/>
                    </a:lnTo>
                    <a:lnTo>
                      <a:pt x="1" y="575"/>
                    </a:lnTo>
                    <a:lnTo>
                      <a:pt x="4" y="558"/>
                    </a:lnTo>
                    <a:lnTo>
                      <a:pt x="10" y="532"/>
                    </a:lnTo>
                    <a:lnTo>
                      <a:pt x="18" y="499"/>
                    </a:lnTo>
                    <a:lnTo>
                      <a:pt x="30" y="459"/>
                    </a:lnTo>
                    <a:lnTo>
                      <a:pt x="44" y="414"/>
                    </a:lnTo>
                    <a:lnTo>
                      <a:pt x="62" y="366"/>
                    </a:lnTo>
                    <a:lnTo>
                      <a:pt x="83" y="315"/>
                    </a:lnTo>
                    <a:lnTo>
                      <a:pt x="108" y="263"/>
                    </a:lnTo>
                    <a:lnTo>
                      <a:pt x="137" y="214"/>
                    </a:lnTo>
                    <a:lnTo>
                      <a:pt x="170" y="165"/>
                    </a:lnTo>
                    <a:lnTo>
                      <a:pt x="207" y="120"/>
                    </a:lnTo>
                    <a:lnTo>
                      <a:pt x="249" y="80"/>
                    </a:lnTo>
                    <a:lnTo>
                      <a:pt x="295" y="47"/>
                    </a:lnTo>
                    <a:lnTo>
                      <a:pt x="346" y="21"/>
                    </a:lnTo>
                    <a:lnTo>
                      <a:pt x="403" y="4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Freeform 32"/>
              <p:cNvSpPr>
                <a:spLocks/>
              </p:cNvSpPr>
              <p:nvPr/>
            </p:nvSpPr>
            <p:spPr bwMode="auto">
              <a:xfrm>
                <a:off x="3198" y="1862"/>
                <a:ext cx="100" cy="100"/>
              </a:xfrm>
              <a:custGeom>
                <a:avLst/>
                <a:gdLst>
                  <a:gd name="T0" fmla="*/ 100 w 100"/>
                  <a:gd name="T1" fmla="*/ 51 h 100"/>
                  <a:gd name="T2" fmla="*/ 99 w 100"/>
                  <a:gd name="T3" fmla="*/ 60 h 100"/>
                  <a:gd name="T4" fmla="*/ 97 w 100"/>
                  <a:gd name="T5" fmla="*/ 70 h 100"/>
                  <a:gd name="T6" fmla="*/ 92 w 100"/>
                  <a:gd name="T7" fmla="*/ 78 h 100"/>
                  <a:gd name="T8" fmla="*/ 86 w 100"/>
                  <a:gd name="T9" fmla="*/ 86 h 100"/>
                  <a:gd name="T10" fmla="*/ 78 w 100"/>
                  <a:gd name="T11" fmla="*/ 92 h 100"/>
                  <a:gd name="T12" fmla="*/ 70 w 100"/>
                  <a:gd name="T13" fmla="*/ 97 h 100"/>
                  <a:gd name="T14" fmla="*/ 60 w 100"/>
                  <a:gd name="T15" fmla="*/ 99 h 100"/>
                  <a:gd name="T16" fmla="*/ 50 w 100"/>
                  <a:gd name="T17" fmla="*/ 100 h 100"/>
                  <a:gd name="T18" fmla="*/ 40 w 100"/>
                  <a:gd name="T19" fmla="*/ 99 h 100"/>
                  <a:gd name="T20" fmla="*/ 31 w 100"/>
                  <a:gd name="T21" fmla="*/ 97 h 100"/>
                  <a:gd name="T22" fmla="*/ 23 w 100"/>
                  <a:gd name="T23" fmla="*/ 92 h 100"/>
                  <a:gd name="T24" fmla="*/ 14 w 100"/>
                  <a:gd name="T25" fmla="*/ 86 h 100"/>
                  <a:gd name="T26" fmla="*/ 9 w 100"/>
                  <a:gd name="T27" fmla="*/ 78 h 100"/>
                  <a:gd name="T28" fmla="*/ 4 w 100"/>
                  <a:gd name="T29" fmla="*/ 70 h 100"/>
                  <a:gd name="T30" fmla="*/ 1 w 100"/>
                  <a:gd name="T31" fmla="*/ 60 h 100"/>
                  <a:gd name="T32" fmla="*/ 0 w 100"/>
                  <a:gd name="T33" fmla="*/ 51 h 100"/>
                  <a:gd name="T34" fmla="*/ 1 w 100"/>
                  <a:gd name="T35" fmla="*/ 40 h 100"/>
                  <a:gd name="T36" fmla="*/ 4 w 100"/>
                  <a:gd name="T37" fmla="*/ 31 h 100"/>
                  <a:gd name="T38" fmla="*/ 9 w 100"/>
                  <a:gd name="T39" fmla="*/ 23 h 100"/>
                  <a:gd name="T40" fmla="*/ 14 w 100"/>
                  <a:gd name="T41" fmla="*/ 14 h 100"/>
                  <a:gd name="T42" fmla="*/ 23 w 100"/>
                  <a:gd name="T43" fmla="*/ 9 h 100"/>
                  <a:gd name="T44" fmla="*/ 31 w 100"/>
                  <a:gd name="T45" fmla="*/ 4 h 100"/>
                  <a:gd name="T46" fmla="*/ 40 w 100"/>
                  <a:gd name="T47" fmla="*/ 1 h 100"/>
                  <a:gd name="T48" fmla="*/ 50 w 100"/>
                  <a:gd name="T49" fmla="*/ 0 h 100"/>
                  <a:gd name="T50" fmla="*/ 60 w 100"/>
                  <a:gd name="T51" fmla="*/ 1 h 100"/>
                  <a:gd name="T52" fmla="*/ 70 w 100"/>
                  <a:gd name="T53" fmla="*/ 4 h 100"/>
                  <a:gd name="T54" fmla="*/ 78 w 100"/>
                  <a:gd name="T55" fmla="*/ 9 h 100"/>
                  <a:gd name="T56" fmla="*/ 86 w 100"/>
                  <a:gd name="T57" fmla="*/ 14 h 100"/>
                  <a:gd name="T58" fmla="*/ 92 w 100"/>
                  <a:gd name="T59" fmla="*/ 23 h 100"/>
                  <a:gd name="T60" fmla="*/ 97 w 100"/>
                  <a:gd name="T61" fmla="*/ 31 h 100"/>
                  <a:gd name="T62" fmla="*/ 99 w 100"/>
                  <a:gd name="T63" fmla="*/ 40 h 100"/>
                  <a:gd name="T64" fmla="*/ 100 w 100"/>
                  <a:gd name="T65" fmla="*/ 51 h 10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00" h="100">
                    <a:moveTo>
                      <a:pt x="100" y="51"/>
                    </a:moveTo>
                    <a:lnTo>
                      <a:pt x="99" y="60"/>
                    </a:lnTo>
                    <a:lnTo>
                      <a:pt x="97" y="70"/>
                    </a:lnTo>
                    <a:lnTo>
                      <a:pt x="92" y="78"/>
                    </a:lnTo>
                    <a:lnTo>
                      <a:pt x="86" y="86"/>
                    </a:lnTo>
                    <a:lnTo>
                      <a:pt x="78" y="92"/>
                    </a:lnTo>
                    <a:lnTo>
                      <a:pt x="70" y="97"/>
                    </a:lnTo>
                    <a:lnTo>
                      <a:pt x="60" y="99"/>
                    </a:lnTo>
                    <a:lnTo>
                      <a:pt x="50" y="100"/>
                    </a:lnTo>
                    <a:lnTo>
                      <a:pt x="40" y="99"/>
                    </a:lnTo>
                    <a:lnTo>
                      <a:pt x="31" y="97"/>
                    </a:lnTo>
                    <a:lnTo>
                      <a:pt x="23" y="92"/>
                    </a:lnTo>
                    <a:lnTo>
                      <a:pt x="14" y="86"/>
                    </a:lnTo>
                    <a:lnTo>
                      <a:pt x="9" y="78"/>
                    </a:lnTo>
                    <a:lnTo>
                      <a:pt x="4" y="70"/>
                    </a:lnTo>
                    <a:lnTo>
                      <a:pt x="1" y="60"/>
                    </a:lnTo>
                    <a:lnTo>
                      <a:pt x="0" y="51"/>
                    </a:lnTo>
                    <a:lnTo>
                      <a:pt x="1" y="40"/>
                    </a:lnTo>
                    <a:lnTo>
                      <a:pt x="4" y="31"/>
                    </a:lnTo>
                    <a:lnTo>
                      <a:pt x="9" y="23"/>
                    </a:lnTo>
                    <a:lnTo>
                      <a:pt x="14" y="14"/>
                    </a:lnTo>
                    <a:lnTo>
                      <a:pt x="23" y="9"/>
                    </a:lnTo>
                    <a:lnTo>
                      <a:pt x="31" y="4"/>
                    </a:lnTo>
                    <a:lnTo>
                      <a:pt x="40" y="1"/>
                    </a:lnTo>
                    <a:lnTo>
                      <a:pt x="50" y="0"/>
                    </a:lnTo>
                    <a:lnTo>
                      <a:pt x="60" y="1"/>
                    </a:lnTo>
                    <a:lnTo>
                      <a:pt x="70" y="4"/>
                    </a:lnTo>
                    <a:lnTo>
                      <a:pt x="78" y="9"/>
                    </a:lnTo>
                    <a:lnTo>
                      <a:pt x="86" y="14"/>
                    </a:lnTo>
                    <a:lnTo>
                      <a:pt x="92" y="23"/>
                    </a:lnTo>
                    <a:lnTo>
                      <a:pt x="97" y="31"/>
                    </a:lnTo>
                    <a:lnTo>
                      <a:pt x="99" y="40"/>
                    </a:lnTo>
                    <a:lnTo>
                      <a:pt x="100" y="5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" name="Group 4"/>
            <p:cNvGrpSpPr>
              <a:grpSpLocks noChangeAspect="1"/>
            </p:cNvGrpSpPr>
            <p:nvPr/>
          </p:nvGrpSpPr>
          <p:grpSpPr bwMode="auto">
            <a:xfrm>
              <a:off x="3200400" y="1524000"/>
              <a:ext cx="1320800" cy="1047750"/>
              <a:chOff x="2305" y="1682"/>
              <a:chExt cx="2351" cy="1956"/>
            </a:xfrm>
          </p:grpSpPr>
          <p:sp>
            <p:nvSpPr>
              <p:cNvPr id="44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2305" y="1682"/>
                <a:ext cx="2351" cy="19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5"/>
              <p:cNvSpPr>
                <a:spLocks/>
              </p:cNvSpPr>
              <p:nvPr/>
            </p:nvSpPr>
            <p:spPr bwMode="auto">
              <a:xfrm>
                <a:off x="2651" y="3030"/>
                <a:ext cx="1659" cy="547"/>
              </a:xfrm>
              <a:custGeom>
                <a:avLst/>
                <a:gdLst>
                  <a:gd name="T0" fmla="*/ 1653 w 1659"/>
                  <a:gd name="T1" fmla="*/ 14 h 547"/>
                  <a:gd name="T2" fmla="*/ 1650 w 1659"/>
                  <a:gd name="T3" fmla="*/ 58 h 547"/>
                  <a:gd name="T4" fmla="*/ 1603 w 1659"/>
                  <a:gd name="T5" fmla="*/ 97 h 547"/>
                  <a:gd name="T6" fmla="*/ 1549 w 1659"/>
                  <a:gd name="T7" fmla="*/ 167 h 547"/>
                  <a:gd name="T8" fmla="*/ 1518 w 1659"/>
                  <a:gd name="T9" fmla="*/ 263 h 547"/>
                  <a:gd name="T10" fmla="*/ 1551 w 1659"/>
                  <a:gd name="T11" fmla="*/ 366 h 547"/>
                  <a:gd name="T12" fmla="*/ 1633 w 1659"/>
                  <a:gd name="T13" fmla="*/ 474 h 547"/>
                  <a:gd name="T14" fmla="*/ 1618 w 1659"/>
                  <a:gd name="T15" fmla="*/ 531 h 547"/>
                  <a:gd name="T16" fmla="*/ 1571 w 1659"/>
                  <a:gd name="T17" fmla="*/ 529 h 547"/>
                  <a:gd name="T18" fmla="*/ 1523 w 1659"/>
                  <a:gd name="T19" fmla="*/ 493 h 547"/>
                  <a:gd name="T20" fmla="*/ 1462 w 1659"/>
                  <a:gd name="T21" fmla="*/ 429 h 547"/>
                  <a:gd name="T22" fmla="*/ 1400 w 1659"/>
                  <a:gd name="T23" fmla="*/ 399 h 547"/>
                  <a:gd name="T24" fmla="*/ 1344 w 1659"/>
                  <a:gd name="T25" fmla="*/ 404 h 547"/>
                  <a:gd name="T26" fmla="*/ 1294 w 1659"/>
                  <a:gd name="T27" fmla="*/ 438 h 547"/>
                  <a:gd name="T28" fmla="*/ 1215 w 1659"/>
                  <a:gd name="T29" fmla="*/ 505 h 547"/>
                  <a:gd name="T30" fmla="*/ 1109 w 1659"/>
                  <a:gd name="T31" fmla="*/ 529 h 547"/>
                  <a:gd name="T32" fmla="*/ 1000 w 1659"/>
                  <a:gd name="T33" fmla="*/ 515 h 547"/>
                  <a:gd name="T34" fmla="*/ 906 w 1659"/>
                  <a:gd name="T35" fmla="*/ 481 h 547"/>
                  <a:gd name="T36" fmla="*/ 832 w 1659"/>
                  <a:gd name="T37" fmla="*/ 452 h 547"/>
                  <a:gd name="T38" fmla="*/ 761 w 1659"/>
                  <a:gd name="T39" fmla="*/ 463 h 547"/>
                  <a:gd name="T40" fmla="*/ 696 w 1659"/>
                  <a:gd name="T41" fmla="*/ 496 h 547"/>
                  <a:gd name="T42" fmla="*/ 643 w 1659"/>
                  <a:gd name="T43" fmla="*/ 534 h 547"/>
                  <a:gd name="T44" fmla="*/ 594 w 1659"/>
                  <a:gd name="T45" fmla="*/ 540 h 547"/>
                  <a:gd name="T46" fmla="*/ 526 w 1659"/>
                  <a:gd name="T47" fmla="*/ 484 h 547"/>
                  <a:gd name="T48" fmla="*/ 447 w 1659"/>
                  <a:gd name="T49" fmla="*/ 427 h 547"/>
                  <a:gd name="T50" fmla="*/ 366 w 1659"/>
                  <a:gd name="T51" fmla="*/ 423 h 547"/>
                  <a:gd name="T52" fmla="*/ 280 w 1659"/>
                  <a:gd name="T53" fmla="*/ 483 h 547"/>
                  <a:gd name="T54" fmla="*/ 221 w 1659"/>
                  <a:gd name="T55" fmla="*/ 477 h 547"/>
                  <a:gd name="T56" fmla="*/ 177 w 1659"/>
                  <a:gd name="T57" fmla="*/ 441 h 547"/>
                  <a:gd name="T58" fmla="*/ 131 w 1659"/>
                  <a:gd name="T59" fmla="*/ 417 h 547"/>
                  <a:gd name="T60" fmla="*/ 71 w 1659"/>
                  <a:gd name="T61" fmla="*/ 411 h 547"/>
                  <a:gd name="T62" fmla="*/ 18 w 1659"/>
                  <a:gd name="T63" fmla="*/ 359 h 547"/>
                  <a:gd name="T64" fmla="*/ 2 w 1659"/>
                  <a:gd name="T65" fmla="*/ 299 h 547"/>
                  <a:gd name="T66" fmla="*/ 53 w 1659"/>
                  <a:gd name="T67" fmla="*/ 273 h 547"/>
                  <a:gd name="T68" fmla="*/ 157 w 1659"/>
                  <a:gd name="T69" fmla="*/ 287 h 547"/>
                  <a:gd name="T70" fmla="*/ 223 w 1659"/>
                  <a:gd name="T71" fmla="*/ 276 h 547"/>
                  <a:gd name="T72" fmla="*/ 263 w 1659"/>
                  <a:gd name="T73" fmla="*/ 247 h 547"/>
                  <a:gd name="T74" fmla="*/ 295 w 1659"/>
                  <a:gd name="T75" fmla="*/ 216 h 547"/>
                  <a:gd name="T76" fmla="*/ 347 w 1659"/>
                  <a:gd name="T77" fmla="*/ 197 h 547"/>
                  <a:gd name="T78" fmla="*/ 438 w 1659"/>
                  <a:gd name="T79" fmla="*/ 193 h 547"/>
                  <a:gd name="T80" fmla="*/ 548 w 1659"/>
                  <a:gd name="T81" fmla="*/ 210 h 547"/>
                  <a:gd name="T82" fmla="*/ 658 w 1659"/>
                  <a:gd name="T83" fmla="*/ 247 h 547"/>
                  <a:gd name="T84" fmla="*/ 765 w 1659"/>
                  <a:gd name="T85" fmla="*/ 298 h 547"/>
                  <a:gd name="T86" fmla="*/ 898 w 1659"/>
                  <a:gd name="T87" fmla="*/ 331 h 547"/>
                  <a:gd name="T88" fmla="*/ 1045 w 1659"/>
                  <a:gd name="T89" fmla="*/ 331 h 547"/>
                  <a:gd name="T90" fmla="*/ 1182 w 1659"/>
                  <a:gd name="T91" fmla="*/ 282 h 547"/>
                  <a:gd name="T92" fmla="*/ 1306 w 1659"/>
                  <a:gd name="T93" fmla="*/ 196 h 547"/>
                  <a:gd name="T94" fmla="*/ 1446 w 1659"/>
                  <a:gd name="T95" fmla="*/ 108 h 547"/>
                  <a:gd name="T96" fmla="*/ 1571 w 1659"/>
                  <a:gd name="T97" fmla="*/ 39 h 547"/>
                  <a:gd name="T98" fmla="*/ 1639 w 1659"/>
                  <a:gd name="T99" fmla="*/ 1 h 54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1659" h="547">
                    <a:moveTo>
                      <a:pt x="1642" y="0"/>
                    </a:moveTo>
                    <a:lnTo>
                      <a:pt x="1643" y="2"/>
                    </a:lnTo>
                    <a:lnTo>
                      <a:pt x="1648" y="7"/>
                    </a:lnTo>
                    <a:lnTo>
                      <a:pt x="1653" y="14"/>
                    </a:lnTo>
                    <a:lnTo>
                      <a:pt x="1657" y="24"/>
                    </a:lnTo>
                    <a:lnTo>
                      <a:pt x="1659" y="35"/>
                    </a:lnTo>
                    <a:lnTo>
                      <a:pt x="1657" y="46"/>
                    </a:lnTo>
                    <a:lnTo>
                      <a:pt x="1650" y="58"/>
                    </a:lnTo>
                    <a:lnTo>
                      <a:pt x="1637" y="68"/>
                    </a:lnTo>
                    <a:lnTo>
                      <a:pt x="1628" y="75"/>
                    </a:lnTo>
                    <a:lnTo>
                      <a:pt x="1616" y="85"/>
                    </a:lnTo>
                    <a:lnTo>
                      <a:pt x="1603" y="97"/>
                    </a:lnTo>
                    <a:lnTo>
                      <a:pt x="1589" y="112"/>
                    </a:lnTo>
                    <a:lnTo>
                      <a:pt x="1575" y="128"/>
                    </a:lnTo>
                    <a:lnTo>
                      <a:pt x="1562" y="147"/>
                    </a:lnTo>
                    <a:lnTo>
                      <a:pt x="1549" y="167"/>
                    </a:lnTo>
                    <a:lnTo>
                      <a:pt x="1537" y="190"/>
                    </a:lnTo>
                    <a:lnTo>
                      <a:pt x="1529" y="213"/>
                    </a:lnTo>
                    <a:lnTo>
                      <a:pt x="1522" y="237"/>
                    </a:lnTo>
                    <a:lnTo>
                      <a:pt x="1518" y="263"/>
                    </a:lnTo>
                    <a:lnTo>
                      <a:pt x="1519" y="287"/>
                    </a:lnTo>
                    <a:lnTo>
                      <a:pt x="1525" y="315"/>
                    </a:lnTo>
                    <a:lnTo>
                      <a:pt x="1535" y="341"/>
                    </a:lnTo>
                    <a:lnTo>
                      <a:pt x="1551" y="366"/>
                    </a:lnTo>
                    <a:lnTo>
                      <a:pt x="1574" y="392"/>
                    </a:lnTo>
                    <a:lnTo>
                      <a:pt x="1602" y="423"/>
                    </a:lnTo>
                    <a:lnTo>
                      <a:pt x="1621" y="450"/>
                    </a:lnTo>
                    <a:lnTo>
                      <a:pt x="1633" y="474"/>
                    </a:lnTo>
                    <a:lnTo>
                      <a:pt x="1637" y="495"/>
                    </a:lnTo>
                    <a:lnTo>
                      <a:pt x="1636" y="511"/>
                    </a:lnTo>
                    <a:lnTo>
                      <a:pt x="1629" y="523"/>
                    </a:lnTo>
                    <a:lnTo>
                      <a:pt x="1618" y="531"/>
                    </a:lnTo>
                    <a:lnTo>
                      <a:pt x="1604" y="535"/>
                    </a:lnTo>
                    <a:lnTo>
                      <a:pt x="1594" y="535"/>
                    </a:lnTo>
                    <a:lnTo>
                      <a:pt x="1583" y="533"/>
                    </a:lnTo>
                    <a:lnTo>
                      <a:pt x="1571" y="529"/>
                    </a:lnTo>
                    <a:lnTo>
                      <a:pt x="1560" y="523"/>
                    </a:lnTo>
                    <a:lnTo>
                      <a:pt x="1548" y="515"/>
                    </a:lnTo>
                    <a:lnTo>
                      <a:pt x="1535" y="505"/>
                    </a:lnTo>
                    <a:lnTo>
                      <a:pt x="1523" y="493"/>
                    </a:lnTo>
                    <a:lnTo>
                      <a:pt x="1510" y="478"/>
                    </a:lnTo>
                    <a:lnTo>
                      <a:pt x="1494" y="460"/>
                    </a:lnTo>
                    <a:lnTo>
                      <a:pt x="1478" y="443"/>
                    </a:lnTo>
                    <a:lnTo>
                      <a:pt x="1462" y="429"/>
                    </a:lnTo>
                    <a:lnTo>
                      <a:pt x="1446" y="418"/>
                    </a:lnTo>
                    <a:lnTo>
                      <a:pt x="1431" y="410"/>
                    </a:lnTo>
                    <a:lnTo>
                      <a:pt x="1416" y="403"/>
                    </a:lnTo>
                    <a:lnTo>
                      <a:pt x="1400" y="399"/>
                    </a:lnTo>
                    <a:lnTo>
                      <a:pt x="1386" y="397"/>
                    </a:lnTo>
                    <a:lnTo>
                      <a:pt x="1372" y="397"/>
                    </a:lnTo>
                    <a:lnTo>
                      <a:pt x="1358" y="399"/>
                    </a:lnTo>
                    <a:lnTo>
                      <a:pt x="1344" y="404"/>
                    </a:lnTo>
                    <a:lnTo>
                      <a:pt x="1331" y="410"/>
                    </a:lnTo>
                    <a:lnTo>
                      <a:pt x="1318" y="418"/>
                    </a:lnTo>
                    <a:lnTo>
                      <a:pt x="1306" y="428"/>
                    </a:lnTo>
                    <a:lnTo>
                      <a:pt x="1294" y="438"/>
                    </a:lnTo>
                    <a:lnTo>
                      <a:pt x="1283" y="451"/>
                    </a:lnTo>
                    <a:lnTo>
                      <a:pt x="1261" y="472"/>
                    </a:lnTo>
                    <a:lnTo>
                      <a:pt x="1239" y="491"/>
                    </a:lnTo>
                    <a:lnTo>
                      <a:pt x="1215" y="505"/>
                    </a:lnTo>
                    <a:lnTo>
                      <a:pt x="1190" y="516"/>
                    </a:lnTo>
                    <a:lnTo>
                      <a:pt x="1164" y="523"/>
                    </a:lnTo>
                    <a:lnTo>
                      <a:pt x="1136" y="528"/>
                    </a:lnTo>
                    <a:lnTo>
                      <a:pt x="1109" y="529"/>
                    </a:lnTo>
                    <a:lnTo>
                      <a:pt x="1081" y="529"/>
                    </a:lnTo>
                    <a:lnTo>
                      <a:pt x="1054" y="526"/>
                    </a:lnTo>
                    <a:lnTo>
                      <a:pt x="1026" y="522"/>
                    </a:lnTo>
                    <a:lnTo>
                      <a:pt x="1000" y="515"/>
                    </a:lnTo>
                    <a:lnTo>
                      <a:pt x="974" y="508"/>
                    </a:lnTo>
                    <a:lnTo>
                      <a:pt x="949" y="500"/>
                    </a:lnTo>
                    <a:lnTo>
                      <a:pt x="927" y="490"/>
                    </a:lnTo>
                    <a:lnTo>
                      <a:pt x="906" y="481"/>
                    </a:lnTo>
                    <a:lnTo>
                      <a:pt x="887" y="470"/>
                    </a:lnTo>
                    <a:lnTo>
                      <a:pt x="869" y="462"/>
                    </a:lnTo>
                    <a:lnTo>
                      <a:pt x="850" y="456"/>
                    </a:lnTo>
                    <a:lnTo>
                      <a:pt x="832" y="452"/>
                    </a:lnTo>
                    <a:lnTo>
                      <a:pt x="814" y="452"/>
                    </a:lnTo>
                    <a:lnTo>
                      <a:pt x="796" y="454"/>
                    </a:lnTo>
                    <a:lnTo>
                      <a:pt x="778" y="458"/>
                    </a:lnTo>
                    <a:lnTo>
                      <a:pt x="761" y="463"/>
                    </a:lnTo>
                    <a:lnTo>
                      <a:pt x="744" y="470"/>
                    </a:lnTo>
                    <a:lnTo>
                      <a:pt x="726" y="478"/>
                    </a:lnTo>
                    <a:lnTo>
                      <a:pt x="711" y="487"/>
                    </a:lnTo>
                    <a:lnTo>
                      <a:pt x="696" y="496"/>
                    </a:lnTo>
                    <a:lnTo>
                      <a:pt x="682" y="507"/>
                    </a:lnTo>
                    <a:lnTo>
                      <a:pt x="667" y="516"/>
                    </a:lnTo>
                    <a:lnTo>
                      <a:pt x="655" y="526"/>
                    </a:lnTo>
                    <a:lnTo>
                      <a:pt x="643" y="534"/>
                    </a:lnTo>
                    <a:lnTo>
                      <a:pt x="632" y="542"/>
                    </a:lnTo>
                    <a:lnTo>
                      <a:pt x="622" y="547"/>
                    </a:lnTo>
                    <a:lnTo>
                      <a:pt x="609" y="546"/>
                    </a:lnTo>
                    <a:lnTo>
                      <a:pt x="594" y="540"/>
                    </a:lnTo>
                    <a:lnTo>
                      <a:pt x="579" y="529"/>
                    </a:lnTo>
                    <a:lnTo>
                      <a:pt x="563" y="516"/>
                    </a:lnTo>
                    <a:lnTo>
                      <a:pt x="545" y="501"/>
                    </a:lnTo>
                    <a:lnTo>
                      <a:pt x="526" y="484"/>
                    </a:lnTo>
                    <a:lnTo>
                      <a:pt x="507" y="468"/>
                    </a:lnTo>
                    <a:lnTo>
                      <a:pt x="488" y="452"/>
                    </a:lnTo>
                    <a:lnTo>
                      <a:pt x="467" y="438"/>
                    </a:lnTo>
                    <a:lnTo>
                      <a:pt x="447" y="427"/>
                    </a:lnTo>
                    <a:lnTo>
                      <a:pt x="427" y="418"/>
                    </a:lnTo>
                    <a:lnTo>
                      <a:pt x="406" y="415"/>
                    </a:lnTo>
                    <a:lnTo>
                      <a:pt x="386" y="416"/>
                    </a:lnTo>
                    <a:lnTo>
                      <a:pt x="366" y="423"/>
                    </a:lnTo>
                    <a:lnTo>
                      <a:pt x="346" y="438"/>
                    </a:lnTo>
                    <a:lnTo>
                      <a:pt x="321" y="460"/>
                    </a:lnTo>
                    <a:lnTo>
                      <a:pt x="300" y="474"/>
                    </a:lnTo>
                    <a:lnTo>
                      <a:pt x="280" y="483"/>
                    </a:lnTo>
                    <a:lnTo>
                      <a:pt x="263" y="488"/>
                    </a:lnTo>
                    <a:lnTo>
                      <a:pt x="247" y="488"/>
                    </a:lnTo>
                    <a:lnTo>
                      <a:pt x="234" y="484"/>
                    </a:lnTo>
                    <a:lnTo>
                      <a:pt x="221" y="477"/>
                    </a:lnTo>
                    <a:lnTo>
                      <a:pt x="209" y="469"/>
                    </a:lnTo>
                    <a:lnTo>
                      <a:pt x="198" y="460"/>
                    </a:lnTo>
                    <a:lnTo>
                      <a:pt x="188" y="450"/>
                    </a:lnTo>
                    <a:lnTo>
                      <a:pt x="177" y="441"/>
                    </a:lnTo>
                    <a:lnTo>
                      <a:pt x="167" y="431"/>
                    </a:lnTo>
                    <a:lnTo>
                      <a:pt x="155" y="424"/>
                    </a:lnTo>
                    <a:lnTo>
                      <a:pt x="143" y="419"/>
                    </a:lnTo>
                    <a:lnTo>
                      <a:pt x="131" y="417"/>
                    </a:lnTo>
                    <a:lnTo>
                      <a:pt x="117" y="419"/>
                    </a:lnTo>
                    <a:lnTo>
                      <a:pt x="102" y="421"/>
                    </a:lnTo>
                    <a:lnTo>
                      <a:pt x="86" y="418"/>
                    </a:lnTo>
                    <a:lnTo>
                      <a:pt x="71" y="411"/>
                    </a:lnTo>
                    <a:lnTo>
                      <a:pt x="56" y="402"/>
                    </a:lnTo>
                    <a:lnTo>
                      <a:pt x="42" y="389"/>
                    </a:lnTo>
                    <a:lnTo>
                      <a:pt x="29" y="375"/>
                    </a:lnTo>
                    <a:lnTo>
                      <a:pt x="18" y="359"/>
                    </a:lnTo>
                    <a:lnTo>
                      <a:pt x="9" y="343"/>
                    </a:lnTo>
                    <a:lnTo>
                      <a:pt x="3" y="328"/>
                    </a:lnTo>
                    <a:lnTo>
                      <a:pt x="0" y="312"/>
                    </a:lnTo>
                    <a:lnTo>
                      <a:pt x="2" y="299"/>
                    </a:lnTo>
                    <a:lnTo>
                      <a:pt x="6" y="287"/>
                    </a:lnTo>
                    <a:lnTo>
                      <a:pt x="17" y="279"/>
                    </a:lnTo>
                    <a:lnTo>
                      <a:pt x="32" y="275"/>
                    </a:lnTo>
                    <a:lnTo>
                      <a:pt x="53" y="273"/>
                    </a:lnTo>
                    <a:lnTo>
                      <a:pt x="81" y="278"/>
                    </a:lnTo>
                    <a:lnTo>
                      <a:pt x="110" y="284"/>
                    </a:lnTo>
                    <a:lnTo>
                      <a:pt x="135" y="287"/>
                    </a:lnTo>
                    <a:lnTo>
                      <a:pt x="157" y="287"/>
                    </a:lnTo>
                    <a:lnTo>
                      <a:pt x="177" y="287"/>
                    </a:lnTo>
                    <a:lnTo>
                      <a:pt x="195" y="285"/>
                    </a:lnTo>
                    <a:lnTo>
                      <a:pt x="210" y="280"/>
                    </a:lnTo>
                    <a:lnTo>
                      <a:pt x="223" y="276"/>
                    </a:lnTo>
                    <a:lnTo>
                      <a:pt x="235" y="270"/>
                    </a:lnTo>
                    <a:lnTo>
                      <a:pt x="246" y="263"/>
                    </a:lnTo>
                    <a:lnTo>
                      <a:pt x="255" y="255"/>
                    </a:lnTo>
                    <a:lnTo>
                      <a:pt x="263" y="247"/>
                    </a:lnTo>
                    <a:lnTo>
                      <a:pt x="272" y="239"/>
                    </a:lnTo>
                    <a:lnTo>
                      <a:pt x="279" y="231"/>
                    </a:lnTo>
                    <a:lnTo>
                      <a:pt x="287" y="224"/>
                    </a:lnTo>
                    <a:lnTo>
                      <a:pt x="295" y="216"/>
                    </a:lnTo>
                    <a:lnTo>
                      <a:pt x="305" y="210"/>
                    </a:lnTo>
                    <a:lnTo>
                      <a:pt x="315" y="204"/>
                    </a:lnTo>
                    <a:lnTo>
                      <a:pt x="329" y="200"/>
                    </a:lnTo>
                    <a:lnTo>
                      <a:pt x="347" y="197"/>
                    </a:lnTo>
                    <a:lnTo>
                      <a:pt x="367" y="194"/>
                    </a:lnTo>
                    <a:lnTo>
                      <a:pt x="388" y="193"/>
                    </a:lnTo>
                    <a:lnTo>
                      <a:pt x="412" y="192"/>
                    </a:lnTo>
                    <a:lnTo>
                      <a:pt x="438" y="193"/>
                    </a:lnTo>
                    <a:lnTo>
                      <a:pt x="464" y="196"/>
                    </a:lnTo>
                    <a:lnTo>
                      <a:pt x="492" y="199"/>
                    </a:lnTo>
                    <a:lnTo>
                      <a:pt x="520" y="204"/>
                    </a:lnTo>
                    <a:lnTo>
                      <a:pt x="548" y="210"/>
                    </a:lnTo>
                    <a:lnTo>
                      <a:pt x="577" y="217"/>
                    </a:lnTo>
                    <a:lnTo>
                      <a:pt x="604" y="226"/>
                    </a:lnTo>
                    <a:lnTo>
                      <a:pt x="632" y="236"/>
                    </a:lnTo>
                    <a:lnTo>
                      <a:pt x="658" y="247"/>
                    </a:lnTo>
                    <a:lnTo>
                      <a:pt x="683" y="260"/>
                    </a:lnTo>
                    <a:lnTo>
                      <a:pt x="708" y="273"/>
                    </a:lnTo>
                    <a:lnTo>
                      <a:pt x="735" y="286"/>
                    </a:lnTo>
                    <a:lnTo>
                      <a:pt x="765" y="298"/>
                    </a:lnTo>
                    <a:lnTo>
                      <a:pt x="796" y="309"/>
                    </a:lnTo>
                    <a:lnTo>
                      <a:pt x="829" y="318"/>
                    </a:lnTo>
                    <a:lnTo>
                      <a:pt x="863" y="325"/>
                    </a:lnTo>
                    <a:lnTo>
                      <a:pt x="898" y="331"/>
                    </a:lnTo>
                    <a:lnTo>
                      <a:pt x="935" y="335"/>
                    </a:lnTo>
                    <a:lnTo>
                      <a:pt x="972" y="336"/>
                    </a:lnTo>
                    <a:lnTo>
                      <a:pt x="1008" y="335"/>
                    </a:lnTo>
                    <a:lnTo>
                      <a:pt x="1045" y="331"/>
                    </a:lnTo>
                    <a:lnTo>
                      <a:pt x="1080" y="324"/>
                    </a:lnTo>
                    <a:lnTo>
                      <a:pt x="1115" y="313"/>
                    </a:lnTo>
                    <a:lnTo>
                      <a:pt x="1149" y="299"/>
                    </a:lnTo>
                    <a:lnTo>
                      <a:pt x="1182" y="282"/>
                    </a:lnTo>
                    <a:lnTo>
                      <a:pt x="1214" y="260"/>
                    </a:lnTo>
                    <a:lnTo>
                      <a:pt x="1243" y="239"/>
                    </a:lnTo>
                    <a:lnTo>
                      <a:pt x="1273" y="218"/>
                    </a:lnTo>
                    <a:lnTo>
                      <a:pt x="1306" y="196"/>
                    </a:lnTo>
                    <a:lnTo>
                      <a:pt x="1340" y="173"/>
                    </a:lnTo>
                    <a:lnTo>
                      <a:pt x="1376" y="152"/>
                    </a:lnTo>
                    <a:lnTo>
                      <a:pt x="1412" y="130"/>
                    </a:lnTo>
                    <a:lnTo>
                      <a:pt x="1446" y="108"/>
                    </a:lnTo>
                    <a:lnTo>
                      <a:pt x="1482" y="90"/>
                    </a:lnTo>
                    <a:lnTo>
                      <a:pt x="1514" y="71"/>
                    </a:lnTo>
                    <a:lnTo>
                      <a:pt x="1544" y="53"/>
                    </a:lnTo>
                    <a:lnTo>
                      <a:pt x="1571" y="39"/>
                    </a:lnTo>
                    <a:lnTo>
                      <a:pt x="1595" y="25"/>
                    </a:lnTo>
                    <a:lnTo>
                      <a:pt x="1615" y="14"/>
                    </a:lnTo>
                    <a:lnTo>
                      <a:pt x="1629" y="7"/>
                    </a:lnTo>
                    <a:lnTo>
                      <a:pt x="1639" y="1"/>
                    </a:lnTo>
                    <a:lnTo>
                      <a:pt x="1642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6"/>
              <p:cNvSpPr>
                <a:spLocks/>
              </p:cNvSpPr>
              <p:nvPr/>
            </p:nvSpPr>
            <p:spPr bwMode="auto">
              <a:xfrm>
                <a:off x="4425" y="2592"/>
                <a:ext cx="46" cy="63"/>
              </a:xfrm>
              <a:custGeom>
                <a:avLst/>
                <a:gdLst>
                  <a:gd name="T0" fmla="*/ 46 w 46"/>
                  <a:gd name="T1" fmla="*/ 0 h 63"/>
                  <a:gd name="T2" fmla="*/ 42 w 46"/>
                  <a:gd name="T3" fmla="*/ 8 h 63"/>
                  <a:gd name="T4" fmla="*/ 34 w 46"/>
                  <a:gd name="T5" fmla="*/ 26 h 63"/>
                  <a:gd name="T6" fmla="*/ 27 w 46"/>
                  <a:gd name="T7" fmla="*/ 47 h 63"/>
                  <a:gd name="T8" fmla="*/ 26 w 46"/>
                  <a:gd name="T9" fmla="*/ 63 h 63"/>
                  <a:gd name="T10" fmla="*/ 0 w 46"/>
                  <a:gd name="T11" fmla="*/ 44 h 63"/>
                  <a:gd name="T12" fmla="*/ 1 w 46"/>
                  <a:gd name="T13" fmla="*/ 43 h 63"/>
                  <a:gd name="T14" fmla="*/ 4 w 46"/>
                  <a:gd name="T15" fmla="*/ 40 h 63"/>
                  <a:gd name="T16" fmla="*/ 8 w 46"/>
                  <a:gd name="T17" fmla="*/ 34 h 63"/>
                  <a:gd name="T18" fmla="*/ 14 w 46"/>
                  <a:gd name="T19" fmla="*/ 28 h 63"/>
                  <a:gd name="T20" fmla="*/ 20 w 46"/>
                  <a:gd name="T21" fmla="*/ 21 h 63"/>
                  <a:gd name="T22" fmla="*/ 28 w 46"/>
                  <a:gd name="T23" fmla="*/ 13 h 63"/>
                  <a:gd name="T24" fmla="*/ 37 w 46"/>
                  <a:gd name="T25" fmla="*/ 6 h 63"/>
                  <a:gd name="T26" fmla="*/ 46 w 46"/>
                  <a:gd name="T27" fmla="*/ 0 h 6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46" h="63">
                    <a:moveTo>
                      <a:pt x="46" y="0"/>
                    </a:moveTo>
                    <a:lnTo>
                      <a:pt x="42" y="8"/>
                    </a:lnTo>
                    <a:lnTo>
                      <a:pt x="34" y="26"/>
                    </a:lnTo>
                    <a:lnTo>
                      <a:pt x="27" y="47"/>
                    </a:lnTo>
                    <a:lnTo>
                      <a:pt x="26" y="63"/>
                    </a:lnTo>
                    <a:lnTo>
                      <a:pt x="0" y="44"/>
                    </a:lnTo>
                    <a:lnTo>
                      <a:pt x="1" y="43"/>
                    </a:lnTo>
                    <a:lnTo>
                      <a:pt x="4" y="40"/>
                    </a:lnTo>
                    <a:lnTo>
                      <a:pt x="8" y="34"/>
                    </a:lnTo>
                    <a:lnTo>
                      <a:pt x="14" y="28"/>
                    </a:lnTo>
                    <a:lnTo>
                      <a:pt x="20" y="21"/>
                    </a:lnTo>
                    <a:lnTo>
                      <a:pt x="28" y="13"/>
                    </a:lnTo>
                    <a:lnTo>
                      <a:pt x="37" y="6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F4BC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7"/>
              <p:cNvSpPr>
                <a:spLocks/>
              </p:cNvSpPr>
              <p:nvPr/>
            </p:nvSpPr>
            <p:spPr bwMode="auto">
              <a:xfrm>
                <a:off x="4590" y="2532"/>
                <a:ext cx="45" cy="82"/>
              </a:xfrm>
              <a:custGeom>
                <a:avLst/>
                <a:gdLst>
                  <a:gd name="T0" fmla="*/ 0 w 45"/>
                  <a:gd name="T1" fmla="*/ 41 h 82"/>
                  <a:gd name="T2" fmla="*/ 2 w 45"/>
                  <a:gd name="T3" fmla="*/ 56 h 82"/>
                  <a:gd name="T4" fmla="*/ 7 w 45"/>
                  <a:gd name="T5" fmla="*/ 70 h 82"/>
                  <a:gd name="T6" fmla="*/ 14 w 45"/>
                  <a:gd name="T7" fmla="*/ 79 h 82"/>
                  <a:gd name="T8" fmla="*/ 22 w 45"/>
                  <a:gd name="T9" fmla="*/ 82 h 82"/>
                  <a:gd name="T10" fmla="*/ 31 w 45"/>
                  <a:gd name="T11" fmla="*/ 79 h 82"/>
                  <a:gd name="T12" fmla="*/ 38 w 45"/>
                  <a:gd name="T13" fmla="*/ 70 h 82"/>
                  <a:gd name="T14" fmla="*/ 42 w 45"/>
                  <a:gd name="T15" fmla="*/ 56 h 82"/>
                  <a:gd name="T16" fmla="*/ 45 w 45"/>
                  <a:gd name="T17" fmla="*/ 41 h 82"/>
                  <a:gd name="T18" fmla="*/ 42 w 45"/>
                  <a:gd name="T19" fmla="*/ 24 h 82"/>
                  <a:gd name="T20" fmla="*/ 38 w 45"/>
                  <a:gd name="T21" fmla="*/ 11 h 82"/>
                  <a:gd name="T22" fmla="*/ 31 w 45"/>
                  <a:gd name="T23" fmla="*/ 3 h 82"/>
                  <a:gd name="T24" fmla="*/ 22 w 45"/>
                  <a:gd name="T25" fmla="*/ 0 h 82"/>
                  <a:gd name="T26" fmla="*/ 14 w 45"/>
                  <a:gd name="T27" fmla="*/ 3 h 82"/>
                  <a:gd name="T28" fmla="*/ 7 w 45"/>
                  <a:gd name="T29" fmla="*/ 11 h 82"/>
                  <a:gd name="T30" fmla="*/ 2 w 45"/>
                  <a:gd name="T31" fmla="*/ 24 h 82"/>
                  <a:gd name="T32" fmla="*/ 0 w 45"/>
                  <a:gd name="T33" fmla="*/ 41 h 8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45" h="82">
                    <a:moveTo>
                      <a:pt x="0" y="41"/>
                    </a:moveTo>
                    <a:lnTo>
                      <a:pt x="2" y="56"/>
                    </a:lnTo>
                    <a:lnTo>
                      <a:pt x="7" y="70"/>
                    </a:lnTo>
                    <a:lnTo>
                      <a:pt x="14" y="79"/>
                    </a:lnTo>
                    <a:lnTo>
                      <a:pt x="22" y="82"/>
                    </a:lnTo>
                    <a:lnTo>
                      <a:pt x="31" y="79"/>
                    </a:lnTo>
                    <a:lnTo>
                      <a:pt x="38" y="70"/>
                    </a:lnTo>
                    <a:lnTo>
                      <a:pt x="42" y="56"/>
                    </a:lnTo>
                    <a:lnTo>
                      <a:pt x="45" y="41"/>
                    </a:lnTo>
                    <a:lnTo>
                      <a:pt x="42" y="24"/>
                    </a:lnTo>
                    <a:lnTo>
                      <a:pt x="38" y="11"/>
                    </a:lnTo>
                    <a:lnTo>
                      <a:pt x="31" y="3"/>
                    </a:lnTo>
                    <a:lnTo>
                      <a:pt x="22" y="0"/>
                    </a:lnTo>
                    <a:lnTo>
                      <a:pt x="14" y="3"/>
                    </a:lnTo>
                    <a:lnTo>
                      <a:pt x="7" y="11"/>
                    </a:lnTo>
                    <a:lnTo>
                      <a:pt x="2" y="24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F4BC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Freeform 8"/>
              <p:cNvSpPr>
                <a:spLocks/>
              </p:cNvSpPr>
              <p:nvPr/>
            </p:nvSpPr>
            <p:spPr bwMode="auto">
              <a:xfrm>
                <a:off x="4416" y="2362"/>
                <a:ext cx="60" cy="100"/>
              </a:xfrm>
              <a:custGeom>
                <a:avLst/>
                <a:gdLst>
                  <a:gd name="T0" fmla="*/ 0 w 60"/>
                  <a:gd name="T1" fmla="*/ 51 h 100"/>
                  <a:gd name="T2" fmla="*/ 2 w 60"/>
                  <a:gd name="T3" fmla="*/ 69 h 100"/>
                  <a:gd name="T4" fmla="*/ 8 w 60"/>
                  <a:gd name="T5" fmla="*/ 86 h 100"/>
                  <a:gd name="T6" fmla="*/ 17 w 60"/>
                  <a:gd name="T7" fmla="*/ 97 h 100"/>
                  <a:gd name="T8" fmla="*/ 29 w 60"/>
                  <a:gd name="T9" fmla="*/ 100 h 100"/>
                  <a:gd name="T10" fmla="*/ 41 w 60"/>
                  <a:gd name="T11" fmla="*/ 97 h 100"/>
                  <a:gd name="T12" fmla="*/ 50 w 60"/>
                  <a:gd name="T13" fmla="*/ 86 h 100"/>
                  <a:gd name="T14" fmla="*/ 57 w 60"/>
                  <a:gd name="T15" fmla="*/ 69 h 100"/>
                  <a:gd name="T16" fmla="*/ 60 w 60"/>
                  <a:gd name="T17" fmla="*/ 51 h 100"/>
                  <a:gd name="T18" fmla="*/ 57 w 60"/>
                  <a:gd name="T19" fmla="*/ 31 h 100"/>
                  <a:gd name="T20" fmla="*/ 50 w 60"/>
                  <a:gd name="T21" fmla="*/ 14 h 100"/>
                  <a:gd name="T22" fmla="*/ 41 w 60"/>
                  <a:gd name="T23" fmla="*/ 3 h 100"/>
                  <a:gd name="T24" fmla="*/ 29 w 60"/>
                  <a:gd name="T25" fmla="*/ 0 h 100"/>
                  <a:gd name="T26" fmla="*/ 17 w 60"/>
                  <a:gd name="T27" fmla="*/ 3 h 100"/>
                  <a:gd name="T28" fmla="*/ 8 w 60"/>
                  <a:gd name="T29" fmla="*/ 14 h 100"/>
                  <a:gd name="T30" fmla="*/ 2 w 60"/>
                  <a:gd name="T31" fmla="*/ 31 h 100"/>
                  <a:gd name="T32" fmla="*/ 0 w 60"/>
                  <a:gd name="T33" fmla="*/ 51 h 10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0" h="100">
                    <a:moveTo>
                      <a:pt x="0" y="51"/>
                    </a:moveTo>
                    <a:lnTo>
                      <a:pt x="2" y="69"/>
                    </a:lnTo>
                    <a:lnTo>
                      <a:pt x="8" y="86"/>
                    </a:lnTo>
                    <a:lnTo>
                      <a:pt x="17" y="97"/>
                    </a:lnTo>
                    <a:lnTo>
                      <a:pt x="29" y="100"/>
                    </a:lnTo>
                    <a:lnTo>
                      <a:pt x="41" y="97"/>
                    </a:lnTo>
                    <a:lnTo>
                      <a:pt x="50" y="86"/>
                    </a:lnTo>
                    <a:lnTo>
                      <a:pt x="57" y="69"/>
                    </a:lnTo>
                    <a:lnTo>
                      <a:pt x="60" y="51"/>
                    </a:lnTo>
                    <a:lnTo>
                      <a:pt x="57" y="31"/>
                    </a:lnTo>
                    <a:lnTo>
                      <a:pt x="50" y="14"/>
                    </a:lnTo>
                    <a:lnTo>
                      <a:pt x="41" y="3"/>
                    </a:lnTo>
                    <a:lnTo>
                      <a:pt x="29" y="0"/>
                    </a:lnTo>
                    <a:lnTo>
                      <a:pt x="17" y="3"/>
                    </a:lnTo>
                    <a:lnTo>
                      <a:pt x="8" y="14"/>
                    </a:lnTo>
                    <a:lnTo>
                      <a:pt x="2" y="31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Freeform 9"/>
              <p:cNvSpPr>
                <a:spLocks/>
              </p:cNvSpPr>
              <p:nvPr/>
            </p:nvSpPr>
            <p:spPr bwMode="auto">
              <a:xfrm>
                <a:off x="4258" y="2552"/>
                <a:ext cx="331" cy="474"/>
              </a:xfrm>
              <a:custGeom>
                <a:avLst/>
                <a:gdLst>
                  <a:gd name="T0" fmla="*/ 293 w 331"/>
                  <a:gd name="T1" fmla="*/ 258 h 474"/>
                  <a:gd name="T2" fmla="*/ 308 w 331"/>
                  <a:gd name="T3" fmla="*/ 275 h 474"/>
                  <a:gd name="T4" fmla="*/ 325 w 331"/>
                  <a:gd name="T5" fmla="*/ 304 h 474"/>
                  <a:gd name="T6" fmla="*/ 331 w 331"/>
                  <a:gd name="T7" fmla="*/ 339 h 474"/>
                  <a:gd name="T8" fmla="*/ 314 w 331"/>
                  <a:gd name="T9" fmla="*/ 373 h 474"/>
                  <a:gd name="T10" fmla="*/ 290 w 331"/>
                  <a:gd name="T11" fmla="*/ 392 h 474"/>
                  <a:gd name="T12" fmla="*/ 264 w 331"/>
                  <a:gd name="T13" fmla="*/ 404 h 474"/>
                  <a:gd name="T14" fmla="*/ 240 w 331"/>
                  <a:gd name="T15" fmla="*/ 419 h 474"/>
                  <a:gd name="T16" fmla="*/ 226 w 331"/>
                  <a:gd name="T17" fmla="*/ 443 h 474"/>
                  <a:gd name="T18" fmla="*/ 207 w 331"/>
                  <a:gd name="T19" fmla="*/ 458 h 474"/>
                  <a:gd name="T20" fmla="*/ 185 w 331"/>
                  <a:gd name="T21" fmla="*/ 469 h 474"/>
                  <a:gd name="T22" fmla="*/ 158 w 331"/>
                  <a:gd name="T23" fmla="*/ 473 h 474"/>
                  <a:gd name="T24" fmla="*/ 129 w 331"/>
                  <a:gd name="T25" fmla="*/ 473 h 474"/>
                  <a:gd name="T26" fmla="*/ 101 w 331"/>
                  <a:gd name="T27" fmla="*/ 466 h 474"/>
                  <a:gd name="T28" fmla="*/ 74 w 331"/>
                  <a:gd name="T29" fmla="*/ 453 h 474"/>
                  <a:gd name="T30" fmla="*/ 50 w 331"/>
                  <a:gd name="T31" fmla="*/ 433 h 474"/>
                  <a:gd name="T32" fmla="*/ 19 w 331"/>
                  <a:gd name="T33" fmla="*/ 385 h 474"/>
                  <a:gd name="T34" fmla="*/ 0 w 331"/>
                  <a:gd name="T35" fmla="*/ 315 h 474"/>
                  <a:gd name="T36" fmla="*/ 8 w 331"/>
                  <a:gd name="T37" fmla="*/ 249 h 474"/>
                  <a:gd name="T38" fmla="*/ 34 w 331"/>
                  <a:gd name="T39" fmla="*/ 190 h 474"/>
                  <a:gd name="T40" fmla="*/ 62 w 331"/>
                  <a:gd name="T41" fmla="*/ 143 h 474"/>
                  <a:gd name="T42" fmla="*/ 81 w 331"/>
                  <a:gd name="T43" fmla="*/ 93 h 474"/>
                  <a:gd name="T44" fmla="*/ 96 w 331"/>
                  <a:gd name="T45" fmla="*/ 40 h 474"/>
                  <a:gd name="T46" fmla="*/ 106 w 331"/>
                  <a:gd name="T47" fmla="*/ 4 h 474"/>
                  <a:gd name="T48" fmla="*/ 108 w 331"/>
                  <a:gd name="T49" fmla="*/ 4 h 474"/>
                  <a:gd name="T50" fmla="*/ 114 w 331"/>
                  <a:gd name="T51" fmla="*/ 38 h 474"/>
                  <a:gd name="T52" fmla="*/ 125 w 331"/>
                  <a:gd name="T53" fmla="*/ 83 h 474"/>
                  <a:gd name="T54" fmla="*/ 140 w 331"/>
                  <a:gd name="T55" fmla="*/ 117 h 474"/>
                  <a:gd name="T56" fmla="*/ 166 w 331"/>
                  <a:gd name="T57" fmla="*/ 126 h 474"/>
                  <a:gd name="T58" fmla="*/ 201 w 331"/>
                  <a:gd name="T59" fmla="*/ 137 h 474"/>
                  <a:gd name="T60" fmla="*/ 231 w 331"/>
                  <a:gd name="T61" fmla="*/ 161 h 474"/>
                  <a:gd name="T62" fmla="*/ 250 w 331"/>
                  <a:gd name="T63" fmla="*/ 202 h 474"/>
                  <a:gd name="T64" fmla="*/ 291 w 331"/>
                  <a:gd name="T65" fmla="*/ 255 h 47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31" h="474">
                    <a:moveTo>
                      <a:pt x="291" y="255"/>
                    </a:moveTo>
                    <a:lnTo>
                      <a:pt x="293" y="258"/>
                    </a:lnTo>
                    <a:lnTo>
                      <a:pt x="299" y="265"/>
                    </a:lnTo>
                    <a:lnTo>
                      <a:pt x="308" y="275"/>
                    </a:lnTo>
                    <a:lnTo>
                      <a:pt x="317" y="288"/>
                    </a:lnTo>
                    <a:lnTo>
                      <a:pt x="325" y="304"/>
                    </a:lnTo>
                    <a:lnTo>
                      <a:pt x="330" y="321"/>
                    </a:lnTo>
                    <a:lnTo>
                      <a:pt x="331" y="339"/>
                    </a:lnTo>
                    <a:lnTo>
                      <a:pt x="325" y="358"/>
                    </a:lnTo>
                    <a:lnTo>
                      <a:pt x="314" y="373"/>
                    </a:lnTo>
                    <a:lnTo>
                      <a:pt x="303" y="385"/>
                    </a:lnTo>
                    <a:lnTo>
                      <a:pt x="290" y="392"/>
                    </a:lnTo>
                    <a:lnTo>
                      <a:pt x="277" y="398"/>
                    </a:lnTo>
                    <a:lnTo>
                      <a:pt x="264" y="404"/>
                    </a:lnTo>
                    <a:lnTo>
                      <a:pt x="252" y="410"/>
                    </a:lnTo>
                    <a:lnTo>
                      <a:pt x="240" y="419"/>
                    </a:lnTo>
                    <a:lnTo>
                      <a:pt x="232" y="432"/>
                    </a:lnTo>
                    <a:lnTo>
                      <a:pt x="226" y="443"/>
                    </a:lnTo>
                    <a:lnTo>
                      <a:pt x="218" y="451"/>
                    </a:lnTo>
                    <a:lnTo>
                      <a:pt x="207" y="458"/>
                    </a:lnTo>
                    <a:lnTo>
                      <a:pt x="196" y="464"/>
                    </a:lnTo>
                    <a:lnTo>
                      <a:pt x="185" y="469"/>
                    </a:lnTo>
                    <a:lnTo>
                      <a:pt x="172" y="472"/>
                    </a:lnTo>
                    <a:lnTo>
                      <a:pt x="158" y="473"/>
                    </a:lnTo>
                    <a:lnTo>
                      <a:pt x="143" y="474"/>
                    </a:lnTo>
                    <a:lnTo>
                      <a:pt x="129" y="473"/>
                    </a:lnTo>
                    <a:lnTo>
                      <a:pt x="115" y="470"/>
                    </a:lnTo>
                    <a:lnTo>
                      <a:pt x="101" y="466"/>
                    </a:lnTo>
                    <a:lnTo>
                      <a:pt x="88" y="460"/>
                    </a:lnTo>
                    <a:lnTo>
                      <a:pt x="74" y="453"/>
                    </a:lnTo>
                    <a:lnTo>
                      <a:pt x="62" y="444"/>
                    </a:lnTo>
                    <a:lnTo>
                      <a:pt x="50" y="433"/>
                    </a:lnTo>
                    <a:lnTo>
                      <a:pt x="41" y="421"/>
                    </a:lnTo>
                    <a:lnTo>
                      <a:pt x="19" y="385"/>
                    </a:lnTo>
                    <a:lnTo>
                      <a:pt x="6" y="350"/>
                    </a:lnTo>
                    <a:lnTo>
                      <a:pt x="0" y="315"/>
                    </a:lnTo>
                    <a:lnTo>
                      <a:pt x="1" y="281"/>
                    </a:lnTo>
                    <a:lnTo>
                      <a:pt x="8" y="249"/>
                    </a:lnTo>
                    <a:lnTo>
                      <a:pt x="19" y="219"/>
                    </a:lnTo>
                    <a:lnTo>
                      <a:pt x="34" y="190"/>
                    </a:lnTo>
                    <a:lnTo>
                      <a:pt x="52" y="162"/>
                    </a:lnTo>
                    <a:lnTo>
                      <a:pt x="62" y="143"/>
                    </a:lnTo>
                    <a:lnTo>
                      <a:pt x="72" y="119"/>
                    </a:lnTo>
                    <a:lnTo>
                      <a:pt x="81" y="93"/>
                    </a:lnTo>
                    <a:lnTo>
                      <a:pt x="90" y="64"/>
                    </a:lnTo>
                    <a:lnTo>
                      <a:pt x="96" y="40"/>
                    </a:lnTo>
                    <a:lnTo>
                      <a:pt x="102" y="18"/>
                    </a:lnTo>
                    <a:lnTo>
                      <a:pt x="106" y="4"/>
                    </a:lnTo>
                    <a:lnTo>
                      <a:pt x="107" y="0"/>
                    </a:lnTo>
                    <a:lnTo>
                      <a:pt x="108" y="4"/>
                    </a:lnTo>
                    <a:lnTo>
                      <a:pt x="110" y="18"/>
                    </a:lnTo>
                    <a:lnTo>
                      <a:pt x="114" y="38"/>
                    </a:lnTo>
                    <a:lnTo>
                      <a:pt x="119" y="61"/>
                    </a:lnTo>
                    <a:lnTo>
                      <a:pt x="125" y="83"/>
                    </a:lnTo>
                    <a:lnTo>
                      <a:pt x="133" y="103"/>
                    </a:lnTo>
                    <a:lnTo>
                      <a:pt x="140" y="117"/>
                    </a:lnTo>
                    <a:lnTo>
                      <a:pt x="149" y="123"/>
                    </a:lnTo>
                    <a:lnTo>
                      <a:pt x="166" y="126"/>
                    </a:lnTo>
                    <a:lnTo>
                      <a:pt x="184" y="130"/>
                    </a:lnTo>
                    <a:lnTo>
                      <a:pt x="201" y="137"/>
                    </a:lnTo>
                    <a:lnTo>
                      <a:pt x="217" y="148"/>
                    </a:lnTo>
                    <a:lnTo>
                      <a:pt x="231" y="161"/>
                    </a:lnTo>
                    <a:lnTo>
                      <a:pt x="242" y="180"/>
                    </a:lnTo>
                    <a:lnTo>
                      <a:pt x="250" y="202"/>
                    </a:lnTo>
                    <a:lnTo>
                      <a:pt x="252" y="231"/>
                    </a:lnTo>
                    <a:lnTo>
                      <a:pt x="291" y="255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Freeform 10"/>
              <p:cNvSpPr>
                <a:spLocks/>
              </p:cNvSpPr>
              <p:nvPr/>
            </p:nvSpPr>
            <p:spPr bwMode="auto">
              <a:xfrm>
                <a:off x="4384" y="2721"/>
                <a:ext cx="89" cy="139"/>
              </a:xfrm>
              <a:custGeom>
                <a:avLst/>
                <a:gdLst>
                  <a:gd name="T0" fmla="*/ 89 w 89"/>
                  <a:gd name="T1" fmla="*/ 50 h 139"/>
                  <a:gd name="T2" fmla="*/ 89 w 89"/>
                  <a:gd name="T3" fmla="*/ 54 h 139"/>
                  <a:gd name="T4" fmla="*/ 88 w 89"/>
                  <a:gd name="T5" fmla="*/ 65 h 139"/>
                  <a:gd name="T6" fmla="*/ 86 w 89"/>
                  <a:gd name="T7" fmla="*/ 80 h 139"/>
                  <a:gd name="T8" fmla="*/ 81 w 89"/>
                  <a:gd name="T9" fmla="*/ 98 h 139"/>
                  <a:gd name="T10" fmla="*/ 75 w 89"/>
                  <a:gd name="T11" fmla="*/ 116 h 139"/>
                  <a:gd name="T12" fmla="*/ 67 w 89"/>
                  <a:gd name="T13" fmla="*/ 130 h 139"/>
                  <a:gd name="T14" fmla="*/ 55 w 89"/>
                  <a:gd name="T15" fmla="*/ 138 h 139"/>
                  <a:gd name="T16" fmla="*/ 41 w 89"/>
                  <a:gd name="T17" fmla="*/ 139 h 139"/>
                  <a:gd name="T18" fmla="*/ 26 w 89"/>
                  <a:gd name="T19" fmla="*/ 131 h 139"/>
                  <a:gd name="T20" fmla="*/ 14 w 89"/>
                  <a:gd name="T21" fmla="*/ 117 h 139"/>
                  <a:gd name="T22" fmla="*/ 4 w 89"/>
                  <a:gd name="T23" fmla="*/ 98 h 139"/>
                  <a:gd name="T24" fmla="*/ 0 w 89"/>
                  <a:gd name="T25" fmla="*/ 76 h 139"/>
                  <a:gd name="T26" fmla="*/ 0 w 89"/>
                  <a:gd name="T27" fmla="*/ 53 h 139"/>
                  <a:gd name="T28" fmla="*/ 6 w 89"/>
                  <a:gd name="T29" fmla="*/ 32 h 139"/>
                  <a:gd name="T30" fmla="*/ 17 w 89"/>
                  <a:gd name="T31" fmla="*/ 14 h 139"/>
                  <a:gd name="T32" fmla="*/ 37 w 89"/>
                  <a:gd name="T33" fmla="*/ 3 h 139"/>
                  <a:gd name="T34" fmla="*/ 53 w 89"/>
                  <a:gd name="T35" fmla="*/ 0 h 139"/>
                  <a:gd name="T36" fmla="*/ 63 w 89"/>
                  <a:gd name="T37" fmla="*/ 4 h 139"/>
                  <a:gd name="T38" fmla="*/ 73 w 89"/>
                  <a:gd name="T39" fmla="*/ 11 h 139"/>
                  <a:gd name="T40" fmla="*/ 80 w 89"/>
                  <a:gd name="T41" fmla="*/ 20 h 139"/>
                  <a:gd name="T42" fmla="*/ 85 w 89"/>
                  <a:gd name="T43" fmla="*/ 31 h 139"/>
                  <a:gd name="T44" fmla="*/ 87 w 89"/>
                  <a:gd name="T45" fmla="*/ 40 h 139"/>
                  <a:gd name="T46" fmla="*/ 89 w 89"/>
                  <a:gd name="T47" fmla="*/ 47 h 139"/>
                  <a:gd name="T48" fmla="*/ 89 w 89"/>
                  <a:gd name="T49" fmla="*/ 50 h 13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9" h="139">
                    <a:moveTo>
                      <a:pt x="89" y="50"/>
                    </a:moveTo>
                    <a:lnTo>
                      <a:pt x="89" y="54"/>
                    </a:lnTo>
                    <a:lnTo>
                      <a:pt x="88" y="65"/>
                    </a:lnTo>
                    <a:lnTo>
                      <a:pt x="86" y="80"/>
                    </a:lnTo>
                    <a:lnTo>
                      <a:pt x="81" y="98"/>
                    </a:lnTo>
                    <a:lnTo>
                      <a:pt x="75" y="116"/>
                    </a:lnTo>
                    <a:lnTo>
                      <a:pt x="67" y="130"/>
                    </a:lnTo>
                    <a:lnTo>
                      <a:pt x="55" y="138"/>
                    </a:lnTo>
                    <a:lnTo>
                      <a:pt x="41" y="139"/>
                    </a:lnTo>
                    <a:lnTo>
                      <a:pt x="26" y="131"/>
                    </a:lnTo>
                    <a:lnTo>
                      <a:pt x="14" y="117"/>
                    </a:lnTo>
                    <a:lnTo>
                      <a:pt x="4" y="98"/>
                    </a:lnTo>
                    <a:lnTo>
                      <a:pt x="0" y="76"/>
                    </a:lnTo>
                    <a:lnTo>
                      <a:pt x="0" y="53"/>
                    </a:lnTo>
                    <a:lnTo>
                      <a:pt x="6" y="32"/>
                    </a:lnTo>
                    <a:lnTo>
                      <a:pt x="17" y="14"/>
                    </a:lnTo>
                    <a:lnTo>
                      <a:pt x="37" y="3"/>
                    </a:lnTo>
                    <a:lnTo>
                      <a:pt x="53" y="0"/>
                    </a:lnTo>
                    <a:lnTo>
                      <a:pt x="63" y="4"/>
                    </a:lnTo>
                    <a:lnTo>
                      <a:pt x="73" y="11"/>
                    </a:lnTo>
                    <a:lnTo>
                      <a:pt x="80" y="20"/>
                    </a:lnTo>
                    <a:lnTo>
                      <a:pt x="85" y="31"/>
                    </a:lnTo>
                    <a:lnTo>
                      <a:pt x="87" y="40"/>
                    </a:lnTo>
                    <a:lnTo>
                      <a:pt x="89" y="47"/>
                    </a:lnTo>
                    <a:lnTo>
                      <a:pt x="89" y="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Freeform 11"/>
              <p:cNvSpPr>
                <a:spLocks/>
              </p:cNvSpPr>
              <p:nvPr/>
            </p:nvSpPr>
            <p:spPr bwMode="auto">
              <a:xfrm>
                <a:off x="2841" y="1747"/>
                <a:ext cx="1346" cy="1533"/>
              </a:xfrm>
              <a:custGeom>
                <a:avLst/>
                <a:gdLst>
                  <a:gd name="T0" fmla="*/ 1263 w 1346"/>
                  <a:gd name="T1" fmla="*/ 1179 h 1533"/>
                  <a:gd name="T2" fmla="*/ 1298 w 1346"/>
                  <a:gd name="T3" fmla="*/ 1192 h 1533"/>
                  <a:gd name="T4" fmla="*/ 1335 w 1346"/>
                  <a:gd name="T5" fmla="*/ 1217 h 1533"/>
                  <a:gd name="T6" fmla="*/ 1346 w 1346"/>
                  <a:gd name="T7" fmla="*/ 1254 h 1533"/>
                  <a:gd name="T8" fmla="*/ 1317 w 1346"/>
                  <a:gd name="T9" fmla="*/ 1288 h 1533"/>
                  <a:gd name="T10" fmla="*/ 1278 w 1346"/>
                  <a:gd name="T11" fmla="*/ 1314 h 1533"/>
                  <a:gd name="T12" fmla="*/ 1226 w 1346"/>
                  <a:gd name="T13" fmla="*/ 1340 h 1533"/>
                  <a:gd name="T14" fmla="*/ 1164 w 1346"/>
                  <a:gd name="T15" fmla="*/ 1367 h 1533"/>
                  <a:gd name="T16" fmla="*/ 1097 w 1346"/>
                  <a:gd name="T17" fmla="*/ 1395 h 1533"/>
                  <a:gd name="T18" fmla="*/ 1029 w 1346"/>
                  <a:gd name="T19" fmla="*/ 1424 h 1533"/>
                  <a:gd name="T20" fmla="*/ 961 w 1346"/>
                  <a:gd name="T21" fmla="*/ 1455 h 1533"/>
                  <a:gd name="T22" fmla="*/ 896 w 1346"/>
                  <a:gd name="T23" fmla="*/ 1486 h 1533"/>
                  <a:gd name="T24" fmla="*/ 837 w 1346"/>
                  <a:gd name="T25" fmla="*/ 1514 h 1533"/>
                  <a:gd name="T26" fmla="*/ 774 w 1346"/>
                  <a:gd name="T27" fmla="*/ 1529 h 1533"/>
                  <a:gd name="T28" fmla="*/ 707 w 1346"/>
                  <a:gd name="T29" fmla="*/ 1533 h 1533"/>
                  <a:gd name="T30" fmla="*/ 637 w 1346"/>
                  <a:gd name="T31" fmla="*/ 1525 h 1533"/>
                  <a:gd name="T32" fmla="*/ 565 w 1346"/>
                  <a:gd name="T33" fmla="*/ 1509 h 1533"/>
                  <a:gd name="T34" fmla="*/ 493 w 1346"/>
                  <a:gd name="T35" fmla="*/ 1488 h 1533"/>
                  <a:gd name="T36" fmla="*/ 423 w 1346"/>
                  <a:gd name="T37" fmla="*/ 1466 h 1533"/>
                  <a:gd name="T38" fmla="*/ 356 w 1346"/>
                  <a:gd name="T39" fmla="*/ 1443 h 1533"/>
                  <a:gd name="T40" fmla="*/ 292 w 1346"/>
                  <a:gd name="T41" fmla="*/ 1424 h 1533"/>
                  <a:gd name="T42" fmla="*/ 231 w 1346"/>
                  <a:gd name="T43" fmla="*/ 1416 h 1533"/>
                  <a:gd name="T44" fmla="*/ 171 w 1346"/>
                  <a:gd name="T45" fmla="*/ 1417 h 1533"/>
                  <a:gd name="T46" fmla="*/ 117 w 1346"/>
                  <a:gd name="T47" fmla="*/ 1420 h 1533"/>
                  <a:gd name="T48" fmla="*/ 71 w 1346"/>
                  <a:gd name="T49" fmla="*/ 1422 h 1533"/>
                  <a:gd name="T50" fmla="*/ 37 w 1346"/>
                  <a:gd name="T51" fmla="*/ 1418 h 1533"/>
                  <a:gd name="T52" fmla="*/ 16 w 1346"/>
                  <a:gd name="T53" fmla="*/ 1403 h 1533"/>
                  <a:gd name="T54" fmla="*/ 11 w 1346"/>
                  <a:gd name="T55" fmla="*/ 1371 h 1533"/>
                  <a:gd name="T56" fmla="*/ 30 w 1346"/>
                  <a:gd name="T57" fmla="*/ 1307 h 1533"/>
                  <a:gd name="T58" fmla="*/ 47 w 1346"/>
                  <a:gd name="T59" fmla="*/ 1257 h 1533"/>
                  <a:gd name="T60" fmla="*/ 50 w 1346"/>
                  <a:gd name="T61" fmla="*/ 1216 h 1533"/>
                  <a:gd name="T62" fmla="*/ 33 w 1346"/>
                  <a:gd name="T63" fmla="*/ 1135 h 1533"/>
                  <a:gd name="T64" fmla="*/ 7 w 1346"/>
                  <a:gd name="T65" fmla="*/ 1017 h 1533"/>
                  <a:gd name="T66" fmla="*/ 0 w 1346"/>
                  <a:gd name="T67" fmla="*/ 885 h 1533"/>
                  <a:gd name="T68" fmla="*/ 11 w 1346"/>
                  <a:gd name="T69" fmla="*/ 720 h 1533"/>
                  <a:gd name="T70" fmla="*/ 46 w 1346"/>
                  <a:gd name="T71" fmla="*/ 538 h 1533"/>
                  <a:gd name="T72" fmla="*/ 110 w 1346"/>
                  <a:gd name="T73" fmla="*/ 360 h 1533"/>
                  <a:gd name="T74" fmla="*/ 208 w 1346"/>
                  <a:gd name="T75" fmla="*/ 200 h 1533"/>
                  <a:gd name="T76" fmla="*/ 347 w 1346"/>
                  <a:gd name="T77" fmla="*/ 78 h 1533"/>
                  <a:gd name="T78" fmla="*/ 530 w 1346"/>
                  <a:gd name="T79" fmla="*/ 8 h 1533"/>
                  <a:gd name="T80" fmla="*/ 752 w 1346"/>
                  <a:gd name="T81" fmla="*/ 10 h 1533"/>
                  <a:gd name="T82" fmla="*/ 937 w 1346"/>
                  <a:gd name="T83" fmla="*/ 82 h 1533"/>
                  <a:gd name="T84" fmla="*/ 1076 w 1346"/>
                  <a:gd name="T85" fmla="*/ 210 h 1533"/>
                  <a:gd name="T86" fmla="*/ 1175 w 1346"/>
                  <a:gd name="T87" fmla="*/ 375 h 1533"/>
                  <a:gd name="T88" fmla="*/ 1240 w 1346"/>
                  <a:gd name="T89" fmla="*/ 564 h 1533"/>
                  <a:gd name="T90" fmla="*/ 1273 w 1346"/>
                  <a:gd name="T91" fmla="*/ 760 h 1533"/>
                  <a:gd name="T92" fmla="*/ 1281 w 1346"/>
                  <a:gd name="T93" fmla="*/ 947 h 1533"/>
                  <a:gd name="T94" fmla="*/ 1269 w 1346"/>
                  <a:gd name="T95" fmla="*/ 1111 h 1533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346" h="1533">
                    <a:moveTo>
                      <a:pt x="1258" y="1178"/>
                    </a:moveTo>
                    <a:lnTo>
                      <a:pt x="1263" y="1179"/>
                    </a:lnTo>
                    <a:lnTo>
                      <a:pt x="1278" y="1184"/>
                    </a:lnTo>
                    <a:lnTo>
                      <a:pt x="1298" y="1192"/>
                    </a:lnTo>
                    <a:lnTo>
                      <a:pt x="1318" y="1203"/>
                    </a:lnTo>
                    <a:lnTo>
                      <a:pt x="1335" y="1217"/>
                    </a:lnTo>
                    <a:lnTo>
                      <a:pt x="1346" y="1234"/>
                    </a:lnTo>
                    <a:lnTo>
                      <a:pt x="1346" y="1254"/>
                    </a:lnTo>
                    <a:lnTo>
                      <a:pt x="1331" y="1276"/>
                    </a:lnTo>
                    <a:lnTo>
                      <a:pt x="1317" y="1288"/>
                    </a:lnTo>
                    <a:lnTo>
                      <a:pt x="1299" y="1301"/>
                    </a:lnTo>
                    <a:lnTo>
                      <a:pt x="1278" y="1314"/>
                    </a:lnTo>
                    <a:lnTo>
                      <a:pt x="1253" y="1327"/>
                    </a:lnTo>
                    <a:lnTo>
                      <a:pt x="1226" y="1340"/>
                    </a:lnTo>
                    <a:lnTo>
                      <a:pt x="1196" y="1353"/>
                    </a:lnTo>
                    <a:lnTo>
                      <a:pt x="1164" y="1367"/>
                    </a:lnTo>
                    <a:lnTo>
                      <a:pt x="1132" y="1381"/>
                    </a:lnTo>
                    <a:lnTo>
                      <a:pt x="1097" y="1395"/>
                    </a:lnTo>
                    <a:lnTo>
                      <a:pt x="1063" y="1410"/>
                    </a:lnTo>
                    <a:lnTo>
                      <a:pt x="1029" y="1424"/>
                    </a:lnTo>
                    <a:lnTo>
                      <a:pt x="994" y="1440"/>
                    </a:lnTo>
                    <a:lnTo>
                      <a:pt x="961" y="1455"/>
                    </a:lnTo>
                    <a:lnTo>
                      <a:pt x="928" y="1470"/>
                    </a:lnTo>
                    <a:lnTo>
                      <a:pt x="896" y="1486"/>
                    </a:lnTo>
                    <a:lnTo>
                      <a:pt x="866" y="1501"/>
                    </a:lnTo>
                    <a:lnTo>
                      <a:pt x="837" y="1514"/>
                    </a:lnTo>
                    <a:lnTo>
                      <a:pt x="806" y="1523"/>
                    </a:lnTo>
                    <a:lnTo>
                      <a:pt x="774" y="1529"/>
                    </a:lnTo>
                    <a:lnTo>
                      <a:pt x="741" y="1533"/>
                    </a:lnTo>
                    <a:lnTo>
                      <a:pt x="707" y="1533"/>
                    </a:lnTo>
                    <a:lnTo>
                      <a:pt x="672" y="1529"/>
                    </a:lnTo>
                    <a:lnTo>
                      <a:pt x="637" y="1525"/>
                    </a:lnTo>
                    <a:lnTo>
                      <a:pt x="601" y="1517"/>
                    </a:lnTo>
                    <a:lnTo>
                      <a:pt x="565" y="1509"/>
                    </a:lnTo>
                    <a:lnTo>
                      <a:pt x="528" y="1500"/>
                    </a:lnTo>
                    <a:lnTo>
                      <a:pt x="493" y="1488"/>
                    </a:lnTo>
                    <a:lnTo>
                      <a:pt x="457" y="1477"/>
                    </a:lnTo>
                    <a:lnTo>
                      <a:pt x="423" y="1466"/>
                    </a:lnTo>
                    <a:lnTo>
                      <a:pt x="389" y="1454"/>
                    </a:lnTo>
                    <a:lnTo>
                      <a:pt x="356" y="1443"/>
                    </a:lnTo>
                    <a:lnTo>
                      <a:pt x="324" y="1433"/>
                    </a:lnTo>
                    <a:lnTo>
                      <a:pt x="292" y="1424"/>
                    </a:lnTo>
                    <a:lnTo>
                      <a:pt x="262" y="1418"/>
                    </a:lnTo>
                    <a:lnTo>
                      <a:pt x="231" y="1416"/>
                    </a:lnTo>
                    <a:lnTo>
                      <a:pt x="201" y="1416"/>
                    </a:lnTo>
                    <a:lnTo>
                      <a:pt x="171" y="1417"/>
                    </a:lnTo>
                    <a:lnTo>
                      <a:pt x="143" y="1418"/>
                    </a:lnTo>
                    <a:lnTo>
                      <a:pt x="117" y="1420"/>
                    </a:lnTo>
                    <a:lnTo>
                      <a:pt x="93" y="1422"/>
                    </a:lnTo>
                    <a:lnTo>
                      <a:pt x="71" y="1422"/>
                    </a:lnTo>
                    <a:lnTo>
                      <a:pt x="52" y="1421"/>
                    </a:lnTo>
                    <a:lnTo>
                      <a:pt x="37" y="1418"/>
                    </a:lnTo>
                    <a:lnTo>
                      <a:pt x="24" y="1413"/>
                    </a:lnTo>
                    <a:lnTo>
                      <a:pt x="16" y="1403"/>
                    </a:lnTo>
                    <a:lnTo>
                      <a:pt x="11" y="1389"/>
                    </a:lnTo>
                    <a:lnTo>
                      <a:pt x="11" y="1371"/>
                    </a:lnTo>
                    <a:lnTo>
                      <a:pt x="16" y="1349"/>
                    </a:lnTo>
                    <a:lnTo>
                      <a:pt x="30" y="1307"/>
                    </a:lnTo>
                    <a:lnTo>
                      <a:pt x="40" y="1278"/>
                    </a:lnTo>
                    <a:lnTo>
                      <a:pt x="47" y="1257"/>
                    </a:lnTo>
                    <a:lnTo>
                      <a:pt x="51" y="1238"/>
                    </a:lnTo>
                    <a:lnTo>
                      <a:pt x="50" y="1216"/>
                    </a:lnTo>
                    <a:lnTo>
                      <a:pt x="44" y="1183"/>
                    </a:lnTo>
                    <a:lnTo>
                      <a:pt x="33" y="1135"/>
                    </a:lnTo>
                    <a:lnTo>
                      <a:pt x="16" y="1065"/>
                    </a:lnTo>
                    <a:lnTo>
                      <a:pt x="7" y="1017"/>
                    </a:lnTo>
                    <a:lnTo>
                      <a:pt x="1" y="955"/>
                    </a:lnTo>
                    <a:lnTo>
                      <a:pt x="0" y="885"/>
                    </a:lnTo>
                    <a:lnTo>
                      <a:pt x="3" y="805"/>
                    </a:lnTo>
                    <a:lnTo>
                      <a:pt x="11" y="720"/>
                    </a:lnTo>
                    <a:lnTo>
                      <a:pt x="25" y="630"/>
                    </a:lnTo>
                    <a:lnTo>
                      <a:pt x="46" y="538"/>
                    </a:lnTo>
                    <a:lnTo>
                      <a:pt x="74" y="448"/>
                    </a:lnTo>
                    <a:lnTo>
                      <a:pt x="110" y="360"/>
                    </a:lnTo>
                    <a:lnTo>
                      <a:pt x="155" y="277"/>
                    </a:lnTo>
                    <a:lnTo>
                      <a:pt x="208" y="200"/>
                    </a:lnTo>
                    <a:lnTo>
                      <a:pt x="272" y="133"/>
                    </a:lnTo>
                    <a:lnTo>
                      <a:pt x="347" y="78"/>
                    </a:lnTo>
                    <a:lnTo>
                      <a:pt x="433" y="35"/>
                    </a:lnTo>
                    <a:lnTo>
                      <a:pt x="530" y="8"/>
                    </a:lnTo>
                    <a:lnTo>
                      <a:pt x="641" y="0"/>
                    </a:lnTo>
                    <a:lnTo>
                      <a:pt x="752" y="10"/>
                    </a:lnTo>
                    <a:lnTo>
                      <a:pt x="850" y="39"/>
                    </a:lnTo>
                    <a:lnTo>
                      <a:pt x="937" y="82"/>
                    </a:lnTo>
                    <a:lnTo>
                      <a:pt x="1011" y="140"/>
                    </a:lnTo>
                    <a:lnTo>
                      <a:pt x="1076" y="210"/>
                    </a:lnTo>
                    <a:lnTo>
                      <a:pt x="1130" y="288"/>
                    </a:lnTo>
                    <a:lnTo>
                      <a:pt x="1175" y="375"/>
                    </a:lnTo>
                    <a:lnTo>
                      <a:pt x="1212" y="468"/>
                    </a:lnTo>
                    <a:lnTo>
                      <a:pt x="1240" y="564"/>
                    </a:lnTo>
                    <a:lnTo>
                      <a:pt x="1260" y="662"/>
                    </a:lnTo>
                    <a:lnTo>
                      <a:pt x="1273" y="760"/>
                    </a:lnTo>
                    <a:lnTo>
                      <a:pt x="1280" y="856"/>
                    </a:lnTo>
                    <a:lnTo>
                      <a:pt x="1281" y="947"/>
                    </a:lnTo>
                    <a:lnTo>
                      <a:pt x="1278" y="1033"/>
                    </a:lnTo>
                    <a:lnTo>
                      <a:pt x="1269" y="1111"/>
                    </a:lnTo>
                    <a:lnTo>
                      <a:pt x="1258" y="1178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12"/>
              <p:cNvSpPr>
                <a:spLocks/>
              </p:cNvSpPr>
              <p:nvPr/>
            </p:nvSpPr>
            <p:spPr bwMode="auto">
              <a:xfrm>
                <a:off x="2306" y="3418"/>
                <a:ext cx="1821" cy="218"/>
              </a:xfrm>
              <a:custGeom>
                <a:avLst/>
                <a:gdLst>
                  <a:gd name="T0" fmla="*/ 232 w 1821"/>
                  <a:gd name="T1" fmla="*/ 1 h 218"/>
                  <a:gd name="T2" fmla="*/ 166 w 1821"/>
                  <a:gd name="T3" fmla="*/ 11 h 218"/>
                  <a:gd name="T4" fmla="*/ 102 w 1821"/>
                  <a:gd name="T5" fmla="*/ 39 h 218"/>
                  <a:gd name="T6" fmla="*/ 28 w 1821"/>
                  <a:gd name="T7" fmla="*/ 88 h 218"/>
                  <a:gd name="T8" fmla="*/ 0 w 1821"/>
                  <a:gd name="T9" fmla="*/ 141 h 218"/>
                  <a:gd name="T10" fmla="*/ 21 w 1821"/>
                  <a:gd name="T11" fmla="*/ 179 h 218"/>
                  <a:gd name="T12" fmla="*/ 77 w 1821"/>
                  <a:gd name="T13" fmla="*/ 206 h 218"/>
                  <a:gd name="T14" fmla="*/ 152 w 1821"/>
                  <a:gd name="T15" fmla="*/ 218 h 218"/>
                  <a:gd name="T16" fmla="*/ 248 w 1821"/>
                  <a:gd name="T17" fmla="*/ 207 h 218"/>
                  <a:gd name="T18" fmla="*/ 327 w 1821"/>
                  <a:gd name="T19" fmla="*/ 166 h 218"/>
                  <a:gd name="T20" fmla="*/ 417 w 1821"/>
                  <a:gd name="T21" fmla="*/ 162 h 218"/>
                  <a:gd name="T22" fmla="*/ 494 w 1821"/>
                  <a:gd name="T23" fmla="*/ 185 h 218"/>
                  <a:gd name="T24" fmla="*/ 551 w 1821"/>
                  <a:gd name="T25" fmla="*/ 199 h 218"/>
                  <a:gd name="T26" fmla="*/ 617 w 1821"/>
                  <a:gd name="T27" fmla="*/ 208 h 218"/>
                  <a:gd name="T28" fmla="*/ 704 w 1821"/>
                  <a:gd name="T29" fmla="*/ 209 h 218"/>
                  <a:gd name="T30" fmla="*/ 823 w 1821"/>
                  <a:gd name="T31" fmla="*/ 186 h 218"/>
                  <a:gd name="T32" fmla="*/ 962 w 1821"/>
                  <a:gd name="T33" fmla="*/ 152 h 218"/>
                  <a:gd name="T34" fmla="*/ 1073 w 1821"/>
                  <a:gd name="T35" fmla="*/ 153 h 218"/>
                  <a:gd name="T36" fmla="*/ 1161 w 1821"/>
                  <a:gd name="T37" fmla="*/ 176 h 218"/>
                  <a:gd name="T38" fmla="*/ 1234 w 1821"/>
                  <a:gd name="T39" fmla="*/ 204 h 218"/>
                  <a:gd name="T40" fmla="*/ 1304 w 1821"/>
                  <a:gd name="T41" fmla="*/ 218 h 218"/>
                  <a:gd name="T42" fmla="*/ 1365 w 1821"/>
                  <a:gd name="T43" fmla="*/ 212 h 218"/>
                  <a:gd name="T44" fmla="*/ 1472 w 1821"/>
                  <a:gd name="T45" fmla="*/ 168 h 218"/>
                  <a:gd name="T46" fmla="*/ 1643 w 1821"/>
                  <a:gd name="T47" fmla="*/ 139 h 218"/>
                  <a:gd name="T48" fmla="*/ 1776 w 1821"/>
                  <a:gd name="T49" fmla="*/ 140 h 218"/>
                  <a:gd name="T50" fmla="*/ 1821 w 1821"/>
                  <a:gd name="T51" fmla="*/ 123 h 218"/>
                  <a:gd name="T52" fmla="*/ 1754 w 1821"/>
                  <a:gd name="T53" fmla="*/ 117 h 218"/>
                  <a:gd name="T54" fmla="*/ 1605 w 1821"/>
                  <a:gd name="T55" fmla="*/ 121 h 218"/>
                  <a:gd name="T56" fmla="*/ 1431 w 1821"/>
                  <a:gd name="T57" fmla="*/ 161 h 218"/>
                  <a:gd name="T58" fmla="*/ 1349 w 1821"/>
                  <a:gd name="T59" fmla="*/ 193 h 218"/>
                  <a:gd name="T60" fmla="*/ 1293 w 1821"/>
                  <a:gd name="T61" fmla="*/ 195 h 218"/>
                  <a:gd name="T62" fmla="*/ 1227 w 1821"/>
                  <a:gd name="T63" fmla="*/ 179 h 218"/>
                  <a:gd name="T64" fmla="*/ 1152 w 1821"/>
                  <a:gd name="T65" fmla="*/ 150 h 218"/>
                  <a:gd name="T66" fmla="*/ 1056 w 1821"/>
                  <a:gd name="T67" fmla="*/ 129 h 218"/>
                  <a:gd name="T68" fmla="*/ 932 w 1821"/>
                  <a:gd name="T69" fmla="*/ 135 h 218"/>
                  <a:gd name="T70" fmla="*/ 812 w 1821"/>
                  <a:gd name="T71" fmla="*/ 168 h 218"/>
                  <a:gd name="T72" fmla="*/ 745 w 1821"/>
                  <a:gd name="T73" fmla="*/ 182 h 218"/>
                  <a:gd name="T74" fmla="*/ 684 w 1821"/>
                  <a:gd name="T75" fmla="*/ 189 h 218"/>
                  <a:gd name="T76" fmla="*/ 614 w 1821"/>
                  <a:gd name="T77" fmla="*/ 187 h 218"/>
                  <a:gd name="T78" fmla="*/ 506 w 1821"/>
                  <a:gd name="T79" fmla="*/ 166 h 218"/>
                  <a:gd name="T80" fmla="*/ 398 w 1821"/>
                  <a:gd name="T81" fmla="*/ 138 h 218"/>
                  <a:gd name="T82" fmla="*/ 298 w 1821"/>
                  <a:gd name="T83" fmla="*/ 160 h 218"/>
                  <a:gd name="T84" fmla="*/ 228 w 1821"/>
                  <a:gd name="T85" fmla="*/ 191 h 218"/>
                  <a:gd name="T86" fmla="*/ 143 w 1821"/>
                  <a:gd name="T87" fmla="*/ 195 h 218"/>
                  <a:gd name="T88" fmla="*/ 72 w 1821"/>
                  <a:gd name="T89" fmla="*/ 182 h 218"/>
                  <a:gd name="T90" fmla="*/ 36 w 1821"/>
                  <a:gd name="T91" fmla="*/ 163 h 218"/>
                  <a:gd name="T92" fmla="*/ 23 w 1821"/>
                  <a:gd name="T93" fmla="*/ 133 h 218"/>
                  <a:gd name="T94" fmla="*/ 57 w 1821"/>
                  <a:gd name="T95" fmla="*/ 90 h 218"/>
                  <a:gd name="T96" fmla="*/ 144 w 1821"/>
                  <a:gd name="T97" fmla="*/ 43 h 218"/>
                  <a:gd name="T98" fmla="*/ 225 w 1821"/>
                  <a:gd name="T99" fmla="*/ 22 h 218"/>
                  <a:gd name="T100" fmla="*/ 278 w 1821"/>
                  <a:gd name="T101" fmla="*/ 20 h 218"/>
                  <a:gd name="T102" fmla="*/ 301 w 1821"/>
                  <a:gd name="T103" fmla="*/ 10 h 218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1821" h="218">
                    <a:moveTo>
                      <a:pt x="295" y="0"/>
                    </a:moveTo>
                    <a:lnTo>
                      <a:pt x="278" y="0"/>
                    </a:lnTo>
                    <a:lnTo>
                      <a:pt x="262" y="0"/>
                    </a:lnTo>
                    <a:lnTo>
                      <a:pt x="248" y="1"/>
                    </a:lnTo>
                    <a:lnTo>
                      <a:pt x="232" y="1"/>
                    </a:lnTo>
                    <a:lnTo>
                      <a:pt x="218" y="2"/>
                    </a:lnTo>
                    <a:lnTo>
                      <a:pt x="205" y="4"/>
                    </a:lnTo>
                    <a:lnTo>
                      <a:pt x="192" y="7"/>
                    </a:lnTo>
                    <a:lnTo>
                      <a:pt x="179" y="9"/>
                    </a:lnTo>
                    <a:lnTo>
                      <a:pt x="166" y="11"/>
                    </a:lnTo>
                    <a:lnTo>
                      <a:pt x="153" y="16"/>
                    </a:lnTo>
                    <a:lnTo>
                      <a:pt x="140" y="20"/>
                    </a:lnTo>
                    <a:lnTo>
                      <a:pt x="127" y="26"/>
                    </a:lnTo>
                    <a:lnTo>
                      <a:pt x="114" y="31"/>
                    </a:lnTo>
                    <a:lnTo>
                      <a:pt x="102" y="39"/>
                    </a:lnTo>
                    <a:lnTo>
                      <a:pt x="87" y="47"/>
                    </a:lnTo>
                    <a:lnTo>
                      <a:pt x="73" y="55"/>
                    </a:lnTo>
                    <a:lnTo>
                      <a:pt x="57" y="67"/>
                    </a:lnTo>
                    <a:lnTo>
                      <a:pt x="41" y="77"/>
                    </a:lnTo>
                    <a:lnTo>
                      <a:pt x="28" y="88"/>
                    </a:lnTo>
                    <a:lnTo>
                      <a:pt x="18" y="99"/>
                    </a:lnTo>
                    <a:lnTo>
                      <a:pt x="10" y="109"/>
                    </a:lnTo>
                    <a:lnTo>
                      <a:pt x="5" y="120"/>
                    </a:lnTo>
                    <a:lnTo>
                      <a:pt x="1" y="130"/>
                    </a:lnTo>
                    <a:lnTo>
                      <a:pt x="0" y="141"/>
                    </a:lnTo>
                    <a:lnTo>
                      <a:pt x="1" y="149"/>
                    </a:lnTo>
                    <a:lnTo>
                      <a:pt x="4" y="158"/>
                    </a:lnTo>
                    <a:lnTo>
                      <a:pt x="8" y="165"/>
                    </a:lnTo>
                    <a:lnTo>
                      <a:pt x="14" y="172"/>
                    </a:lnTo>
                    <a:lnTo>
                      <a:pt x="21" y="179"/>
                    </a:lnTo>
                    <a:lnTo>
                      <a:pt x="30" y="186"/>
                    </a:lnTo>
                    <a:lnTo>
                      <a:pt x="40" y="192"/>
                    </a:lnTo>
                    <a:lnTo>
                      <a:pt x="52" y="196"/>
                    </a:lnTo>
                    <a:lnTo>
                      <a:pt x="64" y="201"/>
                    </a:lnTo>
                    <a:lnTo>
                      <a:pt x="77" y="206"/>
                    </a:lnTo>
                    <a:lnTo>
                      <a:pt x="91" y="209"/>
                    </a:lnTo>
                    <a:lnTo>
                      <a:pt x="105" y="212"/>
                    </a:lnTo>
                    <a:lnTo>
                      <a:pt x="120" y="214"/>
                    </a:lnTo>
                    <a:lnTo>
                      <a:pt x="136" y="216"/>
                    </a:lnTo>
                    <a:lnTo>
                      <a:pt x="152" y="218"/>
                    </a:lnTo>
                    <a:lnTo>
                      <a:pt x="168" y="218"/>
                    </a:lnTo>
                    <a:lnTo>
                      <a:pt x="189" y="216"/>
                    </a:lnTo>
                    <a:lnTo>
                      <a:pt x="209" y="214"/>
                    </a:lnTo>
                    <a:lnTo>
                      <a:pt x="229" y="212"/>
                    </a:lnTo>
                    <a:lnTo>
                      <a:pt x="248" y="207"/>
                    </a:lnTo>
                    <a:lnTo>
                      <a:pt x="265" y="201"/>
                    </a:lnTo>
                    <a:lnTo>
                      <a:pt x="283" y="194"/>
                    </a:lnTo>
                    <a:lnTo>
                      <a:pt x="298" y="186"/>
                    </a:lnTo>
                    <a:lnTo>
                      <a:pt x="311" y="176"/>
                    </a:lnTo>
                    <a:lnTo>
                      <a:pt x="327" y="166"/>
                    </a:lnTo>
                    <a:lnTo>
                      <a:pt x="343" y="159"/>
                    </a:lnTo>
                    <a:lnTo>
                      <a:pt x="360" y="155"/>
                    </a:lnTo>
                    <a:lnTo>
                      <a:pt x="377" y="155"/>
                    </a:lnTo>
                    <a:lnTo>
                      <a:pt x="396" y="158"/>
                    </a:lnTo>
                    <a:lnTo>
                      <a:pt x="417" y="162"/>
                    </a:lnTo>
                    <a:lnTo>
                      <a:pt x="440" y="168"/>
                    </a:lnTo>
                    <a:lnTo>
                      <a:pt x="463" y="175"/>
                    </a:lnTo>
                    <a:lnTo>
                      <a:pt x="473" y="179"/>
                    </a:lnTo>
                    <a:lnTo>
                      <a:pt x="483" y="181"/>
                    </a:lnTo>
                    <a:lnTo>
                      <a:pt x="494" y="185"/>
                    </a:lnTo>
                    <a:lnTo>
                      <a:pt x="505" y="188"/>
                    </a:lnTo>
                    <a:lnTo>
                      <a:pt x="515" y="191"/>
                    </a:lnTo>
                    <a:lnTo>
                      <a:pt x="527" y="194"/>
                    </a:lnTo>
                    <a:lnTo>
                      <a:pt x="539" y="196"/>
                    </a:lnTo>
                    <a:lnTo>
                      <a:pt x="551" y="199"/>
                    </a:lnTo>
                    <a:lnTo>
                      <a:pt x="563" y="201"/>
                    </a:lnTo>
                    <a:lnTo>
                      <a:pt x="576" y="204"/>
                    </a:lnTo>
                    <a:lnTo>
                      <a:pt x="589" y="206"/>
                    </a:lnTo>
                    <a:lnTo>
                      <a:pt x="602" y="207"/>
                    </a:lnTo>
                    <a:lnTo>
                      <a:pt x="617" y="208"/>
                    </a:lnTo>
                    <a:lnTo>
                      <a:pt x="631" y="209"/>
                    </a:lnTo>
                    <a:lnTo>
                      <a:pt x="646" y="211"/>
                    </a:lnTo>
                    <a:lnTo>
                      <a:pt x="661" y="211"/>
                    </a:lnTo>
                    <a:lnTo>
                      <a:pt x="682" y="211"/>
                    </a:lnTo>
                    <a:lnTo>
                      <a:pt x="704" y="209"/>
                    </a:lnTo>
                    <a:lnTo>
                      <a:pt x="725" y="207"/>
                    </a:lnTo>
                    <a:lnTo>
                      <a:pt x="748" y="204"/>
                    </a:lnTo>
                    <a:lnTo>
                      <a:pt x="772" y="199"/>
                    </a:lnTo>
                    <a:lnTo>
                      <a:pt x="797" y="193"/>
                    </a:lnTo>
                    <a:lnTo>
                      <a:pt x="823" y="186"/>
                    </a:lnTo>
                    <a:lnTo>
                      <a:pt x="849" y="178"/>
                    </a:lnTo>
                    <a:lnTo>
                      <a:pt x="879" y="168"/>
                    </a:lnTo>
                    <a:lnTo>
                      <a:pt x="908" y="161"/>
                    </a:lnTo>
                    <a:lnTo>
                      <a:pt x="936" y="155"/>
                    </a:lnTo>
                    <a:lnTo>
                      <a:pt x="962" y="152"/>
                    </a:lnTo>
                    <a:lnTo>
                      <a:pt x="985" y="149"/>
                    </a:lnTo>
                    <a:lnTo>
                      <a:pt x="1009" y="148"/>
                    </a:lnTo>
                    <a:lnTo>
                      <a:pt x="1031" y="149"/>
                    </a:lnTo>
                    <a:lnTo>
                      <a:pt x="1053" y="150"/>
                    </a:lnTo>
                    <a:lnTo>
                      <a:pt x="1073" y="153"/>
                    </a:lnTo>
                    <a:lnTo>
                      <a:pt x="1091" y="156"/>
                    </a:lnTo>
                    <a:lnTo>
                      <a:pt x="1109" y="161"/>
                    </a:lnTo>
                    <a:lnTo>
                      <a:pt x="1127" y="166"/>
                    </a:lnTo>
                    <a:lnTo>
                      <a:pt x="1144" y="171"/>
                    </a:lnTo>
                    <a:lnTo>
                      <a:pt x="1161" y="176"/>
                    </a:lnTo>
                    <a:lnTo>
                      <a:pt x="1177" y="182"/>
                    </a:lnTo>
                    <a:lnTo>
                      <a:pt x="1193" y="188"/>
                    </a:lnTo>
                    <a:lnTo>
                      <a:pt x="1207" y="193"/>
                    </a:lnTo>
                    <a:lnTo>
                      <a:pt x="1221" y="199"/>
                    </a:lnTo>
                    <a:lnTo>
                      <a:pt x="1234" y="204"/>
                    </a:lnTo>
                    <a:lnTo>
                      <a:pt x="1248" y="207"/>
                    </a:lnTo>
                    <a:lnTo>
                      <a:pt x="1262" y="211"/>
                    </a:lnTo>
                    <a:lnTo>
                      <a:pt x="1275" y="214"/>
                    </a:lnTo>
                    <a:lnTo>
                      <a:pt x="1289" y="216"/>
                    </a:lnTo>
                    <a:lnTo>
                      <a:pt x="1304" y="218"/>
                    </a:lnTo>
                    <a:lnTo>
                      <a:pt x="1315" y="218"/>
                    </a:lnTo>
                    <a:lnTo>
                      <a:pt x="1327" y="218"/>
                    </a:lnTo>
                    <a:lnTo>
                      <a:pt x="1340" y="216"/>
                    </a:lnTo>
                    <a:lnTo>
                      <a:pt x="1352" y="214"/>
                    </a:lnTo>
                    <a:lnTo>
                      <a:pt x="1365" y="212"/>
                    </a:lnTo>
                    <a:lnTo>
                      <a:pt x="1379" y="207"/>
                    </a:lnTo>
                    <a:lnTo>
                      <a:pt x="1392" y="201"/>
                    </a:lnTo>
                    <a:lnTo>
                      <a:pt x="1406" y="195"/>
                    </a:lnTo>
                    <a:lnTo>
                      <a:pt x="1439" y="181"/>
                    </a:lnTo>
                    <a:lnTo>
                      <a:pt x="1472" y="168"/>
                    </a:lnTo>
                    <a:lnTo>
                      <a:pt x="1507" y="159"/>
                    </a:lnTo>
                    <a:lnTo>
                      <a:pt x="1542" y="152"/>
                    </a:lnTo>
                    <a:lnTo>
                      <a:pt x="1576" y="146"/>
                    </a:lnTo>
                    <a:lnTo>
                      <a:pt x="1610" y="141"/>
                    </a:lnTo>
                    <a:lnTo>
                      <a:pt x="1643" y="139"/>
                    </a:lnTo>
                    <a:lnTo>
                      <a:pt x="1675" y="138"/>
                    </a:lnTo>
                    <a:lnTo>
                      <a:pt x="1704" y="138"/>
                    </a:lnTo>
                    <a:lnTo>
                      <a:pt x="1731" y="138"/>
                    </a:lnTo>
                    <a:lnTo>
                      <a:pt x="1755" y="139"/>
                    </a:lnTo>
                    <a:lnTo>
                      <a:pt x="1776" y="140"/>
                    </a:lnTo>
                    <a:lnTo>
                      <a:pt x="1794" y="141"/>
                    </a:lnTo>
                    <a:lnTo>
                      <a:pt x="1807" y="142"/>
                    </a:lnTo>
                    <a:lnTo>
                      <a:pt x="1815" y="143"/>
                    </a:lnTo>
                    <a:lnTo>
                      <a:pt x="1819" y="143"/>
                    </a:lnTo>
                    <a:lnTo>
                      <a:pt x="1821" y="123"/>
                    </a:lnTo>
                    <a:lnTo>
                      <a:pt x="1816" y="122"/>
                    </a:lnTo>
                    <a:lnTo>
                      <a:pt x="1807" y="121"/>
                    </a:lnTo>
                    <a:lnTo>
                      <a:pt x="1794" y="120"/>
                    </a:lnTo>
                    <a:lnTo>
                      <a:pt x="1775" y="119"/>
                    </a:lnTo>
                    <a:lnTo>
                      <a:pt x="1754" y="117"/>
                    </a:lnTo>
                    <a:lnTo>
                      <a:pt x="1729" y="116"/>
                    </a:lnTo>
                    <a:lnTo>
                      <a:pt x="1701" y="116"/>
                    </a:lnTo>
                    <a:lnTo>
                      <a:pt x="1671" y="116"/>
                    </a:lnTo>
                    <a:lnTo>
                      <a:pt x="1639" y="117"/>
                    </a:lnTo>
                    <a:lnTo>
                      <a:pt x="1605" y="121"/>
                    </a:lnTo>
                    <a:lnTo>
                      <a:pt x="1571" y="125"/>
                    </a:lnTo>
                    <a:lnTo>
                      <a:pt x="1536" y="130"/>
                    </a:lnTo>
                    <a:lnTo>
                      <a:pt x="1500" y="139"/>
                    </a:lnTo>
                    <a:lnTo>
                      <a:pt x="1465" y="149"/>
                    </a:lnTo>
                    <a:lnTo>
                      <a:pt x="1431" y="161"/>
                    </a:lnTo>
                    <a:lnTo>
                      <a:pt x="1397" y="176"/>
                    </a:lnTo>
                    <a:lnTo>
                      <a:pt x="1385" y="182"/>
                    </a:lnTo>
                    <a:lnTo>
                      <a:pt x="1373" y="187"/>
                    </a:lnTo>
                    <a:lnTo>
                      <a:pt x="1361" y="191"/>
                    </a:lnTo>
                    <a:lnTo>
                      <a:pt x="1349" y="193"/>
                    </a:lnTo>
                    <a:lnTo>
                      <a:pt x="1339" y="195"/>
                    </a:lnTo>
                    <a:lnTo>
                      <a:pt x="1327" y="196"/>
                    </a:lnTo>
                    <a:lnTo>
                      <a:pt x="1317" y="196"/>
                    </a:lnTo>
                    <a:lnTo>
                      <a:pt x="1306" y="196"/>
                    </a:lnTo>
                    <a:lnTo>
                      <a:pt x="1293" y="195"/>
                    </a:lnTo>
                    <a:lnTo>
                      <a:pt x="1280" y="194"/>
                    </a:lnTo>
                    <a:lnTo>
                      <a:pt x="1267" y="191"/>
                    </a:lnTo>
                    <a:lnTo>
                      <a:pt x="1254" y="187"/>
                    </a:lnTo>
                    <a:lnTo>
                      <a:pt x="1241" y="183"/>
                    </a:lnTo>
                    <a:lnTo>
                      <a:pt x="1227" y="179"/>
                    </a:lnTo>
                    <a:lnTo>
                      <a:pt x="1214" y="173"/>
                    </a:lnTo>
                    <a:lnTo>
                      <a:pt x="1200" y="168"/>
                    </a:lnTo>
                    <a:lnTo>
                      <a:pt x="1185" y="162"/>
                    </a:lnTo>
                    <a:lnTo>
                      <a:pt x="1168" y="156"/>
                    </a:lnTo>
                    <a:lnTo>
                      <a:pt x="1152" y="150"/>
                    </a:lnTo>
                    <a:lnTo>
                      <a:pt x="1134" y="146"/>
                    </a:lnTo>
                    <a:lnTo>
                      <a:pt x="1116" y="141"/>
                    </a:lnTo>
                    <a:lnTo>
                      <a:pt x="1097" y="136"/>
                    </a:lnTo>
                    <a:lnTo>
                      <a:pt x="1077" y="133"/>
                    </a:lnTo>
                    <a:lnTo>
                      <a:pt x="1056" y="129"/>
                    </a:lnTo>
                    <a:lnTo>
                      <a:pt x="1034" y="128"/>
                    </a:lnTo>
                    <a:lnTo>
                      <a:pt x="1010" y="128"/>
                    </a:lnTo>
                    <a:lnTo>
                      <a:pt x="987" y="128"/>
                    </a:lnTo>
                    <a:lnTo>
                      <a:pt x="961" y="130"/>
                    </a:lnTo>
                    <a:lnTo>
                      <a:pt x="932" y="135"/>
                    </a:lnTo>
                    <a:lnTo>
                      <a:pt x="904" y="141"/>
                    </a:lnTo>
                    <a:lnTo>
                      <a:pt x="873" y="149"/>
                    </a:lnTo>
                    <a:lnTo>
                      <a:pt x="842" y="159"/>
                    </a:lnTo>
                    <a:lnTo>
                      <a:pt x="827" y="163"/>
                    </a:lnTo>
                    <a:lnTo>
                      <a:pt x="812" y="168"/>
                    </a:lnTo>
                    <a:lnTo>
                      <a:pt x="798" y="172"/>
                    </a:lnTo>
                    <a:lnTo>
                      <a:pt x="785" y="175"/>
                    </a:lnTo>
                    <a:lnTo>
                      <a:pt x="771" y="178"/>
                    </a:lnTo>
                    <a:lnTo>
                      <a:pt x="758" y="180"/>
                    </a:lnTo>
                    <a:lnTo>
                      <a:pt x="745" y="182"/>
                    </a:lnTo>
                    <a:lnTo>
                      <a:pt x="732" y="185"/>
                    </a:lnTo>
                    <a:lnTo>
                      <a:pt x="720" y="186"/>
                    </a:lnTo>
                    <a:lnTo>
                      <a:pt x="707" y="187"/>
                    </a:lnTo>
                    <a:lnTo>
                      <a:pt x="695" y="188"/>
                    </a:lnTo>
                    <a:lnTo>
                      <a:pt x="684" y="189"/>
                    </a:lnTo>
                    <a:lnTo>
                      <a:pt x="672" y="189"/>
                    </a:lnTo>
                    <a:lnTo>
                      <a:pt x="661" y="189"/>
                    </a:lnTo>
                    <a:lnTo>
                      <a:pt x="650" y="189"/>
                    </a:lnTo>
                    <a:lnTo>
                      <a:pt x="639" y="189"/>
                    </a:lnTo>
                    <a:lnTo>
                      <a:pt x="614" y="187"/>
                    </a:lnTo>
                    <a:lnTo>
                      <a:pt x="591" y="185"/>
                    </a:lnTo>
                    <a:lnTo>
                      <a:pt x="567" y="181"/>
                    </a:lnTo>
                    <a:lnTo>
                      <a:pt x="546" y="176"/>
                    </a:lnTo>
                    <a:lnTo>
                      <a:pt x="525" y="172"/>
                    </a:lnTo>
                    <a:lnTo>
                      <a:pt x="506" y="166"/>
                    </a:lnTo>
                    <a:lnTo>
                      <a:pt x="487" y="161"/>
                    </a:lnTo>
                    <a:lnTo>
                      <a:pt x="469" y="155"/>
                    </a:lnTo>
                    <a:lnTo>
                      <a:pt x="444" y="148"/>
                    </a:lnTo>
                    <a:lnTo>
                      <a:pt x="421" y="142"/>
                    </a:lnTo>
                    <a:lnTo>
                      <a:pt x="398" y="138"/>
                    </a:lnTo>
                    <a:lnTo>
                      <a:pt x="377" y="134"/>
                    </a:lnTo>
                    <a:lnTo>
                      <a:pt x="356" y="135"/>
                    </a:lnTo>
                    <a:lnTo>
                      <a:pt x="336" y="139"/>
                    </a:lnTo>
                    <a:lnTo>
                      <a:pt x="317" y="147"/>
                    </a:lnTo>
                    <a:lnTo>
                      <a:pt x="298" y="160"/>
                    </a:lnTo>
                    <a:lnTo>
                      <a:pt x="287" y="168"/>
                    </a:lnTo>
                    <a:lnTo>
                      <a:pt x="274" y="175"/>
                    </a:lnTo>
                    <a:lnTo>
                      <a:pt x="259" y="181"/>
                    </a:lnTo>
                    <a:lnTo>
                      <a:pt x="244" y="187"/>
                    </a:lnTo>
                    <a:lnTo>
                      <a:pt x="228" y="191"/>
                    </a:lnTo>
                    <a:lnTo>
                      <a:pt x="210" y="194"/>
                    </a:lnTo>
                    <a:lnTo>
                      <a:pt x="192" y="195"/>
                    </a:lnTo>
                    <a:lnTo>
                      <a:pt x="175" y="196"/>
                    </a:lnTo>
                    <a:lnTo>
                      <a:pt x="159" y="196"/>
                    </a:lnTo>
                    <a:lnTo>
                      <a:pt x="143" y="195"/>
                    </a:lnTo>
                    <a:lnTo>
                      <a:pt x="127" y="194"/>
                    </a:lnTo>
                    <a:lnTo>
                      <a:pt x="112" y="192"/>
                    </a:lnTo>
                    <a:lnTo>
                      <a:pt x="98" y="189"/>
                    </a:lnTo>
                    <a:lnTo>
                      <a:pt x="85" y="186"/>
                    </a:lnTo>
                    <a:lnTo>
                      <a:pt x="72" y="182"/>
                    </a:lnTo>
                    <a:lnTo>
                      <a:pt x="60" y="178"/>
                    </a:lnTo>
                    <a:lnTo>
                      <a:pt x="54" y="175"/>
                    </a:lnTo>
                    <a:lnTo>
                      <a:pt x="48" y="172"/>
                    </a:lnTo>
                    <a:lnTo>
                      <a:pt x="43" y="168"/>
                    </a:lnTo>
                    <a:lnTo>
                      <a:pt x="36" y="163"/>
                    </a:lnTo>
                    <a:lnTo>
                      <a:pt x="31" y="159"/>
                    </a:lnTo>
                    <a:lnTo>
                      <a:pt x="26" y="153"/>
                    </a:lnTo>
                    <a:lnTo>
                      <a:pt x="23" y="147"/>
                    </a:lnTo>
                    <a:lnTo>
                      <a:pt x="21" y="140"/>
                    </a:lnTo>
                    <a:lnTo>
                      <a:pt x="23" y="133"/>
                    </a:lnTo>
                    <a:lnTo>
                      <a:pt x="25" y="125"/>
                    </a:lnTo>
                    <a:lnTo>
                      <a:pt x="30" y="116"/>
                    </a:lnTo>
                    <a:lnTo>
                      <a:pt x="37" y="108"/>
                    </a:lnTo>
                    <a:lnTo>
                      <a:pt x="46" y="100"/>
                    </a:lnTo>
                    <a:lnTo>
                      <a:pt x="57" y="90"/>
                    </a:lnTo>
                    <a:lnTo>
                      <a:pt x="70" y="82"/>
                    </a:lnTo>
                    <a:lnTo>
                      <a:pt x="84" y="73"/>
                    </a:lnTo>
                    <a:lnTo>
                      <a:pt x="105" y="61"/>
                    </a:lnTo>
                    <a:lnTo>
                      <a:pt x="124" y="52"/>
                    </a:lnTo>
                    <a:lnTo>
                      <a:pt x="144" y="43"/>
                    </a:lnTo>
                    <a:lnTo>
                      <a:pt x="162" y="36"/>
                    </a:lnTo>
                    <a:lnTo>
                      <a:pt x="179" y="31"/>
                    </a:lnTo>
                    <a:lnTo>
                      <a:pt x="195" y="27"/>
                    </a:lnTo>
                    <a:lnTo>
                      <a:pt x="210" y="24"/>
                    </a:lnTo>
                    <a:lnTo>
                      <a:pt x="225" y="22"/>
                    </a:lnTo>
                    <a:lnTo>
                      <a:pt x="238" y="21"/>
                    </a:lnTo>
                    <a:lnTo>
                      <a:pt x="250" y="20"/>
                    </a:lnTo>
                    <a:lnTo>
                      <a:pt x="261" y="20"/>
                    </a:lnTo>
                    <a:lnTo>
                      <a:pt x="270" y="20"/>
                    </a:lnTo>
                    <a:lnTo>
                      <a:pt x="278" y="20"/>
                    </a:lnTo>
                    <a:lnTo>
                      <a:pt x="285" y="21"/>
                    </a:lnTo>
                    <a:lnTo>
                      <a:pt x="291" y="21"/>
                    </a:lnTo>
                    <a:lnTo>
                      <a:pt x="295" y="21"/>
                    </a:lnTo>
                    <a:lnTo>
                      <a:pt x="302" y="17"/>
                    </a:lnTo>
                    <a:lnTo>
                      <a:pt x="301" y="10"/>
                    </a:lnTo>
                    <a:lnTo>
                      <a:pt x="297" y="3"/>
                    </a:lnTo>
                    <a:lnTo>
                      <a:pt x="295" y="0"/>
                    </a:lnTo>
                    <a:close/>
                  </a:path>
                </a:pathLst>
              </a:custGeom>
              <a:solidFill>
                <a:srgbClr val="75B7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Freeform 13"/>
              <p:cNvSpPr>
                <a:spLocks/>
              </p:cNvSpPr>
              <p:nvPr/>
            </p:nvSpPr>
            <p:spPr bwMode="auto">
              <a:xfrm>
                <a:off x="2783" y="2876"/>
                <a:ext cx="1477" cy="466"/>
              </a:xfrm>
              <a:custGeom>
                <a:avLst/>
                <a:gdLst>
                  <a:gd name="T0" fmla="*/ 1359 w 1477"/>
                  <a:gd name="T1" fmla="*/ 21 h 466"/>
                  <a:gd name="T2" fmla="*/ 1423 w 1477"/>
                  <a:gd name="T3" fmla="*/ 26 h 466"/>
                  <a:gd name="T4" fmla="*/ 1451 w 1477"/>
                  <a:gd name="T5" fmla="*/ 62 h 466"/>
                  <a:gd name="T6" fmla="*/ 1449 w 1477"/>
                  <a:gd name="T7" fmla="*/ 154 h 466"/>
                  <a:gd name="T8" fmla="*/ 1319 w 1477"/>
                  <a:gd name="T9" fmla="*/ 244 h 466"/>
                  <a:gd name="T10" fmla="*/ 1222 w 1477"/>
                  <a:gd name="T11" fmla="*/ 282 h 466"/>
                  <a:gd name="T12" fmla="*/ 1102 w 1477"/>
                  <a:gd name="T13" fmla="*/ 346 h 466"/>
                  <a:gd name="T14" fmla="*/ 843 w 1477"/>
                  <a:gd name="T15" fmla="*/ 439 h 466"/>
                  <a:gd name="T16" fmla="*/ 652 w 1477"/>
                  <a:gd name="T17" fmla="*/ 436 h 466"/>
                  <a:gd name="T18" fmla="*/ 497 w 1477"/>
                  <a:gd name="T19" fmla="*/ 383 h 466"/>
                  <a:gd name="T20" fmla="*/ 400 w 1477"/>
                  <a:gd name="T21" fmla="*/ 346 h 466"/>
                  <a:gd name="T22" fmla="*/ 332 w 1477"/>
                  <a:gd name="T23" fmla="*/ 328 h 466"/>
                  <a:gd name="T24" fmla="*/ 274 w 1477"/>
                  <a:gd name="T25" fmla="*/ 320 h 466"/>
                  <a:gd name="T26" fmla="*/ 181 w 1477"/>
                  <a:gd name="T27" fmla="*/ 317 h 466"/>
                  <a:gd name="T28" fmla="*/ 95 w 1477"/>
                  <a:gd name="T29" fmla="*/ 326 h 466"/>
                  <a:gd name="T30" fmla="*/ 55 w 1477"/>
                  <a:gd name="T31" fmla="*/ 328 h 466"/>
                  <a:gd name="T32" fmla="*/ 20 w 1477"/>
                  <a:gd name="T33" fmla="*/ 281 h 466"/>
                  <a:gd name="T34" fmla="*/ 53 w 1477"/>
                  <a:gd name="T35" fmla="*/ 201 h 466"/>
                  <a:gd name="T36" fmla="*/ 116 w 1477"/>
                  <a:gd name="T37" fmla="*/ 185 h 466"/>
                  <a:gd name="T38" fmla="*/ 191 w 1477"/>
                  <a:gd name="T39" fmla="*/ 194 h 466"/>
                  <a:gd name="T40" fmla="*/ 267 w 1477"/>
                  <a:gd name="T41" fmla="*/ 214 h 466"/>
                  <a:gd name="T42" fmla="*/ 325 w 1477"/>
                  <a:gd name="T43" fmla="*/ 232 h 466"/>
                  <a:gd name="T44" fmla="*/ 386 w 1477"/>
                  <a:gd name="T45" fmla="*/ 255 h 466"/>
                  <a:gd name="T46" fmla="*/ 486 w 1477"/>
                  <a:gd name="T47" fmla="*/ 293 h 466"/>
                  <a:gd name="T48" fmla="*/ 600 w 1477"/>
                  <a:gd name="T49" fmla="*/ 325 h 466"/>
                  <a:gd name="T50" fmla="*/ 729 w 1477"/>
                  <a:gd name="T51" fmla="*/ 339 h 466"/>
                  <a:gd name="T52" fmla="*/ 871 w 1477"/>
                  <a:gd name="T53" fmla="*/ 322 h 466"/>
                  <a:gd name="T54" fmla="*/ 1028 w 1477"/>
                  <a:gd name="T55" fmla="*/ 265 h 466"/>
                  <a:gd name="T56" fmla="*/ 1199 w 1477"/>
                  <a:gd name="T57" fmla="*/ 154 h 466"/>
                  <a:gd name="T58" fmla="*/ 1187 w 1477"/>
                  <a:gd name="T59" fmla="*/ 140 h 466"/>
                  <a:gd name="T60" fmla="*/ 1021 w 1477"/>
                  <a:gd name="T61" fmla="*/ 248 h 466"/>
                  <a:gd name="T62" fmla="*/ 868 w 1477"/>
                  <a:gd name="T63" fmla="*/ 305 h 466"/>
                  <a:gd name="T64" fmla="*/ 729 w 1477"/>
                  <a:gd name="T65" fmla="*/ 320 h 466"/>
                  <a:gd name="T66" fmla="*/ 603 w 1477"/>
                  <a:gd name="T67" fmla="*/ 306 h 466"/>
                  <a:gd name="T68" fmla="*/ 491 w 1477"/>
                  <a:gd name="T69" fmla="*/ 275 h 466"/>
                  <a:gd name="T70" fmla="*/ 393 w 1477"/>
                  <a:gd name="T71" fmla="*/ 238 h 466"/>
                  <a:gd name="T72" fmla="*/ 332 w 1477"/>
                  <a:gd name="T73" fmla="*/ 214 h 466"/>
                  <a:gd name="T74" fmla="*/ 270 w 1477"/>
                  <a:gd name="T75" fmla="*/ 195 h 466"/>
                  <a:gd name="T76" fmla="*/ 193 w 1477"/>
                  <a:gd name="T77" fmla="*/ 175 h 466"/>
                  <a:gd name="T78" fmla="*/ 111 w 1477"/>
                  <a:gd name="T79" fmla="*/ 167 h 466"/>
                  <a:gd name="T80" fmla="*/ 43 w 1477"/>
                  <a:gd name="T81" fmla="*/ 186 h 466"/>
                  <a:gd name="T82" fmla="*/ 11 w 1477"/>
                  <a:gd name="T83" fmla="*/ 226 h 466"/>
                  <a:gd name="T84" fmla="*/ 4 w 1477"/>
                  <a:gd name="T85" fmla="*/ 304 h 466"/>
                  <a:gd name="T86" fmla="*/ 61 w 1477"/>
                  <a:gd name="T87" fmla="*/ 347 h 466"/>
                  <a:gd name="T88" fmla="*/ 102 w 1477"/>
                  <a:gd name="T89" fmla="*/ 344 h 466"/>
                  <a:gd name="T90" fmla="*/ 201 w 1477"/>
                  <a:gd name="T91" fmla="*/ 334 h 466"/>
                  <a:gd name="T92" fmla="*/ 286 w 1477"/>
                  <a:gd name="T93" fmla="*/ 340 h 466"/>
                  <a:gd name="T94" fmla="*/ 332 w 1477"/>
                  <a:gd name="T95" fmla="*/ 347 h 466"/>
                  <a:gd name="T96" fmla="*/ 413 w 1477"/>
                  <a:gd name="T97" fmla="*/ 370 h 466"/>
                  <a:gd name="T98" fmla="*/ 520 w 1477"/>
                  <a:gd name="T99" fmla="*/ 412 h 466"/>
                  <a:gd name="T100" fmla="*/ 684 w 1477"/>
                  <a:gd name="T101" fmla="*/ 460 h 466"/>
                  <a:gd name="T102" fmla="*/ 890 w 1477"/>
                  <a:gd name="T103" fmla="*/ 450 h 466"/>
                  <a:gd name="T104" fmla="*/ 1174 w 1477"/>
                  <a:gd name="T105" fmla="*/ 327 h 466"/>
                  <a:gd name="T106" fmla="*/ 1246 w 1477"/>
                  <a:gd name="T107" fmla="*/ 293 h 466"/>
                  <a:gd name="T108" fmla="*/ 1329 w 1477"/>
                  <a:gd name="T109" fmla="*/ 260 h 466"/>
                  <a:gd name="T110" fmla="*/ 1411 w 1477"/>
                  <a:gd name="T111" fmla="*/ 219 h 466"/>
                  <a:gd name="T112" fmla="*/ 1466 w 1477"/>
                  <a:gd name="T113" fmla="*/ 161 h 466"/>
                  <a:gd name="T114" fmla="*/ 1475 w 1477"/>
                  <a:gd name="T115" fmla="*/ 80 h 466"/>
                  <a:gd name="T116" fmla="*/ 1450 w 1477"/>
                  <a:gd name="T117" fmla="*/ 23 h 466"/>
                  <a:gd name="T118" fmla="*/ 1383 w 1477"/>
                  <a:gd name="T119" fmla="*/ 0 h 466"/>
                  <a:gd name="T120" fmla="*/ 1334 w 1477"/>
                  <a:gd name="T121" fmla="*/ 10 h 46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1477" h="466">
                    <a:moveTo>
                      <a:pt x="1334" y="10"/>
                    </a:moveTo>
                    <a:lnTo>
                      <a:pt x="1342" y="27"/>
                    </a:lnTo>
                    <a:lnTo>
                      <a:pt x="1344" y="26"/>
                    </a:lnTo>
                    <a:lnTo>
                      <a:pt x="1350" y="24"/>
                    </a:lnTo>
                    <a:lnTo>
                      <a:pt x="1359" y="21"/>
                    </a:lnTo>
                    <a:lnTo>
                      <a:pt x="1370" y="18"/>
                    </a:lnTo>
                    <a:lnTo>
                      <a:pt x="1383" y="17"/>
                    </a:lnTo>
                    <a:lnTo>
                      <a:pt x="1397" y="17"/>
                    </a:lnTo>
                    <a:lnTo>
                      <a:pt x="1410" y="20"/>
                    </a:lnTo>
                    <a:lnTo>
                      <a:pt x="1423" y="26"/>
                    </a:lnTo>
                    <a:lnTo>
                      <a:pt x="1430" y="30"/>
                    </a:lnTo>
                    <a:lnTo>
                      <a:pt x="1436" y="37"/>
                    </a:lnTo>
                    <a:lnTo>
                      <a:pt x="1442" y="44"/>
                    </a:lnTo>
                    <a:lnTo>
                      <a:pt x="1446" y="53"/>
                    </a:lnTo>
                    <a:lnTo>
                      <a:pt x="1451" y="62"/>
                    </a:lnTo>
                    <a:lnTo>
                      <a:pt x="1453" y="73"/>
                    </a:lnTo>
                    <a:lnTo>
                      <a:pt x="1457" y="84"/>
                    </a:lnTo>
                    <a:lnTo>
                      <a:pt x="1458" y="97"/>
                    </a:lnTo>
                    <a:lnTo>
                      <a:pt x="1457" y="128"/>
                    </a:lnTo>
                    <a:lnTo>
                      <a:pt x="1449" y="154"/>
                    </a:lnTo>
                    <a:lnTo>
                      <a:pt x="1432" y="176"/>
                    </a:lnTo>
                    <a:lnTo>
                      <a:pt x="1411" y="195"/>
                    </a:lnTo>
                    <a:lnTo>
                      <a:pt x="1384" y="213"/>
                    </a:lnTo>
                    <a:lnTo>
                      <a:pt x="1353" y="228"/>
                    </a:lnTo>
                    <a:lnTo>
                      <a:pt x="1319" y="244"/>
                    </a:lnTo>
                    <a:lnTo>
                      <a:pt x="1284" y="258"/>
                    </a:lnTo>
                    <a:lnTo>
                      <a:pt x="1268" y="264"/>
                    </a:lnTo>
                    <a:lnTo>
                      <a:pt x="1253" y="269"/>
                    </a:lnTo>
                    <a:lnTo>
                      <a:pt x="1238" y="275"/>
                    </a:lnTo>
                    <a:lnTo>
                      <a:pt x="1222" y="282"/>
                    </a:lnTo>
                    <a:lnTo>
                      <a:pt x="1208" y="288"/>
                    </a:lnTo>
                    <a:lnTo>
                      <a:pt x="1193" y="295"/>
                    </a:lnTo>
                    <a:lnTo>
                      <a:pt x="1179" y="302"/>
                    </a:lnTo>
                    <a:lnTo>
                      <a:pt x="1165" y="311"/>
                    </a:lnTo>
                    <a:lnTo>
                      <a:pt x="1102" y="346"/>
                    </a:lnTo>
                    <a:lnTo>
                      <a:pt x="1043" y="374"/>
                    </a:lnTo>
                    <a:lnTo>
                      <a:pt x="988" y="398"/>
                    </a:lnTo>
                    <a:lnTo>
                      <a:pt x="936" y="417"/>
                    </a:lnTo>
                    <a:lnTo>
                      <a:pt x="888" y="430"/>
                    </a:lnTo>
                    <a:lnTo>
                      <a:pt x="843" y="439"/>
                    </a:lnTo>
                    <a:lnTo>
                      <a:pt x="801" y="445"/>
                    </a:lnTo>
                    <a:lnTo>
                      <a:pt x="761" y="447"/>
                    </a:lnTo>
                    <a:lnTo>
                      <a:pt x="722" y="446"/>
                    </a:lnTo>
                    <a:lnTo>
                      <a:pt x="686" y="441"/>
                    </a:lnTo>
                    <a:lnTo>
                      <a:pt x="652" y="436"/>
                    </a:lnTo>
                    <a:lnTo>
                      <a:pt x="619" y="427"/>
                    </a:lnTo>
                    <a:lnTo>
                      <a:pt x="587" y="418"/>
                    </a:lnTo>
                    <a:lnTo>
                      <a:pt x="557" y="406"/>
                    </a:lnTo>
                    <a:lnTo>
                      <a:pt x="526" y="394"/>
                    </a:lnTo>
                    <a:lnTo>
                      <a:pt x="497" y="383"/>
                    </a:lnTo>
                    <a:lnTo>
                      <a:pt x="478" y="376"/>
                    </a:lnTo>
                    <a:lnTo>
                      <a:pt x="459" y="367"/>
                    </a:lnTo>
                    <a:lnTo>
                      <a:pt x="440" y="360"/>
                    </a:lnTo>
                    <a:lnTo>
                      <a:pt x="420" y="353"/>
                    </a:lnTo>
                    <a:lnTo>
                      <a:pt x="400" y="346"/>
                    </a:lnTo>
                    <a:lnTo>
                      <a:pt x="380" y="340"/>
                    </a:lnTo>
                    <a:lnTo>
                      <a:pt x="360" y="334"/>
                    </a:lnTo>
                    <a:lnTo>
                      <a:pt x="339" y="330"/>
                    </a:lnTo>
                    <a:lnTo>
                      <a:pt x="336" y="330"/>
                    </a:lnTo>
                    <a:lnTo>
                      <a:pt x="332" y="328"/>
                    </a:lnTo>
                    <a:lnTo>
                      <a:pt x="323" y="327"/>
                    </a:lnTo>
                    <a:lnTo>
                      <a:pt x="314" y="325"/>
                    </a:lnTo>
                    <a:lnTo>
                      <a:pt x="302" y="324"/>
                    </a:lnTo>
                    <a:lnTo>
                      <a:pt x="288" y="321"/>
                    </a:lnTo>
                    <a:lnTo>
                      <a:pt x="274" y="320"/>
                    </a:lnTo>
                    <a:lnTo>
                      <a:pt x="257" y="319"/>
                    </a:lnTo>
                    <a:lnTo>
                      <a:pt x="238" y="318"/>
                    </a:lnTo>
                    <a:lnTo>
                      <a:pt x="220" y="317"/>
                    </a:lnTo>
                    <a:lnTo>
                      <a:pt x="201" y="317"/>
                    </a:lnTo>
                    <a:lnTo>
                      <a:pt x="181" y="317"/>
                    </a:lnTo>
                    <a:lnTo>
                      <a:pt x="160" y="318"/>
                    </a:lnTo>
                    <a:lnTo>
                      <a:pt x="138" y="319"/>
                    </a:lnTo>
                    <a:lnTo>
                      <a:pt x="118" y="322"/>
                    </a:lnTo>
                    <a:lnTo>
                      <a:pt x="97" y="326"/>
                    </a:lnTo>
                    <a:lnTo>
                      <a:pt x="95" y="326"/>
                    </a:lnTo>
                    <a:lnTo>
                      <a:pt x="90" y="327"/>
                    </a:lnTo>
                    <a:lnTo>
                      <a:pt x="83" y="328"/>
                    </a:lnTo>
                    <a:lnTo>
                      <a:pt x="74" y="330"/>
                    </a:lnTo>
                    <a:lnTo>
                      <a:pt x="64" y="330"/>
                    </a:lnTo>
                    <a:lnTo>
                      <a:pt x="55" y="328"/>
                    </a:lnTo>
                    <a:lnTo>
                      <a:pt x="44" y="325"/>
                    </a:lnTo>
                    <a:lnTo>
                      <a:pt x="36" y="319"/>
                    </a:lnTo>
                    <a:lnTo>
                      <a:pt x="28" y="310"/>
                    </a:lnTo>
                    <a:lnTo>
                      <a:pt x="23" y="297"/>
                    </a:lnTo>
                    <a:lnTo>
                      <a:pt x="20" y="281"/>
                    </a:lnTo>
                    <a:lnTo>
                      <a:pt x="20" y="264"/>
                    </a:lnTo>
                    <a:lnTo>
                      <a:pt x="24" y="244"/>
                    </a:lnTo>
                    <a:lnTo>
                      <a:pt x="31" y="226"/>
                    </a:lnTo>
                    <a:lnTo>
                      <a:pt x="41" y="212"/>
                    </a:lnTo>
                    <a:lnTo>
                      <a:pt x="53" y="201"/>
                    </a:lnTo>
                    <a:lnTo>
                      <a:pt x="64" y="195"/>
                    </a:lnTo>
                    <a:lnTo>
                      <a:pt x="76" y="191"/>
                    </a:lnTo>
                    <a:lnTo>
                      <a:pt x="88" y="188"/>
                    </a:lnTo>
                    <a:lnTo>
                      <a:pt x="102" y="186"/>
                    </a:lnTo>
                    <a:lnTo>
                      <a:pt x="116" y="185"/>
                    </a:lnTo>
                    <a:lnTo>
                      <a:pt x="130" y="185"/>
                    </a:lnTo>
                    <a:lnTo>
                      <a:pt x="145" y="186"/>
                    </a:lnTo>
                    <a:lnTo>
                      <a:pt x="161" y="188"/>
                    </a:lnTo>
                    <a:lnTo>
                      <a:pt x="176" y="191"/>
                    </a:lnTo>
                    <a:lnTo>
                      <a:pt x="191" y="194"/>
                    </a:lnTo>
                    <a:lnTo>
                      <a:pt x="207" y="198"/>
                    </a:lnTo>
                    <a:lnTo>
                      <a:pt x="222" y="201"/>
                    </a:lnTo>
                    <a:lnTo>
                      <a:pt x="237" y="205"/>
                    </a:lnTo>
                    <a:lnTo>
                      <a:pt x="253" y="209"/>
                    </a:lnTo>
                    <a:lnTo>
                      <a:pt x="267" y="214"/>
                    </a:lnTo>
                    <a:lnTo>
                      <a:pt x="280" y="218"/>
                    </a:lnTo>
                    <a:lnTo>
                      <a:pt x="292" y="221"/>
                    </a:lnTo>
                    <a:lnTo>
                      <a:pt x="302" y="225"/>
                    </a:lnTo>
                    <a:lnTo>
                      <a:pt x="314" y="228"/>
                    </a:lnTo>
                    <a:lnTo>
                      <a:pt x="325" y="232"/>
                    </a:lnTo>
                    <a:lnTo>
                      <a:pt x="336" y="236"/>
                    </a:lnTo>
                    <a:lnTo>
                      <a:pt x="348" y="241"/>
                    </a:lnTo>
                    <a:lnTo>
                      <a:pt x="361" y="246"/>
                    </a:lnTo>
                    <a:lnTo>
                      <a:pt x="373" y="251"/>
                    </a:lnTo>
                    <a:lnTo>
                      <a:pt x="386" y="255"/>
                    </a:lnTo>
                    <a:lnTo>
                      <a:pt x="405" y="262"/>
                    </a:lnTo>
                    <a:lnTo>
                      <a:pt x="424" y="271"/>
                    </a:lnTo>
                    <a:lnTo>
                      <a:pt x="444" y="278"/>
                    </a:lnTo>
                    <a:lnTo>
                      <a:pt x="465" y="286"/>
                    </a:lnTo>
                    <a:lnTo>
                      <a:pt x="486" y="293"/>
                    </a:lnTo>
                    <a:lnTo>
                      <a:pt x="507" y="300"/>
                    </a:lnTo>
                    <a:lnTo>
                      <a:pt x="530" y="307"/>
                    </a:lnTo>
                    <a:lnTo>
                      <a:pt x="553" y="314"/>
                    </a:lnTo>
                    <a:lnTo>
                      <a:pt x="577" y="320"/>
                    </a:lnTo>
                    <a:lnTo>
                      <a:pt x="600" y="325"/>
                    </a:lnTo>
                    <a:lnTo>
                      <a:pt x="625" y="330"/>
                    </a:lnTo>
                    <a:lnTo>
                      <a:pt x="650" y="333"/>
                    </a:lnTo>
                    <a:lnTo>
                      <a:pt x="676" y="337"/>
                    </a:lnTo>
                    <a:lnTo>
                      <a:pt x="702" y="338"/>
                    </a:lnTo>
                    <a:lnTo>
                      <a:pt x="729" y="339"/>
                    </a:lnTo>
                    <a:lnTo>
                      <a:pt x="756" y="338"/>
                    </a:lnTo>
                    <a:lnTo>
                      <a:pt x="784" y="337"/>
                    </a:lnTo>
                    <a:lnTo>
                      <a:pt x="812" y="333"/>
                    </a:lnTo>
                    <a:lnTo>
                      <a:pt x="842" y="328"/>
                    </a:lnTo>
                    <a:lnTo>
                      <a:pt x="871" y="322"/>
                    </a:lnTo>
                    <a:lnTo>
                      <a:pt x="902" y="314"/>
                    </a:lnTo>
                    <a:lnTo>
                      <a:pt x="933" y="305"/>
                    </a:lnTo>
                    <a:lnTo>
                      <a:pt x="964" y="294"/>
                    </a:lnTo>
                    <a:lnTo>
                      <a:pt x="996" y="280"/>
                    </a:lnTo>
                    <a:lnTo>
                      <a:pt x="1028" y="265"/>
                    </a:lnTo>
                    <a:lnTo>
                      <a:pt x="1061" y="247"/>
                    </a:lnTo>
                    <a:lnTo>
                      <a:pt x="1095" y="227"/>
                    </a:lnTo>
                    <a:lnTo>
                      <a:pt x="1129" y="206"/>
                    </a:lnTo>
                    <a:lnTo>
                      <a:pt x="1164" y="181"/>
                    </a:lnTo>
                    <a:lnTo>
                      <a:pt x="1199" y="154"/>
                    </a:lnTo>
                    <a:lnTo>
                      <a:pt x="1234" y="125"/>
                    </a:lnTo>
                    <a:lnTo>
                      <a:pt x="1271" y="92"/>
                    </a:lnTo>
                    <a:lnTo>
                      <a:pt x="1258" y="79"/>
                    </a:lnTo>
                    <a:lnTo>
                      <a:pt x="1222" y="110"/>
                    </a:lnTo>
                    <a:lnTo>
                      <a:pt x="1187" y="140"/>
                    </a:lnTo>
                    <a:lnTo>
                      <a:pt x="1153" y="166"/>
                    </a:lnTo>
                    <a:lnTo>
                      <a:pt x="1119" y="189"/>
                    </a:lnTo>
                    <a:lnTo>
                      <a:pt x="1086" y="212"/>
                    </a:lnTo>
                    <a:lnTo>
                      <a:pt x="1053" y="231"/>
                    </a:lnTo>
                    <a:lnTo>
                      <a:pt x="1021" y="248"/>
                    </a:lnTo>
                    <a:lnTo>
                      <a:pt x="989" y="264"/>
                    </a:lnTo>
                    <a:lnTo>
                      <a:pt x="959" y="277"/>
                    </a:lnTo>
                    <a:lnTo>
                      <a:pt x="928" y="287"/>
                    </a:lnTo>
                    <a:lnTo>
                      <a:pt x="897" y="297"/>
                    </a:lnTo>
                    <a:lnTo>
                      <a:pt x="868" y="305"/>
                    </a:lnTo>
                    <a:lnTo>
                      <a:pt x="838" y="311"/>
                    </a:lnTo>
                    <a:lnTo>
                      <a:pt x="810" y="314"/>
                    </a:lnTo>
                    <a:lnTo>
                      <a:pt x="783" y="318"/>
                    </a:lnTo>
                    <a:lnTo>
                      <a:pt x="755" y="319"/>
                    </a:lnTo>
                    <a:lnTo>
                      <a:pt x="729" y="320"/>
                    </a:lnTo>
                    <a:lnTo>
                      <a:pt x="702" y="319"/>
                    </a:lnTo>
                    <a:lnTo>
                      <a:pt x="677" y="318"/>
                    </a:lnTo>
                    <a:lnTo>
                      <a:pt x="651" y="314"/>
                    </a:lnTo>
                    <a:lnTo>
                      <a:pt x="626" y="311"/>
                    </a:lnTo>
                    <a:lnTo>
                      <a:pt x="603" y="306"/>
                    </a:lnTo>
                    <a:lnTo>
                      <a:pt x="579" y="301"/>
                    </a:lnTo>
                    <a:lnTo>
                      <a:pt x="555" y="295"/>
                    </a:lnTo>
                    <a:lnTo>
                      <a:pt x="533" y="288"/>
                    </a:lnTo>
                    <a:lnTo>
                      <a:pt x="512" y="282"/>
                    </a:lnTo>
                    <a:lnTo>
                      <a:pt x="491" y="275"/>
                    </a:lnTo>
                    <a:lnTo>
                      <a:pt x="469" y="267"/>
                    </a:lnTo>
                    <a:lnTo>
                      <a:pt x="449" y="260"/>
                    </a:lnTo>
                    <a:lnTo>
                      <a:pt x="431" y="253"/>
                    </a:lnTo>
                    <a:lnTo>
                      <a:pt x="412" y="245"/>
                    </a:lnTo>
                    <a:lnTo>
                      <a:pt x="393" y="238"/>
                    </a:lnTo>
                    <a:lnTo>
                      <a:pt x="380" y="233"/>
                    </a:lnTo>
                    <a:lnTo>
                      <a:pt x="367" y="228"/>
                    </a:lnTo>
                    <a:lnTo>
                      <a:pt x="355" y="224"/>
                    </a:lnTo>
                    <a:lnTo>
                      <a:pt x="343" y="219"/>
                    </a:lnTo>
                    <a:lnTo>
                      <a:pt x="332" y="214"/>
                    </a:lnTo>
                    <a:lnTo>
                      <a:pt x="320" y="211"/>
                    </a:lnTo>
                    <a:lnTo>
                      <a:pt x="308" y="207"/>
                    </a:lnTo>
                    <a:lnTo>
                      <a:pt x="297" y="203"/>
                    </a:lnTo>
                    <a:lnTo>
                      <a:pt x="284" y="200"/>
                    </a:lnTo>
                    <a:lnTo>
                      <a:pt x="270" y="195"/>
                    </a:lnTo>
                    <a:lnTo>
                      <a:pt x="256" y="192"/>
                    </a:lnTo>
                    <a:lnTo>
                      <a:pt x="241" y="187"/>
                    </a:lnTo>
                    <a:lnTo>
                      <a:pt x="226" y="182"/>
                    </a:lnTo>
                    <a:lnTo>
                      <a:pt x="209" y="179"/>
                    </a:lnTo>
                    <a:lnTo>
                      <a:pt x="193" y="175"/>
                    </a:lnTo>
                    <a:lnTo>
                      <a:pt x="176" y="172"/>
                    </a:lnTo>
                    <a:lnTo>
                      <a:pt x="160" y="169"/>
                    </a:lnTo>
                    <a:lnTo>
                      <a:pt x="143" y="168"/>
                    </a:lnTo>
                    <a:lnTo>
                      <a:pt x="128" y="167"/>
                    </a:lnTo>
                    <a:lnTo>
                      <a:pt x="111" y="167"/>
                    </a:lnTo>
                    <a:lnTo>
                      <a:pt x="96" y="168"/>
                    </a:lnTo>
                    <a:lnTo>
                      <a:pt x="82" y="170"/>
                    </a:lnTo>
                    <a:lnTo>
                      <a:pt x="68" y="174"/>
                    </a:lnTo>
                    <a:lnTo>
                      <a:pt x="55" y="179"/>
                    </a:lnTo>
                    <a:lnTo>
                      <a:pt x="43" y="186"/>
                    </a:lnTo>
                    <a:lnTo>
                      <a:pt x="35" y="192"/>
                    </a:lnTo>
                    <a:lnTo>
                      <a:pt x="28" y="199"/>
                    </a:lnTo>
                    <a:lnTo>
                      <a:pt x="20" y="207"/>
                    </a:lnTo>
                    <a:lnTo>
                      <a:pt x="16" y="216"/>
                    </a:lnTo>
                    <a:lnTo>
                      <a:pt x="11" y="226"/>
                    </a:lnTo>
                    <a:lnTo>
                      <a:pt x="6" y="238"/>
                    </a:lnTo>
                    <a:lnTo>
                      <a:pt x="4" y="248"/>
                    </a:lnTo>
                    <a:lnTo>
                      <a:pt x="2" y="261"/>
                    </a:lnTo>
                    <a:lnTo>
                      <a:pt x="0" y="285"/>
                    </a:lnTo>
                    <a:lnTo>
                      <a:pt x="4" y="304"/>
                    </a:lnTo>
                    <a:lnTo>
                      <a:pt x="11" y="320"/>
                    </a:lnTo>
                    <a:lnTo>
                      <a:pt x="23" y="333"/>
                    </a:lnTo>
                    <a:lnTo>
                      <a:pt x="35" y="340"/>
                    </a:lnTo>
                    <a:lnTo>
                      <a:pt x="48" y="345"/>
                    </a:lnTo>
                    <a:lnTo>
                      <a:pt x="61" y="347"/>
                    </a:lnTo>
                    <a:lnTo>
                      <a:pt x="72" y="348"/>
                    </a:lnTo>
                    <a:lnTo>
                      <a:pt x="84" y="347"/>
                    </a:lnTo>
                    <a:lnTo>
                      <a:pt x="92" y="346"/>
                    </a:lnTo>
                    <a:lnTo>
                      <a:pt x="99" y="345"/>
                    </a:lnTo>
                    <a:lnTo>
                      <a:pt x="102" y="344"/>
                    </a:lnTo>
                    <a:lnTo>
                      <a:pt x="122" y="340"/>
                    </a:lnTo>
                    <a:lnTo>
                      <a:pt x="142" y="338"/>
                    </a:lnTo>
                    <a:lnTo>
                      <a:pt x="162" y="335"/>
                    </a:lnTo>
                    <a:lnTo>
                      <a:pt x="182" y="334"/>
                    </a:lnTo>
                    <a:lnTo>
                      <a:pt x="201" y="334"/>
                    </a:lnTo>
                    <a:lnTo>
                      <a:pt x="220" y="334"/>
                    </a:lnTo>
                    <a:lnTo>
                      <a:pt x="238" y="335"/>
                    </a:lnTo>
                    <a:lnTo>
                      <a:pt x="255" y="337"/>
                    </a:lnTo>
                    <a:lnTo>
                      <a:pt x="271" y="338"/>
                    </a:lnTo>
                    <a:lnTo>
                      <a:pt x="286" y="340"/>
                    </a:lnTo>
                    <a:lnTo>
                      <a:pt x="299" y="341"/>
                    </a:lnTo>
                    <a:lnTo>
                      <a:pt x="310" y="343"/>
                    </a:lnTo>
                    <a:lnTo>
                      <a:pt x="320" y="345"/>
                    </a:lnTo>
                    <a:lnTo>
                      <a:pt x="327" y="346"/>
                    </a:lnTo>
                    <a:lnTo>
                      <a:pt x="332" y="347"/>
                    </a:lnTo>
                    <a:lnTo>
                      <a:pt x="334" y="347"/>
                    </a:lnTo>
                    <a:lnTo>
                      <a:pt x="354" y="352"/>
                    </a:lnTo>
                    <a:lnTo>
                      <a:pt x="374" y="358"/>
                    </a:lnTo>
                    <a:lnTo>
                      <a:pt x="394" y="364"/>
                    </a:lnTo>
                    <a:lnTo>
                      <a:pt x="413" y="370"/>
                    </a:lnTo>
                    <a:lnTo>
                      <a:pt x="432" y="377"/>
                    </a:lnTo>
                    <a:lnTo>
                      <a:pt x="451" y="385"/>
                    </a:lnTo>
                    <a:lnTo>
                      <a:pt x="471" y="392"/>
                    </a:lnTo>
                    <a:lnTo>
                      <a:pt x="490" y="400"/>
                    </a:lnTo>
                    <a:lnTo>
                      <a:pt x="520" y="412"/>
                    </a:lnTo>
                    <a:lnTo>
                      <a:pt x="551" y="425"/>
                    </a:lnTo>
                    <a:lnTo>
                      <a:pt x="583" y="436"/>
                    </a:lnTo>
                    <a:lnTo>
                      <a:pt x="614" y="446"/>
                    </a:lnTo>
                    <a:lnTo>
                      <a:pt x="649" y="454"/>
                    </a:lnTo>
                    <a:lnTo>
                      <a:pt x="684" y="460"/>
                    </a:lnTo>
                    <a:lnTo>
                      <a:pt x="720" y="465"/>
                    </a:lnTo>
                    <a:lnTo>
                      <a:pt x="759" y="466"/>
                    </a:lnTo>
                    <a:lnTo>
                      <a:pt x="801" y="464"/>
                    </a:lnTo>
                    <a:lnTo>
                      <a:pt x="844" y="459"/>
                    </a:lnTo>
                    <a:lnTo>
                      <a:pt x="890" y="450"/>
                    </a:lnTo>
                    <a:lnTo>
                      <a:pt x="941" y="436"/>
                    </a:lnTo>
                    <a:lnTo>
                      <a:pt x="993" y="417"/>
                    </a:lnTo>
                    <a:lnTo>
                      <a:pt x="1049" y="392"/>
                    </a:lnTo>
                    <a:lnTo>
                      <a:pt x="1109" y="363"/>
                    </a:lnTo>
                    <a:lnTo>
                      <a:pt x="1174" y="327"/>
                    </a:lnTo>
                    <a:lnTo>
                      <a:pt x="1187" y="320"/>
                    </a:lnTo>
                    <a:lnTo>
                      <a:pt x="1201" y="313"/>
                    </a:lnTo>
                    <a:lnTo>
                      <a:pt x="1217" y="306"/>
                    </a:lnTo>
                    <a:lnTo>
                      <a:pt x="1231" y="299"/>
                    </a:lnTo>
                    <a:lnTo>
                      <a:pt x="1246" y="293"/>
                    </a:lnTo>
                    <a:lnTo>
                      <a:pt x="1260" y="287"/>
                    </a:lnTo>
                    <a:lnTo>
                      <a:pt x="1276" y="280"/>
                    </a:lnTo>
                    <a:lnTo>
                      <a:pt x="1291" y="274"/>
                    </a:lnTo>
                    <a:lnTo>
                      <a:pt x="1310" y="267"/>
                    </a:lnTo>
                    <a:lnTo>
                      <a:pt x="1329" y="260"/>
                    </a:lnTo>
                    <a:lnTo>
                      <a:pt x="1346" y="252"/>
                    </a:lnTo>
                    <a:lnTo>
                      <a:pt x="1364" y="245"/>
                    </a:lnTo>
                    <a:lnTo>
                      <a:pt x="1380" y="236"/>
                    </a:lnTo>
                    <a:lnTo>
                      <a:pt x="1396" y="227"/>
                    </a:lnTo>
                    <a:lnTo>
                      <a:pt x="1411" y="219"/>
                    </a:lnTo>
                    <a:lnTo>
                      <a:pt x="1425" y="208"/>
                    </a:lnTo>
                    <a:lnTo>
                      <a:pt x="1438" y="198"/>
                    </a:lnTo>
                    <a:lnTo>
                      <a:pt x="1449" y="187"/>
                    </a:lnTo>
                    <a:lnTo>
                      <a:pt x="1458" y="174"/>
                    </a:lnTo>
                    <a:lnTo>
                      <a:pt x="1466" y="161"/>
                    </a:lnTo>
                    <a:lnTo>
                      <a:pt x="1472" y="147"/>
                    </a:lnTo>
                    <a:lnTo>
                      <a:pt x="1476" y="130"/>
                    </a:lnTo>
                    <a:lnTo>
                      <a:pt x="1477" y="114"/>
                    </a:lnTo>
                    <a:lnTo>
                      <a:pt x="1477" y="95"/>
                    </a:lnTo>
                    <a:lnTo>
                      <a:pt x="1475" y="80"/>
                    </a:lnTo>
                    <a:lnTo>
                      <a:pt x="1472" y="67"/>
                    </a:lnTo>
                    <a:lnTo>
                      <a:pt x="1468" y="54"/>
                    </a:lnTo>
                    <a:lnTo>
                      <a:pt x="1463" y="42"/>
                    </a:lnTo>
                    <a:lnTo>
                      <a:pt x="1457" y="33"/>
                    </a:lnTo>
                    <a:lnTo>
                      <a:pt x="1450" y="23"/>
                    </a:lnTo>
                    <a:lnTo>
                      <a:pt x="1442" y="16"/>
                    </a:lnTo>
                    <a:lnTo>
                      <a:pt x="1432" y="10"/>
                    </a:lnTo>
                    <a:lnTo>
                      <a:pt x="1416" y="3"/>
                    </a:lnTo>
                    <a:lnTo>
                      <a:pt x="1399" y="0"/>
                    </a:lnTo>
                    <a:lnTo>
                      <a:pt x="1383" y="0"/>
                    </a:lnTo>
                    <a:lnTo>
                      <a:pt x="1369" y="1"/>
                    </a:lnTo>
                    <a:lnTo>
                      <a:pt x="1356" y="3"/>
                    </a:lnTo>
                    <a:lnTo>
                      <a:pt x="1345" y="7"/>
                    </a:lnTo>
                    <a:lnTo>
                      <a:pt x="1338" y="9"/>
                    </a:lnTo>
                    <a:lnTo>
                      <a:pt x="1334" y="10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Freeform 14"/>
              <p:cNvSpPr>
                <a:spLocks/>
              </p:cNvSpPr>
              <p:nvPr/>
            </p:nvSpPr>
            <p:spPr bwMode="auto">
              <a:xfrm>
                <a:off x="2752" y="1682"/>
                <a:ext cx="1427" cy="1377"/>
              </a:xfrm>
              <a:custGeom>
                <a:avLst/>
                <a:gdLst>
                  <a:gd name="T0" fmla="*/ 1 w 1427"/>
                  <a:gd name="T1" fmla="*/ 954 h 1377"/>
                  <a:gd name="T2" fmla="*/ 6 w 1427"/>
                  <a:gd name="T3" fmla="*/ 1031 h 1377"/>
                  <a:gd name="T4" fmla="*/ 15 w 1427"/>
                  <a:gd name="T5" fmla="*/ 1105 h 1377"/>
                  <a:gd name="T6" fmla="*/ 29 w 1427"/>
                  <a:gd name="T7" fmla="*/ 1177 h 1377"/>
                  <a:gd name="T8" fmla="*/ 40 w 1427"/>
                  <a:gd name="T9" fmla="*/ 1220 h 1377"/>
                  <a:gd name="T10" fmla="*/ 50 w 1427"/>
                  <a:gd name="T11" fmla="*/ 1255 h 1377"/>
                  <a:gd name="T12" fmla="*/ 68 w 1427"/>
                  <a:gd name="T13" fmla="*/ 1306 h 1377"/>
                  <a:gd name="T14" fmla="*/ 89 w 1427"/>
                  <a:gd name="T15" fmla="*/ 1357 h 1377"/>
                  <a:gd name="T16" fmla="*/ 116 w 1427"/>
                  <a:gd name="T17" fmla="*/ 1368 h 1377"/>
                  <a:gd name="T18" fmla="*/ 95 w 1427"/>
                  <a:gd name="T19" fmla="*/ 1324 h 1377"/>
                  <a:gd name="T20" fmla="*/ 75 w 1427"/>
                  <a:gd name="T21" fmla="*/ 1273 h 1377"/>
                  <a:gd name="T22" fmla="*/ 61 w 1427"/>
                  <a:gd name="T23" fmla="*/ 1228 h 1377"/>
                  <a:gd name="T24" fmla="*/ 55 w 1427"/>
                  <a:gd name="T25" fmla="*/ 1209 h 1377"/>
                  <a:gd name="T26" fmla="*/ 39 w 1427"/>
                  <a:gd name="T27" fmla="*/ 1138 h 1377"/>
                  <a:gd name="T28" fmla="*/ 28 w 1427"/>
                  <a:gd name="T29" fmla="*/ 1065 h 1377"/>
                  <a:gd name="T30" fmla="*/ 21 w 1427"/>
                  <a:gd name="T31" fmla="*/ 991 h 1377"/>
                  <a:gd name="T32" fmla="*/ 18 w 1427"/>
                  <a:gd name="T33" fmla="*/ 917 h 1377"/>
                  <a:gd name="T34" fmla="*/ 33 w 1427"/>
                  <a:gd name="T35" fmla="*/ 736 h 1377"/>
                  <a:gd name="T36" fmla="*/ 73 w 1427"/>
                  <a:gd name="T37" fmla="*/ 568 h 1377"/>
                  <a:gd name="T38" fmla="*/ 138 w 1427"/>
                  <a:gd name="T39" fmla="*/ 416 h 1377"/>
                  <a:gd name="T40" fmla="*/ 222 w 1427"/>
                  <a:gd name="T41" fmla="*/ 283 h 1377"/>
                  <a:gd name="T42" fmla="*/ 325 w 1427"/>
                  <a:gd name="T43" fmla="*/ 173 h 1377"/>
                  <a:gd name="T44" fmla="*/ 443 w 1427"/>
                  <a:gd name="T45" fmla="*/ 90 h 1377"/>
                  <a:gd name="T46" fmla="*/ 574 w 1427"/>
                  <a:gd name="T47" fmla="*/ 38 h 1377"/>
                  <a:gd name="T48" fmla="*/ 713 w 1427"/>
                  <a:gd name="T49" fmla="*/ 19 h 1377"/>
                  <a:gd name="T50" fmla="*/ 853 w 1427"/>
                  <a:gd name="T51" fmla="*/ 38 h 1377"/>
                  <a:gd name="T52" fmla="*/ 982 w 1427"/>
                  <a:gd name="T53" fmla="*/ 90 h 1377"/>
                  <a:gd name="T54" fmla="*/ 1101 w 1427"/>
                  <a:gd name="T55" fmla="*/ 173 h 1377"/>
                  <a:gd name="T56" fmla="*/ 1204 w 1427"/>
                  <a:gd name="T57" fmla="*/ 283 h 1377"/>
                  <a:gd name="T58" fmla="*/ 1289 w 1427"/>
                  <a:gd name="T59" fmla="*/ 416 h 1377"/>
                  <a:gd name="T60" fmla="*/ 1354 w 1427"/>
                  <a:gd name="T61" fmla="*/ 568 h 1377"/>
                  <a:gd name="T62" fmla="*/ 1394 w 1427"/>
                  <a:gd name="T63" fmla="*/ 736 h 1377"/>
                  <a:gd name="T64" fmla="*/ 1408 w 1427"/>
                  <a:gd name="T65" fmla="*/ 917 h 1377"/>
                  <a:gd name="T66" fmla="*/ 1406 w 1427"/>
                  <a:gd name="T67" fmla="*/ 990 h 1377"/>
                  <a:gd name="T68" fmla="*/ 1398 w 1427"/>
                  <a:gd name="T69" fmla="*/ 1063 h 1377"/>
                  <a:gd name="T70" fmla="*/ 1388 w 1427"/>
                  <a:gd name="T71" fmla="*/ 1136 h 1377"/>
                  <a:gd name="T72" fmla="*/ 1373 w 1427"/>
                  <a:gd name="T73" fmla="*/ 1205 h 1377"/>
                  <a:gd name="T74" fmla="*/ 1400 w 1427"/>
                  <a:gd name="T75" fmla="*/ 1169 h 1377"/>
                  <a:gd name="T76" fmla="*/ 1413 w 1427"/>
                  <a:gd name="T77" fmla="*/ 1098 h 1377"/>
                  <a:gd name="T78" fmla="*/ 1422 w 1427"/>
                  <a:gd name="T79" fmla="*/ 1026 h 1377"/>
                  <a:gd name="T80" fmla="*/ 1427 w 1427"/>
                  <a:gd name="T81" fmla="*/ 953 h 1377"/>
                  <a:gd name="T82" fmla="*/ 1423 w 1427"/>
                  <a:gd name="T83" fmla="*/ 824 h 1377"/>
                  <a:gd name="T84" fmla="*/ 1395 w 1427"/>
                  <a:gd name="T85" fmla="*/ 645 h 1377"/>
                  <a:gd name="T86" fmla="*/ 1341 w 1427"/>
                  <a:gd name="T87" fmla="*/ 481 h 1377"/>
                  <a:gd name="T88" fmla="*/ 1263 w 1427"/>
                  <a:gd name="T89" fmla="*/ 335 h 1377"/>
                  <a:gd name="T90" fmla="*/ 1166 w 1427"/>
                  <a:gd name="T91" fmla="*/ 210 h 1377"/>
                  <a:gd name="T92" fmla="*/ 1053 w 1427"/>
                  <a:gd name="T93" fmla="*/ 111 h 1377"/>
                  <a:gd name="T94" fmla="*/ 925 w 1427"/>
                  <a:gd name="T95" fmla="*/ 41 h 1377"/>
                  <a:gd name="T96" fmla="*/ 786 w 1427"/>
                  <a:gd name="T97" fmla="*/ 5 h 1377"/>
                  <a:gd name="T98" fmla="*/ 640 w 1427"/>
                  <a:gd name="T99" fmla="*/ 5 h 1377"/>
                  <a:gd name="T100" fmla="*/ 502 w 1427"/>
                  <a:gd name="T101" fmla="*/ 41 h 1377"/>
                  <a:gd name="T102" fmla="*/ 373 w 1427"/>
                  <a:gd name="T103" fmla="*/ 111 h 1377"/>
                  <a:gd name="T104" fmla="*/ 260 w 1427"/>
                  <a:gd name="T105" fmla="*/ 210 h 1377"/>
                  <a:gd name="T106" fmla="*/ 163 w 1427"/>
                  <a:gd name="T107" fmla="*/ 335 h 1377"/>
                  <a:gd name="T108" fmla="*/ 86 w 1427"/>
                  <a:gd name="T109" fmla="*/ 481 h 1377"/>
                  <a:gd name="T110" fmla="*/ 31 w 1427"/>
                  <a:gd name="T111" fmla="*/ 645 h 1377"/>
                  <a:gd name="T112" fmla="*/ 3 w 1427"/>
                  <a:gd name="T113" fmla="*/ 824 h 1377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1427" h="1377">
                    <a:moveTo>
                      <a:pt x="0" y="917"/>
                    </a:moveTo>
                    <a:lnTo>
                      <a:pt x="1" y="954"/>
                    </a:lnTo>
                    <a:lnTo>
                      <a:pt x="2" y="993"/>
                    </a:lnTo>
                    <a:lnTo>
                      <a:pt x="6" y="1031"/>
                    </a:lnTo>
                    <a:lnTo>
                      <a:pt x="9" y="1068"/>
                    </a:lnTo>
                    <a:lnTo>
                      <a:pt x="15" y="1105"/>
                    </a:lnTo>
                    <a:lnTo>
                      <a:pt x="21" y="1142"/>
                    </a:lnTo>
                    <a:lnTo>
                      <a:pt x="29" y="1177"/>
                    </a:lnTo>
                    <a:lnTo>
                      <a:pt x="37" y="1214"/>
                    </a:lnTo>
                    <a:lnTo>
                      <a:pt x="40" y="1220"/>
                    </a:lnTo>
                    <a:lnTo>
                      <a:pt x="43" y="1235"/>
                    </a:lnTo>
                    <a:lnTo>
                      <a:pt x="50" y="1255"/>
                    </a:lnTo>
                    <a:lnTo>
                      <a:pt x="59" y="1280"/>
                    </a:lnTo>
                    <a:lnTo>
                      <a:pt x="68" y="1306"/>
                    </a:lnTo>
                    <a:lnTo>
                      <a:pt x="79" y="1333"/>
                    </a:lnTo>
                    <a:lnTo>
                      <a:pt x="89" y="1357"/>
                    </a:lnTo>
                    <a:lnTo>
                      <a:pt x="100" y="1377"/>
                    </a:lnTo>
                    <a:lnTo>
                      <a:pt x="116" y="1368"/>
                    </a:lnTo>
                    <a:lnTo>
                      <a:pt x="106" y="1348"/>
                    </a:lnTo>
                    <a:lnTo>
                      <a:pt x="95" y="1324"/>
                    </a:lnTo>
                    <a:lnTo>
                      <a:pt x="84" y="1299"/>
                    </a:lnTo>
                    <a:lnTo>
                      <a:pt x="75" y="1273"/>
                    </a:lnTo>
                    <a:lnTo>
                      <a:pt x="68" y="1248"/>
                    </a:lnTo>
                    <a:lnTo>
                      <a:pt x="61" y="1228"/>
                    </a:lnTo>
                    <a:lnTo>
                      <a:pt x="57" y="1215"/>
                    </a:lnTo>
                    <a:lnTo>
                      <a:pt x="55" y="1209"/>
                    </a:lnTo>
                    <a:lnTo>
                      <a:pt x="47" y="1174"/>
                    </a:lnTo>
                    <a:lnTo>
                      <a:pt x="39" y="1138"/>
                    </a:lnTo>
                    <a:lnTo>
                      <a:pt x="33" y="1102"/>
                    </a:lnTo>
                    <a:lnTo>
                      <a:pt x="28" y="1065"/>
                    </a:lnTo>
                    <a:lnTo>
                      <a:pt x="23" y="1029"/>
                    </a:lnTo>
                    <a:lnTo>
                      <a:pt x="21" y="991"/>
                    </a:lnTo>
                    <a:lnTo>
                      <a:pt x="18" y="954"/>
                    </a:lnTo>
                    <a:lnTo>
                      <a:pt x="18" y="917"/>
                    </a:lnTo>
                    <a:lnTo>
                      <a:pt x="22" y="825"/>
                    </a:lnTo>
                    <a:lnTo>
                      <a:pt x="33" y="736"/>
                    </a:lnTo>
                    <a:lnTo>
                      <a:pt x="50" y="650"/>
                    </a:lnTo>
                    <a:lnTo>
                      <a:pt x="73" y="568"/>
                    </a:lnTo>
                    <a:lnTo>
                      <a:pt x="102" y="490"/>
                    </a:lnTo>
                    <a:lnTo>
                      <a:pt x="138" y="416"/>
                    </a:lnTo>
                    <a:lnTo>
                      <a:pt x="178" y="346"/>
                    </a:lnTo>
                    <a:lnTo>
                      <a:pt x="222" y="283"/>
                    </a:lnTo>
                    <a:lnTo>
                      <a:pt x="272" y="225"/>
                    </a:lnTo>
                    <a:lnTo>
                      <a:pt x="325" y="173"/>
                    </a:lnTo>
                    <a:lnTo>
                      <a:pt x="383" y="127"/>
                    </a:lnTo>
                    <a:lnTo>
                      <a:pt x="443" y="90"/>
                    </a:lnTo>
                    <a:lnTo>
                      <a:pt x="506" y="59"/>
                    </a:lnTo>
                    <a:lnTo>
                      <a:pt x="574" y="38"/>
                    </a:lnTo>
                    <a:lnTo>
                      <a:pt x="642" y="24"/>
                    </a:lnTo>
                    <a:lnTo>
                      <a:pt x="713" y="19"/>
                    </a:lnTo>
                    <a:lnTo>
                      <a:pt x="783" y="24"/>
                    </a:lnTo>
                    <a:lnTo>
                      <a:pt x="853" y="38"/>
                    </a:lnTo>
                    <a:lnTo>
                      <a:pt x="919" y="59"/>
                    </a:lnTo>
                    <a:lnTo>
                      <a:pt x="982" y="90"/>
                    </a:lnTo>
                    <a:lnTo>
                      <a:pt x="1044" y="127"/>
                    </a:lnTo>
                    <a:lnTo>
                      <a:pt x="1101" y="173"/>
                    </a:lnTo>
                    <a:lnTo>
                      <a:pt x="1155" y="225"/>
                    </a:lnTo>
                    <a:lnTo>
                      <a:pt x="1204" y="283"/>
                    </a:lnTo>
                    <a:lnTo>
                      <a:pt x="1249" y="346"/>
                    </a:lnTo>
                    <a:lnTo>
                      <a:pt x="1289" y="416"/>
                    </a:lnTo>
                    <a:lnTo>
                      <a:pt x="1324" y="490"/>
                    </a:lnTo>
                    <a:lnTo>
                      <a:pt x="1354" y="568"/>
                    </a:lnTo>
                    <a:lnTo>
                      <a:pt x="1376" y="650"/>
                    </a:lnTo>
                    <a:lnTo>
                      <a:pt x="1394" y="736"/>
                    </a:lnTo>
                    <a:lnTo>
                      <a:pt x="1404" y="825"/>
                    </a:lnTo>
                    <a:lnTo>
                      <a:pt x="1408" y="917"/>
                    </a:lnTo>
                    <a:lnTo>
                      <a:pt x="1407" y="953"/>
                    </a:lnTo>
                    <a:lnTo>
                      <a:pt x="1406" y="990"/>
                    </a:lnTo>
                    <a:lnTo>
                      <a:pt x="1403" y="1026"/>
                    </a:lnTo>
                    <a:lnTo>
                      <a:pt x="1398" y="1063"/>
                    </a:lnTo>
                    <a:lnTo>
                      <a:pt x="1394" y="1099"/>
                    </a:lnTo>
                    <a:lnTo>
                      <a:pt x="1388" y="1136"/>
                    </a:lnTo>
                    <a:lnTo>
                      <a:pt x="1381" y="1171"/>
                    </a:lnTo>
                    <a:lnTo>
                      <a:pt x="1373" y="1205"/>
                    </a:lnTo>
                    <a:lnTo>
                      <a:pt x="1391" y="1203"/>
                    </a:lnTo>
                    <a:lnTo>
                      <a:pt x="1400" y="1169"/>
                    </a:lnTo>
                    <a:lnTo>
                      <a:pt x="1407" y="1134"/>
                    </a:lnTo>
                    <a:lnTo>
                      <a:pt x="1413" y="1098"/>
                    </a:lnTo>
                    <a:lnTo>
                      <a:pt x="1418" y="1063"/>
                    </a:lnTo>
                    <a:lnTo>
                      <a:pt x="1422" y="1026"/>
                    </a:lnTo>
                    <a:lnTo>
                      <a:pt x="1424" y="990"/>
                    </a:lnTo>
                    <a:lnTo>
                      <a:pt x="1427" y="953"/>
                    </a:lnTo>
                    <a:lnTo>
                      <a:pt x="1427" y="917"/>
                    </a:lnTo>
                    <a:lnTo>
                      <a:pt x="1423" y="824"/>
                    </a:lnTo>
                    <a:lnTo>
                      <a:pt x="1413" y="733"/>
                    </a:lnTo>
                    <a:lnTo>
                      <a:pt x="1395" y="645"/>
                    </a:lnTo>
                    <a:lnTo>
                      <a:pt x="1370" y="561"/>
                    </a:lnTo>
                    <a:lnTo>
                      <a:pt x="1341" y="481"/>
                    </a:lnTo>
                    <a:lnTo>
                      <a:pt x="1304" y="405"/>
                    </a:lnTo>
                    <a:lnTo>
                      <a:pt x="1263" y="335"/>
                    </a:lnTo>
                    <a:lnTo>
                      <a:pt x="1217" y="269"/>
                    </a:lnTo>
                    <a:lnTo>
                      <a:pt x="1166" y="210"/>
                    </a:lnTo>
                    <a:lnTo>
                      <a:pt x="1112" y="157"/>
                    </a:lnTo>
                    <a:lnTo>
                      <a:pt x="1053" y="111"/>
                    </a:lnTo>
                    <a:lnTo>
                      <a:pt x="991" y="72"/>
                    </a:lnTo>
                    <a:lnTo>
                      <a:pt x="925" y="41"/>
                    </a:lnTo>
                    <a:lnTo>
                      <a:pt x="856" y="19"/>
                    </a:lnTo>
                    <a:lnTo>
                      <a:pt x="786" y="5"/>
                    </a:lnTo>
                    <a:lnTo>
                      <a:pt x="713" y="0"/>
                    </a:lnTo>
                    <a:lnTo>
                      <a:pt x="640" y="5"/>
                    </a:lnTo>
                    <a:lnTo>
                      <a:pt x="569" y="19"/>
                    </a:lnTo>
                    <a:lnTo>
                      <a:pt x="502" y="41"/>
                    </a:lnTo>
                    <a:lnTo>
                      <a:pt x="436" y="72"/>
                    </a:lnTo>
                    <a:lnTo>
                      <a:pt x="373" y="111"/>
                    </a:lnTo>
                    <a:lnTo>
                      <a:pt x="314" y="157"/>
                    </a:lnTo>
                    <a:lnTo>
                      <a:pt x="260" y="210"/>
                    </a:lnTo>
                    <a:lnTo>
                      <a:pt x="209" y="269"/>
                    </a:lnTo>
                    <a:lnTo>
                      <a:pt x="163" y="335"/>
                    </a:lnTo>
                    <a:lnTo>
                      <a:pt x="122" y="405"/>
                    </a:lnTo>
                    <a:lnTo>
                      <a:pt x="86" y="481"/>
                    </a:lnTo>
                    <a:lnTo>
                      <a:pt x="56" y="561"/>
                    </a:lnTo>
                    <a:lnTo>
                      <a:pt x="31" y="645"/>
                    </a:lnTo>
                    <a:lnTo>
                      <a:pt x="14" y="733"/>
                    </a:lnTo>
                    <a:lnTo>
                      <a:pt x="3" y="824"/>
                    </a:lnTo>
                    <a:lnTo>
                      <a:pt x="0" y="917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Freeform 15"/>
              <p:cNvSpPr>
                <a:spLocks/>
              </p:cNvSpPr>
              <p:nvPr/>
            </p:nvSpPr>
            <p:spPr bwMode="auto">
              <a:xfrm>
                <a:off x="3017" y="1986"/>
                <a:ext cx="941" cy="1096"/>
              </a:xfrm>
              <a:custGeom>
                <a:avLst/>
                <a:gdLst>
                  <a:gd name="T0" fmla="*/ 136 w 941"/>
                  <a:gd name="T1" fmla="*/ 148 h 1096"/>
                  <a:gd name="T2" fmla="*/ 48 w 941"/>
                  <a:gd name="T3" fmla="*/ 300 h 1096"/>
                  <a:gd name="T4" fmla="*/ 4 w 941"/>
                  <a:gd name="T5" fmla="*/ 652 h 1096"/>
                  <a:gd name="T6" fmla="*/ 133 w 941"/>
                  <a:gd name="T7" fmla="*/ 972 h 1096"/>
                  <a:gd name="T8" fmla="*/ 277 w 941"/>
                  <a:gd name="T9" fmla="*/ 1071 h 1096"/>
                  <a:gd name="T10" fmla="*/ 444 w 941"/>
                  <a:gd name="T11" fmla="*/ 1092 h 1096"/>
                  <a:gd name="T12" fmla="*/ 594 w 941"/>
                  <a:gd name="T13" fmla="*/ 1029 h 1096"/>
                  <a:gd name="T14" fmla="*/ 703 w 941"/>
                  <a:gd name="T15" fmla="*/ 892 h 1096"/>
                  <a:gd name="T16" fmla="*/ 750 w 941"/>
                  <a:gd name="T17" fmla="*/ 563 h 1096"/>
                  <a:gd name="T18" fmla="*/ 677 w 941"/>
                  <a:gd name="T19" fmla="*/ 390 h 1096"/>
                  <a:gd name="T20" fmla="*/ 590 w 941"/>
                  <a:gd name="T21" fmla="*/ 309 h 1096"/>
                  <a:gd name="T22" fmla="*/ 472 w 941"/>
                  <a:gd name="T23" fmla="*/ 264 h 1096"/>
                  <a:gd name="T24" fmla="*/ 350 w 941"/>
                  <a:gd name="T25" fmla="*/ 279 h 1096"/>
                  <a:gd name="T26" fmla="*/ 231 w 941"/>
                  <a:gd name="T27" fmla="*/ 383 h 1096"/>
                  <a:gd name="T28" fmla="*/ 220 w 941"/>
                  <a:gd name="T29" fmla="*/ 714 h 1096"/>
                  <a:gd name="T30" fmla="*/ 312 w 941"/>
                  <a:gd name="T31" fmla="*/ 822 h 1096"/>
                  <a:gd name="T32" fmla="*/ 395 w 941"/>
                  <a:gd name="T33" fmla="*/ 846 h 1096"/>
                  <a:gd name="T34" fmla="*/ 544 w 941"/>
                  <a:gd name="T35" fmla="*/ 759 h 1096"/>
                  <a:gd name="T36" fmla="*/ 576 w 941"/>
                  <a:gd name="T37" fmla="*/ 536 h 1096"/>
                  <a:gd name="T38" fmla="*/ 475 w 941"/>
                  <a:gd name="T39" fmla="*/ 428 h 1096"/>
                  <a:gd name="T40" fmla="*/ 369 w 941"/>
                  <a:gd name="T41" fmla="*/ 481 h 1096"/>
                  <a:gd name="T42" fmla="*/ 375 w 941"/>
                  <a:gd name="T43" fmla="*/ 627 h 1096"/>
                  <a:gd name="T44" fmla="*/ 446 w 941"/>
                  <a:gd name="T45" fmla="*/ 647 h 1096"/>
                  <a:gd name="T46" fmla="*/ 464 w 941"/>
                  <a:gd name="T47" fmla="*/ 554 h 1096"/>
                  <a:gd name="T48" fmla="*/ 455 w 941"/>
                  <a:gd name="T49" fmla="*/ 612 h 1096"/>
                  <a:gd name="T50" fmla="*/ 405 w 941"/>
                  <a:gd name="T51" fmla="*/ 630 h 1096"/>
                  <a:gd name="T52" fmla="*/ 366 w 941"/>
                  <a:gd name="T53" fmla="*/ 554 h 1096"/>
                  <a:gd name="T54" fmla="*/ 441 w 941"/>
                  <a:gd name="T55" fmla="*/ 449 h 1096"/>
                  <a:gd name="T56" fmla="*/ 519 w 941"/>
                  <a:gd name="T57" fmla="*/ 475 h 1096"/>
                  <a:gd name="T58" fmla="*/ 567 w 941"/>
                  <a:gd name="T59" fmla="*/ 658 h 1096"/>
                  <a:gd name="T60" fmla="*/ 437 w 941"/>
                  <a:gd name="T61" fmla="*/ 820 h 1096"/>
                  <a:gd name="T62" fmla="*/ 273 w 941"/>
                  <a:gd name="T63" fmla="*/ 762 h 1096"/>
                  <a:gd name="T64" fmla="*/ 214 w 941"/>
                  <a:gd name="T65" fmla="*/ 465 h 1096"/>
                  <a:gd name="T66" fmla="*/ 327 w 941"/>
                  <a:gd name="T67" fmla="*/ 312 h 1096"/>
                  <a:gd name="T68" fmla="*/ 436 w 941"/>
                  <a:gd name="T69" fmla="*/ 280 h 1096"/>
                  <a:gd name="T70" fmla="*/ 580 w 941"/>
                  <a:gd name="T71" fmla="*/ 324 h 1096"/>
                  <a:gd name="T72" fmla="*/ 720 w 941"/>
                  <a:gd name="T73" fmla="*/ 520 h 1096"/>
                  <a:gd name="T74" fmla="*/ 699 w 941"/>
                  <a:gd name="T75" fmla="*/ 860 h 1096"/>
                  <a:gd name="T76" fmla="*/ 600 w 941"/>
                  <a:gd name="T77" fmla="*/ 999 h 1096"/>
                  <a:gd name="T78" fmla="*/ 463 w 941"/>
                  <a:gd name="T79" fmla="*/ 1070 h 1096"/>
                  <a:gd name="T80" fmla="*/ 305 w 941"/>
                  <a:gd name="T81" fmla="*/ 1062 h 1096"/>
                  <a:gd name="T82" fmla="*/ 162 w 941"/>
                  <a:gd name="T83" fmla="*/ 977 h 1096"/>
                  <a:gd name="T84" fmla="*/ 34 w 941"/>
                  <a:gd name="T85" fmla="*/ 718 h 1096"/>
                  <a:gd name="T86" fmla="*/ 56 w 941"/>
                  <a:gd name="T87" fmla="*/ 329 h 1096"/>
                  <a:gd name="T88" fmla="*/ 134 w 941"/>
                  <a:gd name="T89" fmla="*/ 181 h 1096"/>
                  <a:gd name="T90" fmla="*/ 280 w 941"/>
                  <a:gd name="T91" fmla="*/ 55 h 1096"/>
                  <a:gd name="T92" fmla="*/ 463 w 941"/>
                  <a:gd name="T93" fmla="*/ 20 h 1096"/>
                  <a:gd name="T94" fmla="*/ 656 w 941"/>
                  <a:gd name="T95" fmla="*/ 88 h 1096"/>
                  <a:gd name="T96" fmla="*/ 859 w 941"/>
                  <a:gd name="T97" fmla="*/ 324 h 1096"/>
                  <a:gd name="T98" fmla="*/ 920 w 941"/>
                  <a:gd name="T99" fmla="*/ 696 h 1096"/>
                  <a:gd name="T100" fmla="*/ 923 w 941"/>
                  <a:gd name="T101" fmla="*/ 820 h 1096"/>
                  <a:gd name="T102" fmla="*/ 913 w 941"/>
                  <a:gd name="T103" fmla="*/ 415 h 1096"/>
                  <a:gd name="T104" fmla="*/ 719 w 941"/>
                  <a:gd name="T105" fmla="*/ 112 h 1096"/>
                  <a:gd name="T106" fmla="*/ 523 w 941"/>
                  <a:gd name="T107" fmla="*/ 12 h 1096"/>
                  <a:gd name="T108" fmla="*/ 324 w 941"/>
                  <a:gd name="T109" fmla="*/ 17 h 109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941" h="1096">
                    <a:moveTo>
                      <a:pt x="272" y="39"/>
                    </a:moveTo>
                    <a:lnTo>
                      <a:pt x="245" y="54"/>
                    </a:lnTo>
                    <a:lnTo>
                      <a:pt x="220" y="71"/>
                    </a:lnTo>
                    <a:lnTo>
                      <a:pt x="197" y="88"/>
                    </a:lnTo>
                    <a:lnTo>
                      <a:pt x="174" y="107"/>
                    </a:lnTo>
                    <a:lnTo>
                      <a:pt x="155" y="127"/>
                    </a:lnTo>
                    <a:lnTo>
                      <a:pt x="136" y="148"/>
                    </a:lnTo>
                    <a:lnTo>
                      <a:pt x="120" y="170"/>
                    </a:lnTo>
                    <a:lnTo>
                      <a:pt x="105" y="191"/>
                    </a:lnTo>
                    <a:lnTo>
                      <a:pt x="91" y="213"/>
                    </a:lnTo>
                    <a:lnTo>
                      <a:pt x="78" y="234"/>
                    </a:lnTo>
                    <a:lnTo>
                      <a:pt x="67" y="257"/>
                    </a:lnTo>
                    <a:lnTo>
                      <a:pt x="56" y="279"/>
                    </a:lnTo>
                    <a:lnTo>
                      <a:pt x="48" y="300"/>
                    </a:lnTo>
                    <a:lnTo>
                      <a:pt x="40" y="322"/>
                    </a:lnTo>
                    <a:lnTo>
                      <a:pt x="33" y="343"/>
                    </a:lnTo>
                    <a:lnTo>
                      <a:pt x="27" y="363"/>
                    </a:lnTo>
                    <a:lnTo>
                      <a:pt x="10" y="434"/>
                    </a:lnTo>
                    <a:lnTo>
                      <a:pt x="2" y="506"/>
                    </a:lnTo>
                    <a:lnTo>
                      <a:pt x="0" y="579"/>
                    </a:lnTo>
                    <a:lnTo>
                      <a:pt x="4" y="652"/>
                    </a:lnTo>
                    <a:lnTo>
                      <a:pt x="15" y="722"/>
                    </a:lnTo>
                    <a:lnTo>
                      <a:pt x="33" y="789"/>
                    </a:lnTo>
                    <a:lnTo>
                      <a:pt x="56" y="852"/>
                    </a:lnTo>
                    <a:lnTo>
                      <a:pt x="86" y="910"/>
                    </a:lnTo>
                    <a:lnTo>
                      <a:pt x="100" y="932"/>
                    </a:lnTo>
                    <a:lnTo>
                      <a:pt x="115" y="952"/>
                    </a:lnTo>
                    <a:lnTo>
                      <a:pt x="133" y="972"/>
                    </a:lnTo>
                    <a:lnTo>
                      <a:pt x="151" y="991"/>
                    </a:lnTo>
                    <a:lnTo>
                      <a:pt x="169" y="1007"/>
                    </a:lnTo>
                    <a:lnTo>
                      <a:pt x="190" y="1023"/>
                    </a:lnTo>
                    <a:lnTo>
                      <a:pt x="211" y="1037"/>
                    </a:lnTo>
                    <a:lnTo>
                      <a:pt x="232" y="1050"/>
                    </a:lnTo>
                    <a:lnTo>
                      <a:pt x="254" y="1062"/>
                    </a:lnTo>
                    <a:lnTo>
                      <a:pt x="277" y="1071"/>
                    </a:lnTo>
                    <a:lnTo>
                      <a:pt x="300" y="1079"/>
                    </a:lnTo>
                    <a:lnTo>
                      <a:pt x="324" y="1086"/>
                    </a:lnTo>
                    <a:lnTo>
                      <a:pt x="347" y="1091"/>
                    </a:lnTo>
                    <a:lnTo>
                      <a:pt x="372" y="1093"/>
                    </a:lnTo>
                    <a:lnTo>
                      <a:pt x="396" y="1096"/>
                    </a:lnTo>
                    <a:lnTo>
                      <a:pt x="420" y="1095"/>
                    </a:lnTo>
                    <a:lnTo>
                      <a:pt x="444" y="1092"/>
                    </a:lnTo>
                    <a:lnTo>
                      <a:pt x="468" y="1088"/>
                    </a:lnTo>
                    <a:lnTo>
                      <a:pt x="490" y="1083"/>
                    </a:lnTo>
                    <a:lnTo>
                      <a:pt x="512" y="1075"/>
                    </a:lnTo>
                    <a:lnTo>
                      <a:pt x="534" y="1065"/>
                    </a:lnTo>
                    <a:lnTo>
                      <a:pt x="554" y="1055"/>
                    </a:lnTo>
                    <a:lnTo>
                      <a:pt x="574" y="1043"/>
                    </a:lnTo>
                    <a:lnTo>
                      <a:pt x="594" y="1029"/>
                    </a:lnTo>
                    <a:lnTo>
                      <a:pt x="611" y="1013"/>
                    </a:lnTo>
                    <a:lnTo>
                      <a:pt x="629" y="997"/>
                    </a:lnTo>
                    <a:lnTo>
                      <a:pt x="647" y="979"/>
                    </a:lnTo>
                    <a:lnTo>
                      <a:pt x="662" y="959"/>
                    </a:lnTo>
                    <a:lnTo>
                      <a:pt x="677" y="938"/>
                    </a:lnTo>
                    <a:lnTo>
                      <a:pt x="690" y="916"/>
                    </a:lnTo>
                    <a:lnTo>
                      <a:pt x="703" y="892"/>
                    </a:lnTo>
                    <a:lnTo>
                      <a:pt x="715" y="867"/>
                    </a:lnTo>
                    <a:lnTo>
                      <a:pt x="734" y="819"/>
                    </a:lnTo>
                    <a:lnTo>
                      <a:pt x="747" y="769"/>
                    </a:lnTo>
                    <a:lnTo>
                      <a:pt x="755" y="718"/>
                    </a:lnTo>
                    <a:lnTo>
                      <a:pt x="759" y="666"/>
                    </a:lnTo>
                    <a:lnTo>
                      <a:pt x="756" y="614"/>
                    </a:lnTo>
                    <a:lnTo>
                      <a:pt x="750" y="563"/>
                    </a:lnTo>
                    <a:lnTo>
                      <a:pt x="739" y="514"/>
                    </a:lnTo>
                    <a:lnTo>
                      <a:pt x="722" y="468"/>
                    </a:lnTo>
                    <a:lnTo>
                      <a:pt x="715" y="451"/>
                    </a:lnTo>
                    <a:lnTo>
                      <a:pt x="707" y="435"/>
                    </a:lnTo>
                    <a:lnTo>
                      <a:pt x="697" y="419"/>
                    </a:lnTo>
                    <a:lnTo>
                      <a:pt x="688" y="404"/>
                    </a:lnTo>
                    <a:lnTo>
                      <a:pt x="677" y="390"/>
                    </a:lnTo>
                    <a:lnTo>
                      <a:pt x="667" y="377"/>
                    </a:lnTo>
                    <a:lnTo>
                      <a:pt x="655" y="364"/>
                    </a:lnTo>
                    <a:lnTo>
                      <a:pt x="643" y="351"/>
                    </a:lnTo>
                    <a:lnTo>
                      <a:pt x="631" y="339"/>
                    </a:lnTo>
                    <a:lnTo>
                      <a:pt x="617" y="329"/>
                    </a:lnTo>
                    <a:lnTo>
                      <a:pt x="604" y="318"/>
                    </a:lnTo>
                    <a:lnTo>
                      <a:pt x="590" y="309"/>
                    </a:lnTo>
                    <a:lnTo>
                      <a:pt x="575" y="300"/>
                    </a:lnTo>
                    <a:lnTo>
                      <a:pt x="560" y="292"/>
                    </a:lnTo>
                    <a:lnTo>
                      <a:pt x="544" y="285"/>
                    </a:lnTo>
                    <a:lnTo>
                      <a:pt x="528" y="278"/>
                    </a:lnTo>
                    <a:lnTo>
                      <a:pt x="509" y="272"/>
                    </a:lnTo>
                    <a:lnTo>
                      <a:pt x="491" y="267"/>
                    </a:lnTo>
                    <a:lnTo>
                      <a:pt x="472" y="264"/>
                    </a:lnTo>
                    <a:lnTo>
                      <a:pt x="453" y="262"/>
                    </a:lnTo>
                    <a:lnTo>
                      <a:pt x="436" y="262"/>
                    </a:lnTo>
                    <a:lnTo>
                      <a:pt x="418" y="263"/>
                    </a:lnTo>
                    <a:lnTo>
                      <a:pt x="400" y="265"/>
                    </a:lnTo>
                    <a:lnTo>
                      <a:pt x="383" y="269"/>
                    </a:lnTo>
                    <a:lnTo>
                      <a:pt x="366" y="273"/>
                    </a:lnTo>
                    <a:lnTo>
                      <a:pt x="350" y="279"/>
                    </a:lnTo>
                    <a:lnTo>
                      <a:pt x="333" y="288"/>
                    </a:lnTo>
                    <a:lnTo>
                      <a:pt x="318" y="296"/>
                    </a:lnTo>
                    <a:lnTo>
                      <a:pt x="303" y="306"/>
                    </a:lnTo>
                    <a:lnTo>
                      <a:pt x="287" y="317"/>
                    </a:lnTo>
                    <a:lnTo>
                      <a:pt x="273" y="330"/>
                    </a:lnTo>
                    <a:lnTo>
                      <a:pt x="260" y="344"/>
                    </a:lnTo>
                    <a:lnTo>
                      <a:pt x="231" y="383"/>
                    </a:lnTo>
                    <a:lnTo>
                      <a:pt x="208" y="427"/>
                    </a:lnTo>
                    <a:lnTo>
                      <a:pt x="192" y="473"/>
                    </a:lnTo>
                    <a:lnTo>
                      <a:pt x="184" y="520"/>
                    </a:lnTo>
                    <a:lnTo>
                      <a:pt x="182" y="569"/>
                    </a:lnTo>
                    <a:lnTo>
                      <a:pt x="187" y="617"/>
                    </a:lnTo>
                    <a:lnTo>
                      <a:pt x="200" y="667"/>
                    </a:lnTo>
                    <a:lnTo>
                      <a:pt x="220" y="714"/>
                    </a:lnTo>
                    <a:lnTo>
                      <a:pt x="233" y="736"/>
                    </a:lnTo>
                    <a:lnTo>
                      <a:pt x="246" y="756"/>
                    </a:lnTo>
                    <a:lnTo>
                      <a:pt x="259" y="774"/>
                    </a:lnTo>
                    <a:lnTo>
                      <a:pt x="272" y="789"/>
                    </a:lnTo>
                    <a:lnTo>
                      <a:pt x="285" y="802"/>
                    </a:lnTo>
                    <a:lnTo>
                      <a:pt x="299" y="814"/>
                    </a:lnTo>
                    <a:lnTo>
                      <a:pt x="312" y="822"/>
                    </a:lnTo>
                    <a:lnTo>
                      <a:pt x="325" y="831"/>
                    </a:lnTo>
                    <a:lnTo>
                      <a:pt x="338" y="837"/>
                    </a:lnTo>
                    <a:lnTo>
                      <a:pt x="350" y="840"/>
                    </a:lnTo>
                    <a:lnTo>
                      <a:pt x="363" y="844"/>
                    </a:lnTo>
                    <a:lnTo>
                      <a:pt x="373" y="846"/>
                    </a:lnTo>
                    <a:lnTo>
                      <a:pt x="384" y="846"/>
                    </a:lnTo>
                    <a:lnTo>
                      <a:pt x="395" y="846"/>
                    </a:lnTo>
                    <a:lnTo>
                      <a:pt x="404" y="846"/>
                    </a:lnTo>
                    <a:lnTo>
                      <a:pt x="412" y="845"/>
                    </a:lnTo>
                    <a:lnTo>
                      <a:pt x="442" y="838"/>
                    </a:lnTo>
                    <a:lnTo>
                      <a:pt x="471" y="825"/>
                    </a:lnTo>
                    <a:lnTo>
                      <a:pt x="498" y="807"/>
                    </a:lnTo>
                    <a:lnTo>
                      <a:pt x="522" y="785"/>
                    </a:lnTo>
                    <a:lnTo>
                      <a:pt x="544" y="759"/>
                    </a:lnTo>
                    <a:lnTo>
                      <a:pt x="562" y="728"/>
                    </a:lnTo>
                    <a:lnTo>
                      <a:pt x="576" y="696"/>
                    </a:lnTo>
                    <a:lnTo>
                      <a:pt x="585" y="661"/>
                    </a:lnTo>
                    <a:lnTo>
                      <a:pt x="589" y="630"/>
                    </a:lnTo>
                    <a:lnTo>
                      <a:pt x="589" y="599"/>
                    </a:lnTo>
                    <a:lnTo>
                      <a:pt x="584" y="567"/>
                    </a:lnTo>
                    <a:lnTo>
                      <a:pt x="576" y="536"/>
                    </a:lnTo>
                    <a:lnTo>
                      <a:pt x="564" y="509"/>
                    </a:lnTo>
                    <a:lnTo>
                      <a:pt x="550" y="483"/>
                    </a:lnTo>
                    <a:lnTo>
                      <a:pt x="532" y="462"/>
                    </a:lnTo>
                    <a:lnTo>
                      <a:pt x="512" y="444"/>
                    </a:lnTo>
                    <a:lnTo>
                      <a:pt x="501" y="437"/>
                    </a:lnTo>
                    <a:lnTo>
                      <a:pt x="488" y="431"/>
                    </a:lnTo>
                    <a:lnTo>
                      <a:pt x="475" y="428"/>
                    </a:lnTo>
                    <a:lnTo>
                      <a:pt x="462" y="427"/>
                    </a:lnTo>
                    <a:lnTo>
                      <a:pt x="449" y="428"/>
                    </a:lnTo>
                    <a:lnTo>
                      <a:pt x="436" y="430"/>
                    </a:lnTo>
                    <a:lnTo>
                      <a:pt x="422" y="436"/>
                    </a:lnTo>
                    <a:lnTo>
                      <a:pt x="409" y="443"/>
                    </a:lnTo>
                    <a:lnTo>
                      <a:pt x="385" y="461"/>
                    </a:lnTo>
                    <a:lnTo>
                      <a:pt x="369" y="481"/>
                    </a:lnTo>
                    <a:lnTo>
                      <a:pt x="357" y="503"/>
                    </a:lnTo>
                    <a:lnTo>
                      <a:pt x="350" y="526"/>
                    </a:lnTo>
                    <a:lnTo>
                      <a:pt x="347" y="549"/>
                    </a:lnTo>
                    <a:lnTo>
                      <a:pt x="350" y="571"/>
                    </a:lnTo>
                    <a:lnTo>
                      <a:pt x="356" y="594"/>
                    </a:lnTo>
                    <a:lnTo>
                      <a:pt x="366" y="614"/>
                    </a:lnTo>
                    <a:lnTo>
                      <a:pt x="375" y="627"/>
                    </a:lnTo>
                    <a:lnTo>
                      <a:pt x="384" y="636"/>
                    </a:lnTo>
                    <a:lnTo>
                      <a:pt x="393" y="645"/>
                    </a:lnTo>
                    <a:lnTo>
                      <a:pt x="404" y="649"/>
                    </a:lnTo>
                    <a:lnTo>
                      <a:pt x="415" y="653"/>
                    </a:lnTo>
                    <a:lnTo>
                      <a:pt x="425" y="653"/>
                    </a:lnTo>
                    <a:lnTo>
                      <a:pt x="436" y="652"/>
                    </a:lnTo>
                    <a:lnTo>
                      <a:pt x="446" y="647"/>
                    </a:lnTo>
                    <a:lnTo>
                      <a:pt x="457" y="639"/>
                    </a:lnTo>
                    <a:lnTo>
                      <a:pt x="466" y="629"/>
                    </a:lnTo>
                    <a:lnTo>
                      <a:pt x="472" y="619"/>
                    </a:lnTo>
                    <a:lnTo>
                      <a:pt x="476" y="608"/>
                    </a:lnTo>
                    <a:lnTo>
                      <a:pt x="477" y="586"/>
                    </a:lnTo>
                    <a:lnTo>
                      <a:pt x="471" y="567"/>
                    </a:lnTo>
                    <a:lnTo>
                      <a:pt x="464" y="554"/>
                    </a:lnTo>
                    <a:lnTo>
                      <a:pt x="461" y="548"/>
                    </a:lnTo>
                    <a:lnTo>
                      <a:pt x="445" y="559"/>
                    </a:lnTo>
                    <a:lnTo>
                      <a:pt x="448" y="562"/>
                    </a:lnTo>
                    <a:lnTo>
                      <a:pt x="453" y="573"/>
                    </a:lnTo>
                    <a:lnTo>
                      <a:pt x="458" y="587"/>
                    </a:lnTo>
                    <a:lnTo>
                      <a:pt x="457" y="604"/>
                    </a:lnTo>
                    <a:lnTo>
                      <a:pt x="455" y="612"/>
                    </a:lnTo>
                    <a:lnTo>
                      <a:pt x="451" y="619"/>
                    </a:lnTo>
                    <a:lnTo>
                      <a:pt x="445" y="625"/>
                    </a:lnTo>
                    <a:lnTo>
                      <a:pt x="437" y="630"/>
                    </a:lnTo>
                    <a:lnTo>
                      <a:pt x="429" y="634"/>
                    </a:lnTo>
                    <a:lnTo>
                      <a:pt x="420" y="634"/>
                    </a:lnTo>
                    <a:lnTo>
                      <a:pt x="413" y="633"/>
                    </a:lnTo>
                    <a:lnTo>
                      <a:pt x="405" y="630"/>
                    </a:lnTo>
                    <a:lnTo>
                      <a:pt x="398" y="626"/>
                    </a:lnTo>
                    <a:lnTo>
                      <a:pt x="392" y="620"/>
                    </a:lnTo>
                    <a:lnTo>
                      <a:pt x="385" y="613"/>
                    </a:lnTo>
                    <a:lnTo>
                      <a:pt x="380" y="604"/>
                    </a:lnTo>
                    <a:lnTo>
                      <a:pt x="373" y="590"/>
                    </a:lnTo>
                    <a:lnTo>
                      <a:pt x="369" y="573"/>
                    </a:lnTo>
                    <a:lnTo>
                      <a:pt x="366" y="554"/>
                    </a:lnTo>
                    <a:lnTo>
                      <a:pt x="367" y="534"/>
                    </a:lnTo>
                    <a:lnTo>
                      <a:pt x="372" y="514"/>
                    </a:lnTo>
                    <a:lnTo>
                      <a:pt x="382" y="494"/>
                    </a:lnTo>
                    <a:lnTo>
                      <a:pt x="397" y="475"/>
                    </a:lnTo>
                    <a:lnTo>
                      <a:pt x="418" y="458"/>
                    </a:lnTo>
                    <a:lnTo>
                      <a:pt x="429" y="452"/>
                    </a:lnTo>
                    <a:lnTo>
                      <a:pt x="441" y="449"/>
                    </a:lnTo>
                    <a:lnTo>
                      <a:pt x="451" y="447"/>
                    </a:lnTo>
                    <a:lnTo>
                      <a:pt x="462" y="445"/>
                    </a:lnTo>
                    <a:lnTo>
                      <a:pt x="471" y="447"/>
                    </a:lnTo>
                    <a:lnTo>
                      <a:pt x="482" y="449"/>
                    </a:lnTo>
                    <a:lnTo>
                      <a:pt x="492" y="454"/>
                    </a:lnTo>
                    <a:lnTo>
                      <a:pt x="502" y="460"/>
                    </a:lnTo>
                    <a:lnTo>
                      <a:pt x="519" y="475"/>
                    </a:lnTo>
                    <a:lnTo>
                      <a:pt x="536" y="495"/>
                    </a:lnTo>
                    <a:lnTo>
                      <a:pt x="549" y="518"/>
                    </a:lnTo>
                    <a:lnTo>
                      <a:pt x="560" y="544"/>
                    </a:lnTo>
                    <a:lnTo>
                      <a:pt x="567" y="571"/>
                    </a:lnTo>
                    <a:lnTo>
                      <a:pt x="570" y="601"/>
                    </a:lnTo>
                    <a:lnTo>
                      <a:pt x="570" y="629"/>
                    </a:lnTo>
                    <a:lnTo>
                      <a:pt x="567" y="658"/>
                    </a:lnTo>
                    <a:lnTo>
                      <a:pt x="558" y="689"/>
                    </a:lnTo>
                    <a:lnTo>
                      <a:pt x="545" y="720"/>
                    </a:lnTo>
                    <a:lnTo>
                      <a:pt x="529" y="747"/>
                    </a:lnTo>
                    <a:lnTo>
                      <a:pt x="509" y="772"/>
                    </a:lnTo>
                    <a:lnTo>
                      <a:pt x="486" y="792"/>
                    </a:lnTo>
                    <a:lnTo>
                      <a:pt x="463" y="808"/>
                    </a:lnTo>
                    <a:lnTo>
                      <a:pt x="437" y="820"/>
                    </a:lnTo>
                    <a:lnTo>
                      <a:pt x="410" y="827"/>
                    </a:lnTo>
                    <a:lnTo>
                      <a:pt x="385" y="828"/>
                    </a:lnTo>
                    <a:lnTo>
                      <a:pt x="360" y="824"/>
                    </a:lnTo>
                    <a:lnTo>
                      <a:pt x="337" y="815"/>
                    </a:lnTo>
                    <a:lnTo>
                      <a:pt x="314" y="802"/>
                    </a:lnTo>
                    <a:lnTo>
                      <a:pt x="293" y="785"/>
                    </a:lnTo>
                    <a:lnTo>
                      <a:pt x="273" y="762"/>
                    </a:lnTo>
                    <a:lnTo>
                      <a:pt x="254" y="736"/>
                    </a:lnTo>
                    <a:lnTo>
                      <a:pt x="237" y="706"/>
                    </a:lnTo>
                    <a:lnTo>
                      <a:pt x="215" y="655"/>
                    </a:lnTo>
                    <a:lnTo>
                      <a:pt x="204" y="604"/>
                    </a:lnTo>
                    <a:lnTo>
                      <a:pt x="200" y="556"/>
                    </a:lnTo>
                    <a:lnTo>
                      <a:pt x="205" y="509"/>
                    </a:lnTo>
                    <a:lnTo>
                      <a:pt x="214" y="465"/>
                    </a:lnTo>
                    <a:lnTo>
                      <a:pt x="230" y="424"/>
                    </a:lnTo>
                    <a:lnTo>
                      <a:pt x="251" y="389"/>
                    </a:lnTo>
                    <a:lnTo>
                      <a:pt x="274" y="357"/>
                    </a:lnTo>
                    <a:lnTo>
                      <a:pt x="287" y="344"/>
                    </a:lnTo>
                    <a:lnTo>
                      <a:pt x="300" y="332"/>
                    </a:lnTo>
                    <a:lnTo>
                      <a:pt x="313" y="322"/>
                    </a:lnTo>
                    <a:lnTo>
                      <a:pt x="327" y="312"/>
                    </a:lnTo>
                    <a:lnTo>
                      <a:pt x="342" y="304"/>
                    </a:lnTo>
                    <a:lnTo>
                      <a:pt x="357" y="297"/>
                    </a:lnTo>
                    <a:lnTo>
                      <a:pt x="372" y="291"/>
                    </a:lnTo>
                    <a:lnTo>
                      <a:pt x="387" y="286"/>
                    </a:lnTo>
                    <a:lnTo>
                      <a:pt x="404" y="283"/>
                    </a:lnTo>
                    <a:lnTo>
                      <a:pt x="419" y="280"/>
                    </a:lnTo>
                    <a:lnTo>
                      <a:pt x="436" y="280"/>
                    </a:lnTo>
                    <a:lnTo>
                      <a:pt x="453" y="280"/>
                    </a:lnTo>
                    <a:lnTo>
                      <a:pt x="470" y="283"/>
                    </a:lnTo>
                    <a:lnTo>
                      <a:pt x="488" y="285"/>
                    </a:lnTo>
                    <a:lnTo>
                      <a:pt x="504" y="290"/>
                    </a:lnTo>
                    <a:lnTo>
                      <a:pt x="522" y="296"/>
                    </a:lnTo>
                    <a:lnTo>
                      <a:pt x="551" y="309"/>
                    </a:lnTo>
                    <a:lnTo>
                      <a:pt x="580" y="324"/>
                    </a:lnTo>
                    <a:lnTo>
                      <a:pt x="607" y="343"/>
                    </a:lnTo>
                    <a:lnTo>
                      <a:pt x="630" y="364"/>
                    </a:lnTo>
                    <a:lnTo>
                      <a:pt x="653" y="389"/>
                    </a:lnTo>
                    <a:lnTo>
                      <a:pt x="673" y="415"/>
                    </a:lnTo>
                    <a:lnTo>
                      <a:pt x="689" y="444"/>
                    </a:lnTo>
                    <a:lnTo>
                      <a:pt x="704" y="475"/>
                    </a:lnTo>
                    <a:lnTo>
                      <a:pt x="720" y="520"/>
                    </a:lnTo>
                    <a:lnTo>
                      <a:pt x="732" y="567"/>
                    </a:lnTo>
                    <a:lnTo>
                      <a:pt x="737" y="615"/>
                    </a:lnTo>
                    <a:lnTo>
                      <a:pt x="739" y="666"/>
                    </a:lnTo>
                    <a:lnTo>
                      <a:pt x="736" y="716"/>
                    </a:lnTo>
                    <a:lnTo>
                      <a:pt x="728" y="766"/>
                    </a:lnTo>
                    <a:lnTo>
                      <a:pt x="716" y="814"/>
                    </a:lnTo>
                    <a:lnTo>
                      <a:pt x="699" y="860"/>
                    </a:lnTo>
                    <a:lnTo>
                      <a:pt x="687" y="884"/>
                    </a:lnTo>
                    <a:lnTo>
                      <a:pt x="675" y="906"/>
                    </a:lnTo>
                    <a:lnTo>
                      <a:pt x="662" y="927"/>
                    </a:lnTo>
                    <a:lnTo>
                      <a:pt x="648" y="947"/>
                    </a:lnTo>
                    <a:lnTo>
                      <a:pt x="633" y="966"/>
                    </a:lnTo>
                    <a:lnTo>
                      <a:pt x="616" y="983"/>
                    </a:lnTo>
                    <a:lnTo>
                      <a:pt x="600" y="999"/>
                    </a:lnTo>
                    <a:lnTo>
                      <a:pt x="582" y="1013"/>
                    </a:lnTo>
                    <a:lnTo>
                      <a:pt x="564" y="1026"/>
                    </a:lnTo>
                    <a:lnTo>
                      <a:pt x="545" y="1038"/>
                    </a:lnTo>
                    <a:lnTo>
                      <a:pt x="525" y="1049"/>
                    </a:lnTo>
                    <a:lnTo>
                      <a:pt x="505" y="1057"/>
                    </a:lnTo>
                    <a:lnTo>
                      <a:pt x="485" y="1064"/>
                    </a:lnTo>
                    <a:lnTo>
                      <a:pt x="463" y="1070"/>
                    </a:lnTo>
                    <a:lnTo>
                      <a:pt x="442" y="1073"/>
                    </a:lnTo>
                    <a:lnTo>
                      <a:pt x="419" y="1076"/>
                    </a:lnTo>
                    <a:lnTo>
                      <a:pt x="396" y="1077"/>
                    </a:lnTo>
                    <a:lnTo>
                      <a:pt x="373" y="1076"/>
                    </a:lnTo>
                    <a:lnTo>
                      <a:pt x="351" y="1072"/>
                    </a:lnTo>
                    <a:lnTo>
                      <a:pt x="327" y="1068"/>
                    </a:lnTo>
                    <a:lnTo>
                      <a:pt x="305" y="1062"/>
                    </a:lnTo>
                    <a:lnTo>
                      <a:pt x="283" y="1053"/>
                    </a:lnTo>
                    <a:lnTo>
                      <a:pt x="261" y="1045"/>
                    </a:lnTo>
                    <a:lnTo>
                      <a:pt x="240" y="1033"/>
                    </a:lnTo>
                    <a:lnTo>
                      <a:pt x="220" y="1022"/>
                    </a:lnTo>
                    <a:lnTo>
                      <a:pt x="200" y="1007"/>
                    </a:lnTo>
                    <a:lnTo>
                      <a:pt x="181" y="993"/>
                    </a:lnTo>
                    <a:lnTo>
                      <a:pt x="162" y="977"/>
                    </a:lnTo>
                    <a:lnTo>
                      <a:pt x="146" y="959"/>
                    </a:lnTo>
                    <a:lnTo>
                      <a:pt x="129" y="940"/>
                    </a:lnTo>
                    <a:lnTo>
                      <a:pt x="115" y="920"/>
                    </a:lnTo>
                    <a:lnTo>
                      <a:pt x="101" y="899"/>
                    </a:lnTo>
                    <a:lnTo>
                      <a:pt x="73" y="844"/>
                    </a:lnTo>
                    <a:lnTo>
                      <a:pt x="50" y="782"/>
                    </a:lnTo>
                    <a:lnTo>
                      <a:pt x="34" y="718"/>
                    </a:lnTo>
                    <a:lnTo>
                      <a:pt x="23" y="648"/>
                    </a:lnTo>
                    <a:lnTo>
                      <a:pt x="19" y="577"/>
                    </a:lnTo>
                    <a:lnTo>
                      <a:pt x="21" y="507"/>
                    </a:lnTo>
                    <a:lnTo>
                      <a:pt x="29" y="436"/>
                    </a:lnTo>
                    <a:lnTo>
                      <a:pt x="45" y="368"/>
                    </a:lnTo>
                    <a:lnTo>
                      <a:pt x="50" y="349"/>
                    </a:lnTo>
                    <a:lnTo>
                      <a:pt x="56" y="329"/>
                    </a:lnTo>
                    <a:lnTo>
                      <a:pt x="65" y="308"/>
                    </a:lnTo>
                    <a:lnTo>
                      <a:pt x="73" y="286"/>
                    </a:lnTo>
                    <a:lnTo>
                      <a:pt x="82" y="265"/>
                    </a:lnTo>
                    <a:lnTo>
                      <a:pt x="94" y="244"/>
                    </a:lnTo>
                    <a:lnTo>
                      <a:pt x="106" y="223"/>
                    </a:lnTo>
                    <a:lnTo>
                      <a:pt x="119" y="201"/>
                    </a:lnTo>
                    <a:lnTo>
                      <a:pt x="134" y="181"/>
                    </a:lnTo>
                    <a:lnTo>
                      <a:pt x="149" y="160"/>
                    </a:lnTo>
                    <a:lnTo>
                      <a:pt x="167" y="140"/>
                    </a:lnTo>
                    <a:lnTo>
                      <a:pt x="187" y="121"/>
                    </a:lnTo>
                    <a:lnTo>
                      <a:pt x="207" y="104"/>
                    </a:lnTo>
                    <a:lnTo>
                      <a:pt x="230" y="86"/>
                    </a:lnTo>
                    <a:lnTo>
                      <a:pt x="254" y="71"/>
                    </a:lnTo>
                    <a:lnTo>
                      <a:pt x="280" y="55"/>
                    </a:lnTo>
                    <a:lnTo>
                      <a:pt x="304" y="44"/>
                    </a:lnTo>
                    <a:lnTo>
                      <a:pt x="330" y="34"/>
                    </a:lnTo>
                    <a:lnTo>
                      <a:pt x="356" y="27"/>
                    </a:lnTo>
                    <a:lnTo>
                      <a:pt x="382" y="22"/>
                    </a:lnTo>
                    <a:lnTo>
                      <a:pt x="409" y="20"/>
                    </a:lnTo>
                    <a:lnTo>
                      <a:pt x="436" y="19"/>
                    </a:lnTo>
                    <a:lnTo>
                      <a:pt x="463" y="20"/>
                    </a:lnTo>
                    <a:lnTo>
                      <a:pt x="491" y="24"/>
                    </a:lnTo>
                    <a:lnTo>
                      <a:pt x="519" y="29"/>
                    </a:lnTo>
                    <a:lnTo>
                      <a:pt x="547" y="38"/>
                    </a:lnTo>
                    <a:lnTo>
                      <a:pt x="575" y="47"/>
                    </a:lnTo>
                    <a:lnTo>
                      <a:pt x="602" y="59"/>
                    </a:lnTo>
                    <a:lnTo>
                      <a:pt x="629" y="73"/>
                    </a:lnTo>
                    <a:lnTo>
                      <a:pt x="656" y="88"/>
                    </a:lnTo>
                    <a:lnTo>
                      <a:pt x="682" y="106"/>
                    </a:lnTo>
                    <a:lnTo>
                      <a:pt x="707" y="126"/>
                    </a:lnTo>
                    <a:lnTo>
                      <a:pt x="745" y="160"/>
                    </a:lnTo>
                    <a:lnTo>
                      <a:pt x="779" y="197"/>
                    </a:lnTo>
                    <a:lnTo>
                      <a:pt x="808" y="237"/>
                    </a:lnTo>
                    <a:lnTo>
                      <a:pt x="835" y="279"/>
                    </a:lnTo>
                    <a:lnTo>
                      <a:pt x="859" y="324"/>
                    </a:lnTo>
                    <a:lnTo>
                      <a:pt x="879" y="371"/>
                    </a:lnTo>
                    <a:lnTo>
                      <a:pt x="895" y="421"/>
                    </a:lnTo>
                    <a:lnTo>
                      <a:pt x="907" y="473"/>
                    </a:lnTo>
                    <a:lnTo>
                      <a:pt x="917" y="526"/>
                    </a:lnTo>
                    <a:lnTo>
                      <a:pt x="921" y="581"/>
                    </a:lnTo>
                    <a:lnTo>
                      <a:pt x="923" y="639"/>
                    </a:lnTo>
                    <a:lnTo>
                      <a:pt x="920" y="696"/>
                    </a:lnTo>
                    <a:lnTo>
                      <a:pt x="914" y="756"/>
                    </a:lnTo>
                    <a:lnTo>
                      <a:pt x="905" y="818"/>
                    </a:lnTo>
                    <a:lnTo>
                      <a:pt x="891" y="880"/>
                    </a:lnTo>
                    <a:lnTo>
                      <a:pt x="873" y="943"/>
                    </a:lnTo>
                    <a:lnTo>
                      <a:pt x="891" y="949"/>
                    </a:lnTo>
                    <a:lnTo>
                      <a:pt x="908" y="884"/>
                    </a:lnTo>
                    <a:lnTo>
                      <a:pt x="923" y="820"/>
                    </a:lnTo>
                    <a:lnTo>
                      <a:pt x="933" y="758"/>
                    </a:lnTo>
                    <a:lnTo>
                      <a:pt x="939" y="696"/>
                    </a:lnTo>
                    <a:lnTo>
                      <a:pt x="941" y="636"/>
                    </a:lnTo>
                    <a:lnTo>
                      <a:pt x="940" y="579"/>
                    </a:lnTo>
                    <a:lnTo>
                      <a:pt x="935" y="522"/>
                    </a:lnTo>
                    <a:lnTo>
                      <a:pt x="926" y="467"/>
                    </a:lnTo>
                    <a:lnTo>
                      <a:pt x="913" y="415"/>
                    </a:lnTo>
                    <a:lnTo>
                      <a:pt x="897" y="363"/>
                    </a:lnTo>
                    <a:lnTo>
                      <a:pt x="875" y="315"/>
                    </a:lnTo>
                    <a:lnTo>
                      <a:pt x="852" y="269"/>
                    </a:lnTo>
                    <a:lnTo>
                      <a:pt x="824" y="225"/>
                    </a:lnTo>
                    <a:lnTo>
                      <a:pt x="793" y="185"/>
                    </a:lnTo>
                    <a:lnTo>
                      <a:pt x="758" y="147"/>
                    </a:lnTo>
                    <a:lnTo>
                      <a:pt x="719" y="112"/>
                    </a:lnTo>
                    <a:lnTo>
                      <a:pt x="693" y="91"/>
                    </a:lnTo>
                    <a:lnTo>
                      <a:pt x="666" y="73"/>
                    </a:lnTo>
                    <a:lnTo>
                      <a:pt x="637" y="57"/>
                    </a:lnTo>
                    <a:lnTo>
                      <a:pt x="609" y="42"/>
                    </a:lnTo>
                    <a:lnTo>
                      <a:pt x="581" y="29"/>
                    </a:lnTo>
                    <a:lnTo>
                      <a:pt x="551" y="19"/>
                    </a:lnTo>
                    <a:lnTo>
                      <a:pt x="523" y="12"/>
                    </a:lnTo>
                    <a:lnTo>
                      <a:pt x="494" y="6"/>
                    </a:lnTo>
                    <a:lnTo>
                      <a:pt x="464" y="2"/>
                    </a:lnTo>
                    <a:lnTo>
                      <a:pt x="436" y="0"/>
                    </a:lnTo>
                    <a:lnTo>
                      <a:pt x="406" y="1"/>
                    </a:lnTo>
                    <a:lnTo>
                      <a:pt x="378" y="5"/>
                    </a:lnTo>
                    <a:lnTo>
                      <a:pt x="351" y="9"/>
                    </a:lnTo>
                    <a:lnTo>
                      <a:pt x="324" y="17"/>
                    </a:lnTo>
                    <a:lnTo>
                      <a:pt x="298" y="27"/>
                    </a:lnTo>
                    <a:lnTo>
                      <a:pt x="272" y="39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Freeform 16"/>
              <p:cNvSpPr>
                <a:spLocks/>
              </p:cNvSpPr>
              <p:nvPr/>
            </p:nvSpPr>
            <p:spPr bwMode="auto">
              <a:xfrm>
                <a:off x="4406" y="2549"/>
                <a:ext cx="162" cy="105"/>
              </a:xfrm>
              <a:custGeom>
                <a:avLst/>
                <a:gdLst>
                  <a:gd name="T0" fmla="*/ 52 w 162"/>
                  <a:gd name="T1" fmla="*/ 14 h 105"/>
                  <a:gd name="T2" fmla="*/ 38 w 162"/>
                  <a:gd name="T3" fmla="*/ 24 h 105"/>
                  <a:gd name="T4" fmla="*/ 27 w 162"/>
                  <a:gd name="T5" fmla="*/ 34 h 105"/>
                  <a:gd name="T6" fmla="*/ 18 w 162"/>
                  <a:gd name="T7" fmla="*/ 46 h 105"/>
                  <a:gd name="T8" fmla="*/ 12 w 162"/>
                  <a:gd name="T9" fmla="*/ 57 h 105"/>
                  <a:gd name="T10" fmla="*/ 6 w 162"/>
                  <a:gd name="T11" fmla="*/ 66 h 105"/>
                  <a:gd name="T12" fmla="*/ 4 w 162"/>
                  <a:gd name="T13" fmla="*/ 74 h 105"/>
                  <a:gd name="T14" fmla="*/ 1 w 162"/>
                  <a:gd name="T15" fmla="*/ 80 h 105"/>
                  <a:gd name="T16" fmla="*/ 0 w 162"/>
                  <a:gd name="T17" fmla="*/ 83 h 105"/>
                  <a:gd name="T18" fmla="*/ 19 w 162"/>
                  <a:gd name="T19" fmla="*/ 87 h 105"/>
                  <a:gd name="T20" fmla="*/ 19 w 162"/>
                  <a:gd name="T21" fmla="*/ 86 h 105"/>
                  <a:gd name="T22" fmla="*/ 21 w 162"/>
                  <a:gd name="T23" fmla="*/ 82 h 105"/>
                  <a:gd name="T24" fmla="*/ 24 w 162"/>
                  <a:gd name="T25" fmla="*/ 74 h 105"/>
                  <a:gd name="T26" fmla="*/ 28 w 162"/>
                  <a:gd name="T27" fmla="*/ 66 h 105"/>
                  <a:gd name="T28" fmla="*/ 33 w 162"/>
                  <a:gd name="T29" fmla="*/ 57 h 105"/>
                  <a:gd name="T30" fmla="*/ 41 w 162"/>
                  <a:gd name="T31" fmla="*/ 47 h 105"/>
                  <a:gd name="T32" fmla="*/ 50 w 162"/>
                  <a:gd name="T33" fmla="*/ 39 h 105"/>
                  <a:gd name="T34" fmla="*/ 61 w 162"/>
                  <a:gd name="T35" fmla="*/ 31 h 105"/>
                  <a:gd name="T36" fmla="*/ 67 w 162"/>
                  <a:gd name="T37" fmla="*/ 27 h 105"/>
                  <a:gd name="T38" fmla="*/ 73 w 162"/>
                  <a:gd name="T39" fmla="*/ 25 h 105"/>
                  <a:gd name="T40" fmla="*/ 80 w 162"/>
                  <a:gd name="T41" fmla="*/ 23 h 105"/>
                  <a:gd name="T42" fmla="*/ 87 w 162"/>
                  <a:gd name="T43" fmla="*/ 21 h 105"/>
                  <a:gd name="T44" fmla="*/ 94 w 162"/>
                  <a:gd name="T45" fmla="*/ 20 h 105"/>
                  <a:gd name="T46" fmla="*/ 103 w 162"/>
                  <a:gd name="T47" fmla="*/ 19 h 105"/>
                  <a:gd name="T48" fmla="*/ 110 w 162"/>
                  <a:gd name="T49" fmla="*/ 19 h 105"/>
                  <a:gd name="T50" fmla="*/ 118 w 162"/>
                  <a:gd name="T51" fmla="*/ 19 h 105"/>
                  <a:gd name="T52" fmla="*/ 107 w 162"/>
                  <a:gd name="T53" fmla="*/ 24 h 105"/>
                  <a:gd name="T54" fmla="*/ 98 w 162"/>
                  <a:gd name="T55" fmla="*/ 31 h 105"/>
                  <a:gd name="T56" fmla="*/ 89 w 162"/>
                  <a:gd name="T57" fmla="*/ 38 h 105"/>
                  <a:gd name="T58" fmla="*/ 79 w 162"/>
                  <a:gd name="T59" fmla="*/ 47 h 105"/>
                  <a:gd name="T60" fmla="*/ 71 w 162"/>
                  <a:gd name="T61" fmla="*/ 58 h 105"/>
                  <a:gd name="T62" fmla="*/ 65 w 162"/>
                  <a:gd name="T63" fmla="*/ 71 h 105"/>
                  <a:gd name="T64" fmla="*/ 60 w 162"/>
                  <a:gd name="T65" fmla="*/ 86 h 105"/>
                  <a:gd name="T66" fmla="*/ 58 w 162"/>
                  <a:gd name="T67" fmla="*/ 104 h 105"/>
                  <a:gd name="T68" fmla="*/ 77 w 162"/>
                  <a:gd name="T69" fmla="*/ 105 h 105"/>
                  <a:gd name="T70" fmla="*/ 81 w 162"/>
                  <a:gd name="T71" fmla="*/ 82 h 105"/>
                  <a:gd name="T72" fmla="*/ 91 w 162"/>
                  <a:gd name="T73" fmla="*/ 63 h 105"/>
                  <a:gd name="T74" fmla="*/ 104 w 162"/>
                  <a:gd name="T75" fmla="*/ 49 h 105"/>
                  <a:gd name="T76" fmla="*/ 119 w 162"/>
                  <a:gd name="T77" fmla="*/ 39 h 105"/>
                  <a:gd name="T78" fmla="*/ 133 w 162"/>
                  <a:gd name="T79" fmla="*/ 32 h 105"/>
                  <a:gd name="T80" fmla="*/ 146 w 162"/>
                  <a:gd name="T81" fmla="*/ 29 h 105"/>
                  <a:gd name="T82" fmla="*/ 156 w 162"/>
                  <a:gd name="T83" fmla="*/ 26 h 105"/>
                  <a:gd name="T84" fmla="*/ 159 w 162"/>
                  <a:gd name="T85" fmla="*/ 26 h 105"/>
                  <a:gd name="T86" fmla="*/ 162 w 162"/>
                  <a:gd name="T87" fmla="*/ 8 h 105"/>
                  <a:gd name="T88" fmla="*/ 145 w 162"/>
                  <a:gd name="T89" fmla="*/ 5 h 105"/>
                  <a:gd name="T90" fmla="*/ 130 w 162"/>
                  <a:gd name="T91" fmla="*/ 3 h 105"/>
                  <a:gd name="T92" fmla="*/ 116 w 162"/>
                  <a:gd name="T93" fmla="*/ 0 h 105"/>
                  <a:gd name="T94" fmla="*/ 102 w 162"/>
                  <a:gd name="T95" fmla="*/ 0 h 105"/>
                  <a:gd name="T96" fmla="*/ 89 w 162"/>
                  <a:gd name="T97" fmla="*/ 3 h 105"/>
                  <a:gd name="T98" fmla="*/ 76 w 162"/>
                  <a:gd name="T99" fmla="*/ 5 h 105"/>
                  <a:gd name="T100" fmla="*/ 64 w 162"/>
                  <a:gd name="T101" fmla="*/ 8 h 105"/>
                  <a:gd name="T102" fmla="*/ 52 w 162"/>
                  <a:gd name="T103" fmla="*/ 14 h 105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162" h="105">
                    <a:moveTo>
                      <a:pt x="52" y="14"/>
                    </a:moveTo>
                    <a:lnTo>
                      <a:pt x="38" y="24"/>
                    </a:lnTo>
                    <a:lnTo>
                      <a:pt x="27" y="34"/>
                    </a:lnTo>
                    <a:lnTo>
                      <a:pt x="18" y="46"/>
                    </a:lnTo>
                    <a:lnTo>
                      <a:pt x="12" y="57"/>
                    </a:lnTo>
                    <a:lnTo>
                      <a:pt x="6" y="66"/>
                    </a:lnTo>
                    <a:lnTo>
                      <a:pt x="4" y="74"/>
                    </a:lnTo>
                    <a:lnTo>
                      <a:pt x="1" y="80"/>
                    </a:lnTo>
                    <a:lnTo>
                      <a:pt x="0" y="83"/>
                    </a:lnTo>
                    <a:lnTo>
                      <a:pt x="19" y="87"/>
                    </a:lnTo>
                    <a:lnTo>
                      <a:pt x="19" y="86"/>
                    </a:lnTo>
                    <a:lnTo>
                      <a:pt x="21" y="82"/>
                    </a:lnTo>
                    <a:lnTo>
                      <a:pt x="24" y="74"/>
                    </a:lnTo>
                    <a:lnTo>
                      <a:pt x="28" y="66"/>
                    </a:lnTo>
                    <a:lnTo>
                      <a:pt x="33" y="57"/>
                    </a:lnTo>
                    <a:lnTo>
                      <a:pt x="41" y="47"/>
                    </a:lnTo>
                    <a:lnTo>
                      <a:pt x="50" y="39"/>
                    </a:lnTo>
                    <a:lnTo>
                      <a:pt x="61" y="31"/>
                    </a:lnTo>
                    <a:lnTo>
                      <a:pt x="67" y="27"/>
                    </a:lnTo>
                    <a:lnTo>
                      <a:pt x="73" y="25"/>
                    </a:lnTo>
                    <a:lnTo>
                      <a:pt x="80" y="23"/>
                    </a:lnTo>
                    <a:lnTo>
                      <a:pt x="87" y="21"/>
                    </a:lnTo>
                    <a:lnTo>
                      <a:pt x="94" y="20"/>
                    </a:lnTo>
                    <a:lnTo>
                      <a:pt x="103" y="19"/>
                    </a:lnTo>
                    <a:lnTo>
                      <a:pt x="110" y="19"/>
                    </a:lnTo>
                    <a:lnTo>
                      <a:pt x="118" y="19"/>
                    </a:lnTo>
                    <a:lnTo>
                      <a:pt x="107" y="24"/>
                    </a:lnTo>
                    <a:lnTo>
                      <a:pt x="98" y="31"/>
                    </a:lnTo>
                    <a:lnTo>
                      <a:pt x="89" y="38"/>
                    </a:lnTo>
                    <a:lnTo>
                      <a:pt x="79" y="47"/>
                    </a:lnTo>
                    <a:lnTo>
                      <a:pt x="71" y="58"/>
                    </a:lnTo>
                    <a:lnTo>
                      <a:pt x="65" y="71"/>
                    </a:lnTo>
                    <a:lnTo>
                      <a:pt x="60" y="86"/>
                    </a:lnTo>
                    <a:lnTo>
                      <a:pt x="58" y="104"/>
                    </a:lnTo>
                    <a:lnTo>
                      <a:pt x="77" y="105"/>
                    </a:lnTo>
                    <a:lnTo>
                      <a:pt x="81" y="82"/>
                    </a:lnTo>
                    <a:lnTo>
                      <a:pt x="91" y="63"/>
                    </a:lnTo>
                    <a:lnTo>
                      <a:pt x="104" y="49"/>
                    </a:lnTo>
                    <a:lnTo>
                      <a:pt x="119" y="39"/>
                    </a:lnTo>
                    <a:lnTo>
                      <a:pt x="133" y="32"/>
                    </a:lnTo>
                    <a:lnTo>
                      <a:pt x="146" y="29"/>
                    </a:lnTo>
                    <a:lnTo>
                      <a:pt x="156" y="26"/>
                    </a:lnTo>
                    <a:lnTo>
                      <a:pt x="159" y="26"/>
                    </a:lnTo>
                    <a:lnTo>
                      <a:pt x="162" y="8"/>
                    </a:lnTo>
                    <a:lnTo>
                      <a:pt x="145" y="5"/>
                    </a:lnTo>
                    <a:lnTo>
                      <a:pt x="130" y="3"/>
                    </a:lnTo>
                    <a:lnTo>
                      <a:pt x="116" y="0"/>
                    </a:lnTo>
                    <a:lnTo>
                      <a:pt x="102" y="0"/>
                    </a:lnTo>
                    <a:lnTo>
                      <a:pt x="89" y="3"/>
                    </a:lnTo>
                    <a:lnTo>
                      <a:pt x="76" y="5"/>
                    </a:lnTo>
                    <a:lnTo>
                      <a:pt x="64" y="8"/>
                    </a:lnTo>
                    <a:lnTo>
                      <a:pt x="52" y="14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17"/>
              <p:cNvSpPr>
                <a:spLocks/>
              </p:cNvSpPr>
              <p:nvPr/>
            </p:nvSpPr>
            <p:spPr bwMode="auto">
              <a:xfrm>
                <a:off x="4479" y="2935"/>
                <a:ext cx="50" cy="74"/>
              </a:xfrm>
              <a:custGeom>
                <a:avLst/>
                <a:gdLst>
                  <a:gd name="T0" fmla="*/ 0 w 50"/>
                  <a:gd name="T1" fmla="*/ 8 h 74"/>
                  <a:gd name="T2" fmla="*/ 7 w 50"/>
                  <a:gd name="T3" fmla="*/ 23 h 74"/>
                  <a:gd name="T4" fmla="*/ 13 w 50"/>
                  <a:gd name="T5" fmla="*/ 36 h 74"/>
                  <a:gd name="T6" fmla="*/ 20 w 50"/>
                  <a:gd name="T7" fmla="*/ 47 h 74"/>
                  <a:gd name="T8" fmla="*/ 26 w 50"/>
                  <a:gd name="T9" fmla="*/ 56 h 74"/>
                  <a:gd name="T10" fmla="*/ 31 w 50"/>
                  <a:gd name="T11" fmla="*/ 63 h 74"/>
                  <a:gd name="T12" fmla="*/ 37 w 50"/>
                  <a:gd name="T13" fmla="*/ 69 h 74"/>
                  <a:gd name="T14" fmla="*/ 41 w 50"/>
                  <a:gd name="T15" fmla="*/ 73 h 74"/>
                  <a:gd name="T16" fmla="*/ 46 w 50"/>
                  <a:gd name="T17" fmla="*/ 74 h 74"/>
                  <a:gd name="T18" fmla="*/ 49 w 50"/>
                  <a:gd name="T19" fmla="*/ 55 h 74"/>
                  <a:gd name="T20" fmla="*/ 50 w 50"/>
                  <a:gd name="T21" fmla="*/ 55 h 74"/>
                  <a:gd name="T22" fmla="*/ 44 w 50"/>
                  <a:gd name="T23" fmla="*/ 49 h 74"/>
                  <a:gd name="T24" fmla="*/ 36 w 50"/>
                  <a:gd name="T25" fmla="*/ 36 h 74"/>
                  <a:gd name="T26" fmla="*/ 26 w 50"/>
                  <a:gd name="T27" fmla="*/ 20 h 74"/>
                  <a:gd name="T28" fmla="*/ 18 w 50"/>
                  <a:gd name="T29" fmla="*/ 0 h 74"/>
                  <a:gd name="T30" fmla="*/ 0 w 50"/>
                  <a:gd name="T31" fmla="*/ 8 h 7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0" h="74">
                    <a:moveTo>
                      <a:pt x="0" y="8"/>
                    </a:moveTo>
                    <a:lnTo>
                      <a:pt x="7" y="23"/>
                    </a:lnTo>
                    <a:lnTo>
                      <a:pt x="13" y="36"/>
                    </a:lnTo>
                    <a:lnTo>
                      <a:pt x="20" y="47"/>
                    </a:lnTo>
                    <a:lnTo>
                      <a:pt x="26" y="56"/>
                    </a:lnTo>
                    <a:lnTo>
                      <a:pt x="31" y="63"/>
                    </a:lnTo>
                    <a:lnTo>
                      <a:pt x="37" y="69"/>
                    </a:lnTo>
                    <a:lnTo>
                      <a:pt x="41" y="73"/>
                    </a:lnTo>
                    <a:lnTo>
                      <a:pt x="46" y="74"/>
                    </a:lnTo>
                    <a:lnTo>
                      <a:pt x="49" y="55"/>
                    </a:lnTo>
                    <a:lnTo>
                      <a:pt x="50" y="55"/>
                    </a:lnTo>
                    <a:lnTo>
                      <a:pt x="44" y="49"/>
                    </a:lnTo>
                    <a:lnTo>
                      <a:pt x="36" y="36"/>
                    </a:lnTo>
                    <a:lnTo>
                      <a:pt x="26" y="20"/>
                    </a:lnTo>
                    <a:lnTo>
                      <a:pt x="18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Freeform 18"/>
              <p:cNvSpPr>
                <a:spLocks/>
              </p:cNvSpPr>
              <p:nvPr/>
            </p:nvSpPr>
            <p:spPr bwMode="auto">
              <a:xfrm>
                <a:off x="4420" y="2740"/>
                <a:ext cx="53" cy="63"/>
              </a:xfrm>
              <a:custGeom>
                <a:avLst/>
                <a:gdLst>
                  <a:gd name="T0" fmla="*/ 53 w 53"/>
                  <a:gd name="T1" fmla="*/ 31 h 63"/>
                  <a:gd name="T2" fmla="*/ 51 w 53"/>
                  <a:gd name="T3" fmla="*/ 44 h 63"/>
                  <a:gd name="T4" fmla="*/ 46 w 53"/>
                  <a:gd name="T5" fmla="*/ 53 h 63"/>
                  <a:gd name="T6" fmla="*/ 38 w 53"/>
                  <a:gd name="T7" fmla="*/ 60 h 63"/>
                  <a:gd name="T8" fmla="*/ 27 w 53"/>
                  <a:gd name="T9" fmla="*/ 63 h 63"/>
                  <a:gd name="T10" fmla="*/ 17 w 53"/>
                  <a:gd name="T11" fmla="*/ 60 h 63"/>
                  <a:gd name="T12" fmla="*/ 9 w 53"/>
                  <a:gd name="T13" fmla="*/ 53 h 63"/>
                  <a:gd name="T14" fmla="*/ 3 w 53"/>
                  <a:gd name="T15" fmla="*/ 44 h 63"/>
                  <a:gd name="T16" fmla="*/ 0 w 53"/>
                  <a:gd name="T17" fmla="*/ 31 h 63"/>
                  <a:gd name="T18" fmla="*/ 3 w 53"/>
                  <a:gd name="T19" fmla="*/ 19 h 63"/>
                  <a:gd name="T20" fmla="*/ 9 w 53"/>
                  <a:gd name="T21" fmla="*/ 10 h 63"/>
                  <a:gd name="T22" fmla="*/ 17 w 53"/>
                  <a:gd name="T23" fmla="*/ 2 h 63"/>
                  <a:gd name="T24" fmla="*/ 27 w 53"/>
                  <a:gd name="T25" fmla="*/ 0 h 63"/>
                  <a:gd name="T26" fmla="*/ 38 w 53"/>
                  <a:gd name="T27" fmla="*/ 2 h 63"/>
                  <a:gd name="T28" fmla="*/ 46 w 53"/>
                  <a:gd name="T29" fmla="*/ 10 h 63"/>
                  <a:gd name="T30" fmla="*/ 51 w 53"/>
                  <a:gd name="T31" fmla="*/ 19 h 63"/>
                  <a:gd name="T32" fmla="*/ 53 w 53"/>
                  <a:gd name="T33" fmla="*/ 31 h 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" h="63">
                    <a:moveTo>
                      <a:pt x="53" y="31"/>
                    </a:moveTo>
                    <a:lnTo>
                      <a:pt x="51" y="44"/>
                    </a:lnTo>
                    <a:lnTo>
                      <a:pt x="46" y="53"/>
                    </a:lnTo>
                    <a:lnTo>
                      <a:pt x="38" y="60"/>
                    </a:lnTo>
                    <a:lnTo>
                      <a:pt x="27" y="63"/>
                    </a:lnTo>
                    <a:lnTo>
                      <a:pt x="17" y="60"/>
                    </a:lnTo>
                    <a:lnTo>
                      <a:pt x="9" y="53"/>
                    </a:lnTo>
                    <a:lnTo>
                      <a:pt x="3" y="44"/>
                    </a:lnTo>
                    <a:lnTo>
                      <a:pt x="0" y="31"/>
                    </a:lnTo>
                    <a:lnTo>
                      <a:pt x="3" y="19"/>
                    </a:lnTo>
                    <a:lnTo>
                      <a:pt x="9" y="10"/>
                    </a:lnTo>
                    <a:lnTo>
                      <a:pt x="17" y="2"/>
                    </a:lnTo>
                    <a:lnTo>
                      <a:pt x="27" y="0"/>
                    </a:lnTo>
                    <a:lnTo>
                      <a:pt x="38" y="2"/>
                    </a:lnTo>
                    <a:lnTo>
                      <a:pt x="46" y="10"/>
                    </a:lnTo>
                    <a:lnTo>
                      <a:pt x="51" y="19"/>
                    </a:lnTo>
                    <a:lnTo>
                      <a:pt x="53" y="31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Freeform 19"/>
              <p:cNvSpPr>
                <a:spLocks/>
              </p:cNvSpPr>
              <p:nvPr/>
            </p:nvSpPr>
            <p:spPr bwMode="auto">
              <a:xfrm>
                <a:off x="2595" y="3061"/>
                <a:ext cx="1777" cy="563"/>
              </a:xfrm>
              <a:custGeom>
                <a:avLst/>
                <a:gdLst>
                  <a:gd name="T0" fmla="*/ 1650 w 1777"/>
                  <a:gd name="T1" fmla="*/ 335 h 563"/>
                  <a:gd name="T2" fmla="*/ 1726 w 1777"/>
                  <a:gd name="T3" fmla="*/ 410 h 563"/>
                  <a:gd name="T4" fmla="*/ 1738 w 1777"/>
                  <a:gd name="T5" fmla="*/ 482 h 563"/>
                  <a:gd name="T6" fmla="*/ 1669 w 1777"/>
                  <a:gd name="T7" fmla="*/ 524 h 563"/>
                  <a:gd name="T8" fmla="*/ 1551 w 1777"/>
                  <a:gd name="T9" fmla="*/ 498 h 563"/>
                  <a:gd name="T10" fmla="*/ 1481 w 1777"/>
                  <a:gd name="T11" fmla="*/ 412 h 563"/>
                  <a:gd name="T12" fmla="*/ 1414 w 1777"/>
                  <a:gd name="T13" fmla="*/ 420 h 563"/>
                  <a:gd name="T14" fmla="*/ 1340 w 1777"/>
                  <a:gd name="T15" fmla="*/ 465 h 563"/>
                  <a:gd name="T16" fmla="*/ 1268 w 1777"/>
                  <a:gd name="T17" fmla="*/ 502 h 563"/>
                  <a:gd name="T18" fmla="*/ 1182 w 1777"/>
                  <a:gd name="T19" fmla="*/ 525 h 563"/>
                  <a:gd name="T20" fmla="*/ 1057 w 1777"/>
                  <a:gd name="T21" fmla="*/ 517 h 563"/>
                  <a:gd name="T22" fmla="*/ 939 w 1777"/>
                  <a:gd name="T23" fmla="*/ 472 h 563"/>
                  <a:gd name="T24" fmla="*/ 859 w 1777"/>
                  <a:gd name="T25" fmla="*/ 474 h 563"/>
                  <a:gd name="T26" fmla="*/ 789 w 1777"/>
                  <a:gd name="T27" fmla="*/ 502 h 563"/>
                  <a:gd name="T28" fmla="*/ 706 w 1777"/>
                  <a:gd name="T29" fmla="*/ 537 h 563"/>
                  <a:gd name="T30" fmla="*/ 613 w 1777"/>
                  <a:gd name="T31" fmla="*/ 536 h 563"/>
                  <a:gd name="T32" fmla="*/ 489 w 1777"/>
                  <a:gd name="T33" fmla="*/ 449 h 563"/>
                  <a:gd name="T34" fmla="*/ 376 w 1777"/>
                  <a:gd name="T35" fmla="*/ 452 h 563"/>
                  <a:gd name="T36" fmla="*/ 292 w 1777"/>
                  <a:gd name="T37" fmla="*/ 496 h 563"/>
                  <a:gd name="T38" fmla="*/ 181 w 1777"/>
                  <a:gd name="T39" fmla="*/ 426 h 563"/>
                  <a:gd name="T40" fmla="*/ 93 w 1777"/>
                  <a:gd name="T41" fmla="*/ 410 h 563"/>
                  <a:gd name="T42" fmla="*/ 31 w 1777"/>
                  <a:gd name="T43" fmla="*/ 368 h 563"/>
                  <a:gd name="T44" fmla="*/ 54 w 1777"/>
                  <a:gd name="T45" fmla="*/ 233 h 563"/>
                  <a:gd name="T46" fmla="*/ 150 w 1777"/>
                  <a:gd name="T47" fmla="*/ 219 h 563"/>
                  <a:gd name="T48" fmla="*/ 233 w 1777"/>
                  <a:gd name="T49" fmla="*/ 227 h 563"/>
                  <a:gd name="T50" fmla="*/ 286 w 1777"/>
                  <a:gd name="T51" fmla="*/ 185 h 563"/>
                  <a:gd name="T52" fmla="*/ 278 w 1777"/>
                  <a:gd name="T53" fmla="*/ 149 h 563"/>
                  <a:gd name="T54" fmla="*/ 236 w 1777"/>
                  <a:gd name="T55" fmla="*/ 207 h 563"/>
                  <a:gd name="T56" fmla="*/ 175 w 1777"/>
                  <a:gd name="T57" fmla="*/ 206 h 563"/>
                  <a:gd name="T58" fmla="*/ 51 w 1777"/>
                  <a:gd name="T59" fmla="*/ 213 h 563"/>
                  <a:gd name="T60" fmla="*/ 2 w 1777"/>
                  <a:gd name="T61" fmla="*/ 286 h 563"/>
                  <a:gd name="T62" fmla="*/ 23 w 1777"/>
                  <a:gd name="T63" fmla="*/ 396 h 563"/>
                  <a:gd name="T64" fmla="*/ 106 w 1777"/>
                  <a:gd name="T65" fmla="*/ 430 h 563"/>
                  <a:gd name="T66" fmla="*/ 187 w 1777"/>
                  <a:gd name="T67" fmla="*/ 451 h 563"/>
                  <a:gd name="T68" fmla="*/ 312 w 1777"/>
                  <a:gd name="T69" fmla="*/ 515 h 563"/>
                  <a:gd name="T70" fmla="*/ 401 w 1777"/>
                  <a:gd name="T71" fmla="*/ 458 h 563"/>
                  <a:gd name="T72" fmla="*/ 504 w 1777"/>
                  <a:gd name="T73" fmla="*/ 485 h 563"/>
                  <a:gd name="T74" fmla="*/ 624 w 1777"/>
                  <a:gd name="T75" fmla="*/ 559 h 563"/>
                  <a:gd name="T76" fmla="*/ 725 w 1777"/>
                  <a:gd name="T77" fmla="*/ 551 h 563"/>
                  <a:gd name="T78" fmla="*/ 807 w 1777"/>
                  <a:gd name="T79" fmla="*/ 515 h 563"/>
                  <a:gd name="T80" fmla="*/ 874 w 1777"/>
                  <a:gd name="T81" fmla="*/ 491 h 563"/>
                  <a:gd name="T82" fmla="*/ 949 w 1777"/>
                  <a:gd name="T83" fmla="*/ 495 h 563"/>
                  <a:gd name="T84" fmla="*/ 1072 w 1777"/>
                  <a:gd name="T85" fmla="*/ 540 h 563"/>
                  <a:gd name="T86" fmla="*/ 1192 w 1777"/>
                  <a:gd name="T87" fmla="*/ 543 h 563"/>
                  <a:gd name="T88" fmla="*/ 1283 w 1777"/>
                  <a:gd name="T89" fmla="*/ 515 h 563"/>
                  <a:gd name="T90" fmla="*/ 1359 w 1777"/>
                  <a:gd name="T91" fmla="*/ 474 h 563"/>
                  <a:gd name="T92" fmla="*/ 1431 w 1777"/>
                  <a:gd name="T93" fmla="*/ 433 h 563"/>
                  <a:gd name="T94" fmla="*/ 1476 w 1777"/>
                  <a:gd name="T95" fmla="*/ 432 h 563"/>
                  <a:gd name="T96" fmla="*/ 1563 w 1777"/>
                  <a:gd name="T97" fmla="*/ 528 h 563"/>
                  <a:gd name="T98" fmla="*/ 1692 w 1777"/>
                  <a:gd name="T99" fmla="*/ 538 h 563"/>
                  <a:gd name="T100" fmla="*/ 1760 w 1777"/>
                  <a:gd name="T101" fmla="*/ 476 h 563"/>
                  <a:gd name="T102" fmla="*/ 1738 w 1777"/>
                  <a:gd name="T103" fmla="*/ 393 h 563"/>
                  <a:gd name="T104" fmla="*/ 1658 w 1777"/>
                  <a:gd name="T105" fmla="*/ 313 h 563"/>
                  <a:gd name="T106" fmla="*/ 1660 w 1777"/>
                  <a:gd name="T107" fmla="*/ 175 h 563"/>
                  <a:gd name="T108" fmla="*/ 1777 w 1777"/>
                  <a:gd name="T109" fmla="*/ 14 h 563"/>
                  <a:gd name="T110" fmla="*/ 1664 w 1777"/>
                  <a:gd name="T111" fmla="*/ 128 h 56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1777" h="563">
                    <a:moveTo>
                      <a:pt x="1624" y="264"/>
                    </a:moveTo>
                    <a:lnTo>
                      <a:pt x="1625" y="279"/>
                    </a:lnTo>
                    <a:lnTo>
                      <a:pt x="1629" y="294"/>
                    </a:lnTo>
                    <a:lnTo>
                      <a:pt x="1634" y="308"/>
                    </a:lnTo>
                    <a:lnTo>
                      <a:pt x="1641" y="322"/>
                    </a:lnTo>
                    <a:lnTo>
                      <a:pt x="1650" y="335"/>
                    </a:lnTo>
                    <a:lnTo>
                      <a:pt x="1660" y="348"/>
                    </a:lnTo>
                    <a:lnTo>
                      <a:pt x="1672" y="360"/>
                    </a:lnTo>
                    <a:lnTo>
                      <a:pt x="1685" y="371"/>
                    </a:lnTo>
                    <a:lnTo>
                      <a:pt x="1702" y="384"/>
                    </a:lnTo>
                    <a:lnTo>
                      <a:pt x="1715" y="397"/>
                    </a:lnTo>
                    <a:lnTo>
                      <a:pt x="1726" y="410"/>
                    </a:lnTo>
                    <a:lnTo>
                      <a:pt x="1735" y="423"/>
                    </a:lnTo>
                    <a:lnTo>
                      <a:pt x="1740" y="434"/>
                    </a:lnTo>
                    <a:lnTo>
                      <a:pt x="1744" y="447"/>
                    </a:lnTo>
                    <a:lnTo>
                      <a:pt x="1745" y="459"/>
                    </a:lnTo>
                    <a:lnTo>
                      <a:pt x="1743" y="471"/>
                    </a:lnTo>
                    <a:lnTo>
                      <a:pt x="1738" y="482"/>
                    </a:lnTo>
                    <a:lnTo>
                      <a:pt x="1732" y="491"/>
                    </a:lnTo>
                    <a:lnTo>
                      <a:pt x="1723" y="500"/>
                    </a:lnTo>
                    <a:lnTo>
                      <a:pt x="1712" y="509"/>
                    </a:lnTo>
                    <a:lnTo>
                      <a:pt x="1699" y="515"/>
                    </a:lnTo>
                    <a:lnTo>
                      <a:pt x="1685" y="520"/>
                    </a:lnTo>
                    <a:lnTo>
                      <a:pt x="1669" y="524"/>
                    </a:lnTo>
                    <a:lnTo>
                      <a:pt x="1652" y="526"/>
                    </a:lnTo>
                    <a:lnTo>
                      <a:pt x="1632" y="526"/>
                    </a:lnTo>
                    <a:lnTo>
                      <a:pt x="1612" y="524"/>
                    </a:lnTo>
                    <a:lnTo>
                      <a:pt x="1591" y="518"/>
                    </a:lnTo>
                    <a:lnTo>
                      <a:pt x="1571" y="510"/>
                    </a:lnTo>
                    <a:lnTo>
                      <a:pt x="1551" y="498"/>
                    </a:lnTo>
                    <a:lnTo>
                      <a:pt x="1533" y="482"/>
                    </a:lnTo>
                    <a:lnTo>
                      <a:pt x="1517" y="463"/>
                    </a:lnTo>
                    <a:lnTo>
                      <a:pt x="1502" y="438"/>
                    </a:lnTo>
                    <a:lnTo>
                      <a:pt x="1497" y="427"/>
                    </a:lnTo>
                    <a:lnTo>
                      <a:pt x="1489" y="418"/>
                    </a:lnTo>
                    <a:lnTo>
                      <a:pt x="1481" y="412"/>
                    </a:lnTo>
                    <a:lnTo>
                      <a:pt x="1472" y="407"/>
                    </a:lnTo>
                    <a:lnTo>
                      <a:pt x="1461" y="406"/>
                    </a:lnTo>
                    <a:lnTo>
                      <a:pt x="1451" y="406"/>
                    </a:lnTo>
                    <a:lnTo>
                      <a:pt x="1439" y="410"/>
                    </a:lnTo>
                    <a:lnTo>
                      <a:pt x="1427" y="414"/>
                    </a:lnTo>
                    <a:lnTo>
                      <a:pt x="1414" y="420"/>
                    </a:lnTo>
                    <a:lnTo>
                      <a:pt x="1401" y="427"/>
                    </a:lnTo>
                    <a:lnTo>
                      <a:pt x="1386" y="437"/>
                    </a:lnTo>
                    <a:lnTo>
                      <a:pt x="1370" y="446"/>
                    </a:lnTo>
                    <a:lnTo>
                      <a:pt x="1361" y="452"/>
                    </a:lnTo>
                    <a:lnTo>
                      <a:pt x="1350" y="458"/>
                    </a:lnTo>
                    <a:lnTo>
                      <a:pt x="1340" y="465"/>
                    </a:lnTo>
                    <a:lnTo>
                      <a:pt x="1329" y="471"/>
                    </a:lnTo>
                    <a:lnTo>
                      <a:pt x="1317" y="478"/>
                    </a:lnTo>
                    <a:lnTo>
                      <a:pt x="1306" y="484"/>
                    </a:lnTo>
                    <a:lnTo>
                      <a:pt x="1294" y="490"/>
                    </a:lnTo>
                    <a:lnTo>
                      <a:pt x="1281" y="496"/>
                    </a:lnTo>
                    <a:lnTo>
                      <a:pt x="1268" y="502"/>
                    </a:lnTo>
                    <a:lnTo>
                      <a:pt x="1255" y="506"/>
                    </a:lnTo>
                    <a:lnTo>
                      <a:pt x="1241" y="511"/>
                    </a:lnTo>
                    <a:lnTo>
                      <a:pt x="1227" y="516"/>
                    </a:lnTo>
                    <a:lnTo>
                      <a:pt x="1213" y="519"/>
                    </a:lnTo>
                    <a:lnTo>
                      <a:pt x="1197" y="522"/>
                    </a:lnTo>
                    <a:lnTo>
                      <a:pt x="1182" y="525"/>
                    </a:lnTo>
                    <a:lnTo>
                      <a:pt x="1167" y="526"/>
                    </a:lnTo>
                    <a:lnTo>
                      <a:pt x="1147" y="528"/>
                    </a:lnTo>
                    <a:lnTo>
                      <a:pt x="1125" y="528"/>
                    </a:lnTo>
                    <a:lnTo>
                      <a:pt x="1103" y="525"/>
                    </a:lnTo>
                    <a:lnTo>
                      <a:pt x="1081" y="522"/>
                    </a:lnTo>
                    <a:lnTo>
                      <a:pt x="1057" y="517"/>
                    </a:lnTo>
                    <a:lnTo>
                      <a:pt x="1033" y="510"/>
                    </a:lnTo>
                    <a:lnTo>
                      <a:pt x="1009" y="500"/>
                    </a:lnTo>
                    <a:lnTo>
                      <a:pt x="984" y="489"/>
                    </a:lnTo>
                    <a:lnTo>
                      <a:pt x="969" y="482"/>
                    </a:lnTo>
                    <a:lnTo>
                      <a:pt x="953" y="477"/>
                    </a:lnTo>
                    <a:lnTo>
                      <a:pt x="939" y="472"/>
                    </a:lnTo>
                    <a:lnTo>
                      <a:pt x="925" y="470"/>
                    </a:lnTo>
                    <a:lnTo>
                      <a:pt x="911" y="469"/>
                    </a:lnTo>
                    <a:lnTo>
                      <a:pt x="898" y="469"/>
                    </a:lnTo>
                    <a:lnTo>
                      <a:pt x="885" y="470"/>
                    </a:lnTo>
                    <a:lnTo>
                      <a:pt x="872" y="471"/>
                    </a:lnTo>
                    <a:lnTo>
                      <a:pt x="859" y="474"/>
                    </a:lnTo>
                    <a:lnTo>
                      <a:pt x="847" y="478"/>
                    </a:lnTo>
                    <a:lnTo>
                      <a:pt x="835" y="482"/>
                    </a:lnTo>
                    <a:lnTo>
                      <a:pt x="824" y="486"/>
                    </a:lnTo>
                    <a:lnTo>
                      <a:pt x="812" y="491"/>
                    </a:lnTo>
                    <a:lnTo>
                      <a:pt x="800" y="497"/>
                    </a:lnTo>
                    <a:lnTo>
                      <a:pt x="789" y="502"/>
                    </a:lnTo>
                    <a:lnTo>
                      <a:pt x="778" y="507"/>
                    </a:lnTo>
                    <a:lnTo>
                      <a:pt x="764" y="515"/>
                    </a:lnTo>
                    <a:lnTo>
                      <a:pt x="749" y="522"/>
                    </a:lnTo>
                    <a:lnTo>
                      <a:pt x="735" y="528"/>
                    </a:lnTo>
                    <a:lnTo>
                      <a:pt x="721" y="532"/>
                    </a:lnTo>
                    <a:lnTo>
                      <a:pt x="706" y="537"/>
                    </a:lnTo>
                    <a:lnTo>
                      <a:pt x="692" y="540"/>
                    </a:lnTo>
                    <a:lnTo>
                      <a:pt x="676" y="543"/>
                    </a:lnTo>
                    <a:lnTo>
                      <a:pt x="661" y="544"/>
                    </a:lnTo>
                    <a:lnTo>
                      <a:pt x="646" y="543"/>
                    </a:lnTo>
                    <a:lnTo>
                      <a:pt x="629" y="540"/>
                    </a:lnTo>
                    <a:lnTo>
                      <a:pt x="613" y="536"/>
                    </a:lnTo>
                    <a:lnTo>
                      <a:pt x="595" y="529"/>
                    </a:lnTo>
                    <a:lnTo>
                      <a:pt x="576" y="519"/>
                    </a:lnTo>
                    <a:lnTo>
                      <a:pt x="557" y="506"/>
                    </a:lnTo>
                    <a:lnTo>
                      <a:pt x="538" y="491"/>
                    </a:lnTo>
                    <a:lnTo>
                      <a:pt x="517" y="472"/>
                    </a:lnTo>
                    <a:lnTo>
                      <a:pt x="489" y="449"/>
                    </a:lnTo>
                    <a:lnTo>
                      <a:pt x="464" y="434"/>
                    </a:lnTo>
                    <a:lnTo>
                      <a:pt x="443" y="429"/>
                    </a:lnTo>
                    <a:lnTo>
                      <a:pt x="424" y="429"/>
                    </a:lnTo>
                    <a:lnTo>
                      <a:pt x="406" y="433"/>
                    </a:lnTo>
                    <a:lnTo>
                      <a:pt x="390" y="441"/>
                    </a:lnTo>
                    <a:lnTo>
                      <a:pt x="376" y="452"/>
                    </a:lnTo>
                    <a:lnTo>
                      <a:pt x="362" y="464"/>
                    </a:lnTo>
                    <a:lnTo>
                      <a:pt x="349" y="474"/>
                    </a:lnTo>
                    <a:lnTo>
                      <a:pt x="336" y="485"/>
                    </a:lnTo>
                    <a:lnTo>
                      <a:pt x="323" y="492"/>
                    </a:lnTo>
                    <a:lnTo>
                      <a:pt x="309" y="496"/>
                    </a:lnTo>
                    <a:lnTo>
                      <a:pt x="292" y="496"/>
                    </a:lnTo>
                    <a:lnTo>
                      <a:pt x="273" y="490"/>
                    </a:lnTo>
                    <a:lnTo>
                      <a:pt x="253" y="477"/>
                    </a:lnTo>
                    <a:lnTo>
                      <a:pt x="230" y="458"/>
                    </a:lnTo>
                    <a:lnTo>
                      <a:pt x="213" y="445"/>
                    </a:lnTo>
                    <a:lnTo>
                      <a:pt x="197" y="434"/>
                    </a:lnTo>
                    <a:lnTo>
                      <a:pt x="181" y="426"/>
                    </a:lnTo>
                    <a:lnTo>
                      <a:pt x="166" y="420"/>
                    </a:lnTo>
                    <a:lnTo>
                      <a:pt x="151" y="417"/>
                    </a:lnTo>
                    <a:lnTo>
                      <a:pt x="135" y="414"/>
                    </a:lnTo>
                    <a:lnTo>
                      <a:pt x="121" y="412"/>
                    </a:lnTo>
                    <a:lnTo>
                      <a:pt x="108" y="411"/>
                    </a:lnTo>
                    <a:lnTo>
                      <a:pt x="93" y="410"/>
                    </a:lnTo>
                    <a:lnTo>
                      <a:pt x="80" y="407"/>
                    </a:lnTo>
                    <a:lnTo>
                      <a:pt x="68" y="405"/>
                    </a:lnTo>
                    <a:lnTo>
                      <a:pt x="56" y="400"/>
                    </a:lnTo>
                    <a:lnTo>
                      <a:pt x="47" y="393"/>
                    </a:lnTo>
                    <a:lnTo>
                      <a:pt x="38" y="383"/>
                    </a:lnTo>
                    <a:lnTo>
                      <a:pt x="31" y="368"/>
                    </a:lnTo>
                    <a:lnTo>
                      <a:pt x="23" y="351"/>
                    </a:lnTo>
                    <a:lnTo>
                      <a:pt x="19" y="320"/>
                    </a:lnTo>
                    <a:lnTo>
                      <a:pt x="20" y="291"/>
                    </a:lnTo>
                    <a:lnTo>
                      <a:pt x="29" y="264"/>
                    </a:lnTo>
                    <a:lnTo>
                      <a:pt x="44" y="242"/>
                    </a:lnTo>
                    <a:lnTo>
                      <a:pt x="54" y="233"/>
                    </a:lnTo>
                    <a:lnTo>
                      <a:pt x="66" y="226"/>
                    </a:lnTo>
                    <a:lnTo>
                      <a:pt x="80" y="221"/>
                    </a:lnTo>
                    <a:lnTo>
                      <a:pt x="95" y="218"/>
                    </a:lnTo>
                    <a:lnTo>
                      <a:pt x="113" y="216"/>
                    </a:lnTo>
                    <a:lnTo>
                      <a:pt x="131" y="216"/>
                    </a:lnTo>
                    <a:lnTo>
                      <a:pt x="150" y="219"/>
                    </a:lnTo>
                    <a:lnTo>
                      <a:pt x="171" y="224"/>
                    </a:lnTo>
                    <a:lnTo>
                      <a:pt x="185" y="227"/>
                    </a:lnTo>
                    <a:lnTo>
                      <a:pt x="198" y="229"/>
                    </a:lnTo>
                    <a:lnTo>
                      <a:pt x="210" y="229"/>
                    </a:lnTo>
                    <a:lnTo>
                      <a:pt x="221" y="229"/>
                    </a:lnTo>
                    <a:lnTo>
                      <a:pt x="233" y="227"/>
                    </a:lnTo>
                    <a:lnTo>
                      <a:pt x="243" y="224"/>
                    </a:lnTo>
                    <a:lnTo>
                      <a:pt x="253" y="220"/>
                    </a:lnTo>
                    <a:lnTo>
                      <a:pt x="262" y="214"/>
                    </a:lnTo>
                    <a:lnTo>
                      <a:pt x="272" y="205"/>
                    </a:lnTo>
                    <a:lnTo>
                      <a:pt x="280" y="195"/>
                    </a:lnTo>
                    <a:lnTo>
                      <a:pt x="286" y="185"/>
                    </a:lnTo>
                    <a:lnTo>
                      <a:pt x="291" y="175"/>
                    </a:lnTo>
                    <a:lnTo>
                      <a:pt x="295" y="166"/>
                    </a:lnTo>
                    <a:lnTo>
                      <a:pt x="296" y="159"/>
                    </a:lnTo>
                    <a:lnTo>
                      <a:pt x="297" y="153"/>
                    </a:lnTo>
                    <a:lnTo>
                      <a:pt x="297" y="150"/>
                    </a:lnTo>
                    <a:lnTo>
                      <a:pt x="278" y="149"/>
                    </a:lnTo>
                    <a:lnTo>
                      <a:pt x="277" y="155"/>
                    </a:lnTo>
                    <a:lnTo>
                      <a:pt x="273" y="168"/>
                    </a:lnTo>
                    <a:lnTo>
                      <a:pt x="265" y="185"/>
                    </a:lnTo>
                    <a:lnTo>
                      <a:pt x="251" y="199"/>
                    </a:lnTo>
                    <a:lnTo>
                      <a:pt x="244" y="203"/>
                    </a:lnTo>
                    <a:lnTo>
                      <a:pt x="236" y="207"/>
                    </a:lnTo>
                    <a:lnTo>
                      <a:pt x="227" y="209"/>
                    </a:lnTo>
                    <a:lnTo>
                      <a:pt x="219" y="211"/>
                    </a:lnTo>
                    <a:lnTo>
                      <a:pt x="208" y="211"/>
                    </a:lnTo>
                    <a:lnTo>
                      <a:pt x="198" y="211"/>
                    </a:lnTo>
                    <a:lnTo>
                      <a:pt x="187" y="208"/>
                    </a:lnTo>
                    <a:lnTo>
                      <a:pt x="175" y="206"/>
                    </a:lnTo>
                    <a:lnTo>
                      <a:pt x="147" y="200"/>
                    </a:lnTo>
                    <a:lnTo>
                      <a:pt x="122" y="198"/>
                    </a:lnTo>
                    <a:lnTo>
                      <a:pt x="100" y="198"/>
                    </a:lnTo>
                    <a:lnTo>
                      <a:pt x="81" y="201"/>
                    </a:lnTo>
                    <a:lnTo>
                      <a:pt x="65" y="207"/>
                    </a:lnTo>
                    <a:lnTo>
                      <a:pt x="51" y="213"/>
                    </a:lnTo>
                    <a:lnTo>
                      <a:pt x="40" y="221"/>
                    </a:lnTo>
                    <a:lnTo>
                      <a:pt x="31" y="229"/>
                    </a:lnTo>
                    <a:lnTo>
                      <a:pt x="21" y="241"/>
                    </a:lnTo>
                    <a:lnTo>
                      <a:pt x="13" y="255"/>
                    </a:lnTo>
                    <a:lnTo>
                      <a:pt x="7" y="271"/>
                    </a:lnTo>
                    <a:lnTo>
                      <a:pt x="2" y="286"/>
                    </a:lnTo>
                    <a:lnTo>
                      <a:pt x="0" y="304"/>
                    </a:lnTo>
                    <a:lnTo>
                      <a:pt x="0" y="321"/>
                    </a:lnTo>
                    <a:lnTo>
                      <a:pt x="2" y="339"/>
                    </a:lnTo>
                    <a:lnTo>
                      <a:pt x="6" y="357"/>
                    </a:lnTo>
                    <a:lnTo>
                      <a:pt x="14" y="379"/>
                    </a:lnTo>
                    <a:lnTo>
                      <a:pt x="23" y="396"/>
                    </a:lnTo>
                    <a:lnTo>
                      <a:pt x="35" y="407"/>
                    </a:lnTo>
                    <a:lnTo>
                      <a:pt x="47" y="417"/>
                    </a:lnTo>
                    <a:lnTo>
                      <a:pt x="61" y="423"/>
                    </a:lnTo>
                    <a:lnTo>
                      <a:pt x="75" y="426"/>
                    </a:lnTo>
                    <a:lnTo>
                      <a:pt x="91" y="429"/>
                    </a:lnTo>
                    <a:lnTo>
                      <a:pt x="106" y="430"/>
                    </a:lnTo>
                    <a:lnTo>
                      <a:pt x="119" y="431"/>
                    </a:lnTo>
                    <a:lnTo>
                      <a:pt x="132" y="432"/>
                    </a:lnTo>
                    <a:lnTo>
                      <a:pt x="146" y="434"/>
                    </a:lnTo>
                    <a:lnTo>
                      <a:pt x="160" y="438"/>
                    </a:lnTo>
                    <a:lnTo>
                      <a:pt x="173" y="444"/>
                    </a:lnTo>
                    <a:lnTo>
                      <a:pt x="187" y="451"/>
                    </a:lnTo>
                    <a:lnTo>
                      <a:pt x="203" y="460"/>
                    </a:lnTo>
                    <a:lnTo>
                      <a:pt x="217" y="472"/>
                    </a:lnTo>
                    <a:lnTo>
                      <a:pt x="245" y="495"/>
                    </a:lnTo>
                    <a:lnTo>
                      <a:pt x="270" y="509"/>
                    </a:lnTo>
                    <a:lnTo>
                      <a:pt x="292" y="515"/>
                    </a:lnTo>
                    <a:lnTo>
                      <a:pt x="312" y="515"/>
                    </a:lnTo>
                    <a:lnTo>
                      <a:pt x="330" y="510"/>
                    </a:lnTo>
                    <a:lnTo>
                      <a:pt x="346" y="500"/>
                    </a:lnTo>
                    <a:lnTo>
                      <a:pt x="361" y="490"/>
                    </a:lnTo>
                    <a:lnTo>
                      <a:pt x="375" y="478"/>
                    </a:lnTo>
                    <a:lnTo>
                      <a:pt x="388" y="467"/>
                    </a:lnTo>
                    <a:lnTo>
                      <a:pt x="401" y="458"/>
                    </a:lnTo>
                    <a:lnTo>
                      <a:pt x="414" y="450"/>
                    </a:lnTo>
                    <a:lnTo>
                      <a:pt x="428" y="446"/>
                    </a:lnTo>
                    <a:lnTo>
                      <a:pt x="443" y="447"/>
                    </a:lnTo>
                    <a:lnTo>
                      <a:pt x="461" y="453"/>
                    </a:lnTo>
                    <a:lnTo>
                      <a:pt x="481" y="465"/>
                    </a:lnTo>
                    <a:lnTo>
                      <a:pt x="504" y="485"/>
                    </a:lnTo>
                    <a:lnTo>
                      <a:pt x="527" y="505"/>
                    </a:lnTo>
                    <a:lnTo>
                      <a:pt x="548" y="522"/>
                    </a:lnTo>
                    <a:lnTo>
                      <a:pt x="568" y="535"/>
                    </a:lnTo>
                    <a:lnTo>
                      <a:pt x="587" y="545"/>
                    </a:lnTo>
                    <a:lnTo>
                      <a:pt x="606" y="553"/>
                    </a:lnTo>
                    <a:lnTo>
                      <a:pt x="624" y="559"/>
                    </a:lnTo>
                    <a:lnTo>
                      <a:pt x="642" y="562"/>
                    </a:lnTo>
                    <a:lnTo>
                      <a:pt x="659" y="563"/>
                    </a:lnTo>
                    <a:lnTo>
                      <a:pt x="676" y="563"/>
                    </a:lnTo>
                    <a:lnTo>
                      <a:pt x="693" y="561"/>
                    </a:lnTo>
                    <a:lnTo>
                      <a:pt x="709" y="557"/>
                    </a:lnTo>
                    <a:lnTo>
                      <a:pt x="725" y="551"/>
                    </a:lnTo>
                    <a:lnTo>
                      <a:pt x="740" y="545"/>
                    </a:lnTo>
                    <a:lnTo>
                      <a:pt x="755" y="539"/>
                    </a:lnTo>
                    <a:lnTo>
                      <a:pt x="771" y="532"/>
                    </a:lnTo>
                    <a:lnTo>
                      <a:pt x="786" y="525"/>
                    </a:lnTo>
                    <a:lnTo>
                      <a:pt x="797" y="519"/>
                    </a:lnTo>
                    <a:lnTo>
                      <a:pt x="807" y="515"/>
                    </a:lnTo>
                    <a:lnTo>
                      <a:pt x="819" y="509"/>
                    </a:lnTo>
                    <a:lnTo>
                      <a:pt x="830" y="504"/>
                    </a:lnTo>
                    <a:lnTo>
                      <a:pt x="840" y="500"/>
                    </a:lnTo>
                    <a:lnTo>
                      <a:pt x="852" y="497"/>
                    </a:lnTo>
                    <a:lnTo>
                      <a:pt x="863" y="493"/>
                    </a:lnTo>
                    <a:lnTo>
                      <a:pt x="874" y="491"/>
                    </a:lnTo>
                    <a:lnTo>
                      <a:pt x="886" y="489"/>
                    </a:lnTo>
                    <a:lnTo>
                      <a:pt x="898" y="487"/>
                    </a:lnTo>
                    <a:lnTo>
                      <a:pt x="910" y="487"/>
                    </a:lnTo>
                    <a:lnTo>
                      <a:pt x="923" y="489"/>
                    </a:lnTo>
                    <a:lnTo>
                      <a:pt x="936" y="491"/>
                    </a:lnTo>
                    <a:lnTo>
                      <a:pt x="949" y="495"/>
                    </a:lnTo>
                    <a:lnTo>
                      <a:pt x="962" y="500"/>
                    </a:lnTo>
                    <a:lnTo>
                      <a:pt x="976" y="506"/>
                    </a:lnTo>
                    <a:lnTo>
                      <a:pt x="1000" y="518"/>
                    </a:lnTo>
                    <a:lnTo>
                      <a:pt x="1025" y="528"/>
                    </a:lnTo>
                    <a:lnTo>
                      <a:pt x="1050" y="535"/>
                    </a:lnTo>
                    <a:lnTo>
                      <a:pt x="1072" y="540"/>
                    </a:lnTo>
                    <a:lnTo>
                      <a:pt x="1095" y="544"/>
                    </a:lnTo>
                    <a:lnTo>
                      <a:pt x="1117" y="546"/>
                    </a:lnTo>
                    <a:lnTo>
                      <a:pt x="1138" y="548"/>
                    </a:lnTo>
                    <a:lnTo>
                      <a:pt x="1158" y="546"/>
                    </a:lnTo>
                    <a:lnTo>
                      <a:pt x="1176" y="545"/>
                    </a:lnTo>
                    <a:lnTo>
                      <a:pt x="1192" y="543"/>
                    </a:lnTo>
                    <a:lnTo>
                      <a:pt x="1209" y="539"/>
                    </a:lnTo>
                    <a:lnTo>
                      <a:pt x="1224" y="536"/>
                    </a:lnTo>
                    <a:lnTo>
                      <a:pt x="1240" y="531"/>
                    </a:lnTo>
                    <a:lnTo>
                      <a:pt x="1255" y="526"/>
                    </a:lnTo>
                    <a:lnTo>
                      <a:pt x="1269" y="520"/>
                    </a:lnTo>
                    <a:lnTo>
                      <a:pt x="1283" y="515"/>
                    </a:lnTo>
                    <a:lnTo>
                      <a:pt x="1297" y="509"/>
                    </a:lnTo>
                    <a:lnTo>
                      <a:pt x="1310" y="502"/>
                    </a:lnTo>
                    <a:lnTo>
                      <a:pt x="1322" y="496"/>
                    </a:lnTo>
                    <a:lnTo>
                      <a:pt x="1335" y="489"/>
                    </a:lnTo>
                    <a:lnTo>
                      <a:pt x="1347" y="482"/>
                    </a:lnTo>
                    <a:lnTo>
                      <a:pt x="1359" y="474"/>
                    </a:lnTo>
                    <a:lnTo>
                      <a:pt x="1369" y="469"/>
                    </a:lnTo>
                    <a:lnTo>
                      <a:pt x="1380" y="462"/>
                    </a:lnTo>
                    <a:lnTo>
                      <a:pt x="1394" y="453"/>
                    </a:lnTo>
                    <a:lnTo>
                      <a:pt x="1407" y="445"/>
                    </a:lnTo>
                    <a:lnTo>
                      <a:pt x="1419" y="438"/>
                    </a:lnTo>
                    <a:lnTo>
                      <a:pt x="1431" y="433"/>
                    </a:lnTo>
                    <a:lnTo>
                      <a:pt x="1440" y="429"/>
                    </a:lnTo>
                    <a:lnTo>
                      <a:pt x="1449" y="426"/>
                    </a:lnTo>
                    <a:lnTo>
                      <a:pt x="1459" y="425"/>
                    </a:lnTo>
                    <a:lnTo>
                      <a:pt x="1466" y="426"/>
                    </a:lnTo>
                    <a:lnTo>
                      <a:pt x="1472" y="429"/>
                    </a:lnTo>
                    <a:lnTo>
                      <a:pt x="1476" y="432"/>
                    </a:lnTo>
                    <a:lnTo>
                      <a:pt x="1481" y="438"/>
                    </a:lnTo>
                    <a:lnTo>
                      <a:pt x="1485" y="446"/>
                    </a:lnTo>
                    <a:lnTo>
                      <a:pt x="1500" y="473"/>
                    </a:lnTo>
                    <a:lnTo>
                      <a:pt x="1519" y="496"/>
                    </a:lnTo>
                    <a:lnTo>
                      <a:pt x="1540" y="515"/>
                    </a:lnTo>
                    <a:lnTo>
                      <a:pt x="1563" y="528"/>
                    </a:lnTo>
                    <a:lnTo>
                      <a:pt x="1585" y="537"/>
                    </a:lnTo>
                    <a:lnTo>
                      <a:pt x="1608" y="543"/>
                    </a:lnTo>
                    <a:lnTo>
                      <a:pt x="1632" y="545"/>
                    </a:lnTo>
                    <a:lnTo>
                      <a:pt x="1654" y="545"/>
                    </a:lnTo>
                    <a:lnTo>
                      <a:pt x="1673" y="543"/>
                    </a:lnTo>
                    <a:lnTo>
                      <a:pt x="1692" y="538"/>
                    </a:lnTo>
                    <a:lnTo>
                      <a:pt x="1709" y="531"/>
                    </a:lnTo>
                    <a:lnTo>
                      <a:pt x="1724" y="523"/>
                    </a:lnTo>
                    <a:lnTo>
                      <a:pt x="1736" y="513"/>
                    </a:lnTo>
                    <a:lnTo>
                      <a:pt x="1746" y="502"/>
                    </a:lnTo>
                    <a:lnTo>
                      <a:pt x="1755" y="490"/>
                    </a:lnTo>
                    <a:lnTo>
                      <a:pt x="1760" y="476"/>
                    </a:lnTo>
                    <a:lnTo>
                      <a:pt x="1763" y="466"/>
                    </a:lnTo>
                    <a:lnTo>
                      <a:pt x="1764" y="454"/>
                    </a:lnTo>
                    <a:lnTo>
                      <a:pt x="1762" y="441"/>
                    </a:lnTo>
                    <a:lnTo>
                      <a:pt x="1758" y="427"/>
                    </a:lnTo>
                    <a:lnTo>
                      <a:pt x="1750" y="411"/>
                    </a:lnTo>
                    <a:lnTo>
                      <a:pt x="1738" y="393"/>
                    </a:lnTo>
                    <a:lnTo>
                      <a:pt x="1720" y="376"/>
                    </a:lnTo>
                    <a:lnTo>
                      <a:pt x="1697" y="355"/>
                    </a:lnTo>
                    <a:lnTo>
                      <a:pt x="1685" y="346"/>
                    </a:lnTo>
                    <a:lnTo>
                      <a:pt x="1674" y="335"/>
                    </a:lnTo>
                    <a:lnTo>
                      <a:pt x="1665" y="325"/>
                    </a:lnTo>
                    <a:lnTo>
                      <a:pt x="1658" y="313"/>
                    </a:lnTo>
                    <a:lnTo>
                      <a:pt x="1652" y="301"/>
                    </a:lnTo>
                    <a:lnTo>
                      <a:pt x="1647" y="288"/>
                    </a:lnTo>
                    <a:lnTo>
                      <a:pt x="1644" y="275"/>
                    </a:lnTo>
                    <a:lnTo>
                      <a:pt x="1643" y="262"/>
                    </a:lnTo>
                    <a:lnTo>
                      <a:pt x="1646" y="219"/>
                    </a:lnTo>
                    <a:lnTo>
                      <a:pt x="1660" y="175"/>
                    </a:lnTo>
                    <a:lnTo>
                      <a:pt x="1682" y="134"/>
                    </a:lnTo>
                    <a:lnTo>
                      <a:pt x="1706" y="95"/>
                    </a:lnTo>
                    <a:lnTo>
                      <a:pt x="1732" y="63"/>
                    </a:lnTo>
                    <a:lnTo>
                      <a:pt x="1755" y="37"/>
                    </a:lnTo>
                    <a:lnTo>
                      <a:pt x="1771" y="20"/>
                    </a:lnTo>
                    <a:lnTo>
                      <a:pt x="1777" y="14"/>
                    </a:lnTo>
                    <a:lnTo>
                      <a:pt x="1765" y="0"/>
                    </a:lnTo>
                    <a:lnTo>
                      <a:pt x="1757" y="8"/>
                    </a:lnTo>
                    <a:lnTo>
                      <a:pt x="1739" y="26"/>
                    </a:lnTo>
                    <a:lnTo>
                      <a:pt x="1716" y="54"/>
                    </a:lnTo>
                    <a:lnTo>
                      <a:pt x="1690" y="88"/>
                    </a:lnTo>
                    <a:lnTo>
                      <a:pt x="1664" y="128"/>
                    </a:lnTo>
                    <a:lnTo>
                      <a:pt x="1641" y="172"/>
                    </a:lnTo>
                    <a:lnTo>
                      <a:pt x="1627" y="218"/>
                    </a:lnTo>
                    <a:lnTo>
                      <a:pt x="1624" y="264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Freeform 20"/>
              <p:cNvSpPr>
                <a:spLocks/>
              </p:cNvSpPr>
              <p:nvPr/>
            </p:nvSpPr>
            <p:spPr bwMode="auto">
              <a:xfrm>
                <a:off x="2674" y="3301"/>
                <a:ext cx="1519" cy="187"/>
              </a:xfrm>
              <a:custGeom>
                <a:avLst/>
                <a:gdLst>
                  <a:gd name="T0" fmla="*/ 1165 w 1519"/>
                  <a:gd name="T1" fmla="*/ 100 h 187"/>
                  <a:gd name="T2" fmla="*/ 1075 w 1519"/>
                  <a:gd name="T3" fmla="*/ 140 h 187"/>
                  <a:gd name="T4" fmla="*/ 978 w 1519"/>
                  <a:gd name="T5" fmla="*/ 153 h 187"/>
                  <a:gd name="T6" fmla="*/ 877 w 1519"/>
                  <a:gd name="T7" fmla="*/ 137 h 187"/>
                  <a:gd name="T8" fmla="*/ 786 w 1519"/>
                  <a:gd name="T9" fmla="*/ 112 h 187"/>
                  <a:gd name="T10" fmla="*/ 710 w 1519"/>
                  <a:gd name="T11" fmla="*/ 110 h 187"/>
                  <a:gd name="T12" fmla="*/ 648 w 1519"/>
                  <a:gd name="T13" fmla="*/ 123 h 187"/>
                  <a:gd name="T14" fmla="*/ 596 w 1519"/>
                  <a:gd name="T15" fmla="*/ 143 h 187"/>
                  <a:gd name="T16" fmla="*/ 547 w 1519"/>
                  <a:gd name="T17" fmla="*/ 163 h 187"/>
                  <a:gd name="T18" fmla="*/ 505 w 1519"/>
                  <a:gd name="T19" fmla="*/ 167 h 187"/>
                  <a:gd name="T20" fmla="*/ 471 w 1519"/>
                  <a:gd name="T21" fmla="*/ 151 h 187"/>
                  <a:gd name="T22" fmla="*/ 436 w 1519"/>
                  <a:gd name="T23" fmla="*/ 124 h 187"/>
                  <a:gd name="T24" fmla="*/ 391 w 1519"/>
                  <a:gd name="T25" fmla="*/ 86 h 187"/>
                  <a:gd name="T26" fmla="*/ 337 w 1519"/>
                  <a:gd name="T27" fmla="*/ 52 h 187"/>
                  <a:gd name="T28" fmla="*/ 276 w 1519"/>
                  <a:gd name="T29" fmla="*/ 34 h 187"/>
                  <a:gd name="T30" fmla="*/ 204 w 1519"/>
                  <a:gd name="T31" fmla="*/ 46 h 187"/>
                  <a:gd name="T32" fmla="*/ 129 w 1519"/>
                  <a:gd name="T33" fmla="*/ 74 h 187"/>
                  <a:gd name="T34" fmla="*/ 95 w 1519"/>
                  <a:gd name="T35" fmla="*/ 68 h 187"/>
                  <a:gd name="T36" fmla="*/ 66 w 1519"/>
                  <a:gd name="T37" fmla="*/ 51 h 187"/>
                  <a:gd name="T38" fmla="*/ 18 w 1519"/>
                  <a:gd name="T39" fmla="*/ 55 h 187"/>
                  <a:gd name="T40" fmla="*/ 36 w 1519"/>
                  <a:gd name="T41" fmla="*/ 70 h 187"/>
                  <a:gd name="T42" fmla="*/ 67 w 1519"/>
                  <a:gd name="T43" fmla="*/ 71 h 187"/>
                  <a:gd name="T44" fmla="*/ 95 w 1519"/>
                  <a:gd name="T45" fmla="*/ 88 h 187"/>
                  <a:gd name="T46" fmla="*/ 148 w 1519"/>
                  <a:gd name="T47" fmla="*/ 90 h 187"/>
                  <a:gd name="T48" fmla="*/ 226 w 1519"/>
                  <a:gd name="T49" fmla="*/ 59 h 187"/>
                  <a:gd name="T50" fmla="*/ 289 w 1519"/>
                  <a:gd name="T51" fmla="*/ 55 h 187"/>
                  <a:gd name="T52" fmla="*/ 343 w 1519"/>
                  <a:gd name="T53" fmla="*/ 77 h 187"/>
                  <a:gd name="T54" fmla="*/ 391 w 1519"/>
                  <a:gd name="T55" fmla="*/ 112 h 187"/>
                  <a:gd name="T56" fmla="*/ 434 w 1519"/>
                  <a:gd name="T57" fmla="*/ 146 h 187"/>
                  <a:gd name="T58" fmla="*/ 470 w 1519"/>
                  <a:gd name="T59" fmla="*/ 173 h 187"/>
                  <a:gd name="T60" fmla="*/ 512 w 1519"/>
                  <a:gd name="T61" fmla="*/ 187 h 187"/>
                  <a:gd name="T62" fmla="*/ 564 w 1519"/>
                  <a:gd name="T63" fmla="*/ 176 h 187"/>
                  <a:gd name="T64" fmla="*/ 615 w 1519"/>
                  <a:gd name="T65" fmla="*/ 154 h 187"/>
                  <a:gd name="T66" fmla="*/ 667 w 1519"/>
                  <a:gd name="T67" fmla="*/ 136 h 187"/>
                  <a:gd name="T68" fmla="*/ 728 w 1519"/>
                  <a:gd name="T69" fmla="*/ 127 h 187"/>
                  <a:gd name="T70" fmla="*/ 802 w 1519"/>
                  <a:gd name="T71" fmla="*/ 134 h 187"/>
                  <a:gd name="T72" fmla="*/ 899 w 1519"/>
                  <a:gd name="T73" fmla="*/ 161 h 187"/>
                  <a:gd name="T74" fmla="*/ 1004 w 1519"/>
                  <a:gd name="T75" fmla="*/ 171 h 187"/>
                  <a:gd name="T76" fmla="*/ 1104 w 1519"/>
                  <a:gd name="T77" fmla="*/ 151 h 187"/>
                  <a:gd name="T78" fmla="*/ 1197 w 1519"/>
                  <a:gd name="T79" fmla="*/ 101 h 187"/>
                  <a:gd name="T80" fmla="*/ 1270 w 1519"/>
                  <a:gd name="T81" fmla="*/ 42 h 187"/>
                  <a:gd name="T82" fmla="*/ 1330 w 1519"/>
                  <a:gd name="T83" fmla="*/ 20 h 187"/>
                  <a:gd name="T84" fmla="*/ 1418 w 1519"/>
                  <a:gd name="T85" fmla="*/ 38 h 187"/>
                  <a:gd name="T86" fmla="*/ 1493 w 1519"/>
                  <a:gd name="T87" fmla="*/ 100 h 187"/>
                  <a:gd name="T88" fmla="*/ 1515 w 1519"/>
                  <a:gd name="T89" fmla="*/ 99 h 187"/>
                  <a:gd name="T90" fmla="*/ 1452 w 1519"/>
                  <a:gd name="T91" fmla="*/ 37 h 187"/>
                  <a:gd name="T92" fmla="*/ 1346 w 1519"/>
                  <a:gd name="T93" fmla="*/ 0 h 187"/>
                  <a:gd name="T94" fmla="*/ 1277 w 1519"/>
                  <a:gd name="T95" fmla="*/ 18 h 187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19" h="187">
                    <a:moveTo>
                      <a:pt x="1229" y="52"/>
                    </a:moveTo>
                    <a:lnTo>
                      <a:pt x="1208" y="70"/>
                    </a:lnTo>
                    <a:lnTo>
                      <a:pt x="1187" y="86"/>
                    </a:lnTo>
                    <a:lnTo>
                      <a:pt x="1165" y="100"/>
                    </a:lnTo>
                    <a:lnTo>
                      <a:pt x="1143" y="113"/>
                    </a:lnTo>
                    <a:lnTo>
                      <a:pt x="1121" y="124"/>
                    </a:lnTo>
                    <a:lnTo>
                      <a:pt x="1098" y="133"/>
                    </a:lnTo>
                    <a:lnTo>
                      <a:pt x="1075" y="140"/>
                    </a:lnTo>
                    <a:lnTo>
                      <a:pt x="1051" y="146"/>
                    </a:lnTo>
                    <a:lnTo>
                      <a:pt x="1027" y="150"/>
                    </a:lnTo>
                    <a:lnTo>
                      <a:pt x="1003" y="152"/>
                    </a:lnTo>
                    <a:lnTo>
                      <a:pt x="978" y="153"/>
                    </a:lnTo>
                    <a:lnTo>
                      <a:pt x="953" y="152"/>
                    </a:lnTo>
                    <a:lnTo>
                      <a:pt x="928" y="148"/>
                    </a:lnTo>
                    <a:lnTo>
                      <a:pt x="903" y="144"/>
                    </a:lnTo>
                    <a:lnTo>
                      <a:pt x="877" y="137"/>
                    </a:lnTo>
                    <a:lnTo>
                      <a:pt x="851" y="128"/>
                    </a:lnTo>
                    <a:lnTo>
                      <a:pt x="828" y="121"/>
                    </a:lnTo>
                    <a:lnTo>
                      <a:pt x="806" y="115"/>
                    </a:lnTo>
                    <a:lnTo>
                      <a:pt x="786" y="112"/>
                    </a:lnTo>
                    <a:lnTo>
                      <a:pt x="766" y="110"/>
                    </a:lnTo>
                    <a:lnTo>
                      <a:pt x="746" y="108"/>
                    </a:lnTo>
                    <a:lnTo>
                      <a:pt x="728" y="108"/>
                    </a:lnTo>
                    <a:lnTo>
                      <a:pt x="710" y="110"/>
                    </a:lnTo>
                    <a:lnTo>
                      <a:pt x="694" y="112"/>
                    </a:lnTo>
                    <a:lnTo>
                      <a:pt x="677" y="114"/>
                    </a:lnTo>
                    <a:lnTo>
                      <a:pt x="662" y="119"/>
                    </a:lnTo>
                    <a:lnTo>
                      <a:pt x="648" y="123"/>
                    </a:lnTo>
                    <a:lnTo>
                      <a:pt x="634" y="127"/>
                    </a:lnTo>
                    <a:lnTo>
                      <a:pt x="621" y="132"/>
                    </a:lnTo>
                    <a:lnTo>
                      <a:pt x="608" y="137"/>
                    </a:lnTo>
                    <a:lnTo>
                      <a:pt x="596" y="143"/>
                    </a:lnTo>
                    <a:lnTo>
                      <a:pt x="584" y="147"/>
                    </a:lnTo>
                    <a:lnTo>
                      <a:pt x="571" y="153"/>
                    </a:lnTo>
                    <a:lnTo>
                      <a:pt x="558" y="158"/>
                    </a:lnTo>
                    <a:lnTo>
                      <a:pt x="547" y="163"/>
                    </a:lnTo>
                    <a:lnTo>
                      <a:pt x="535" y="165"/>
                    </a:lnTo>
                    <a:lnTo>
                      <a:pt x="524" y="167"/>
                    </a:lnTo>
                    <a:lnTo>
                      <a:pt x="515" y="169"/>
                    </a:lnTo>
                    <a:lnTo>
                      <a:pt x="505" y="167"/>
                    </a:lnTo>
                    <a:lnTo>
                      <a:pt x="496" y="165"/>
                    </a:lnTo>
                    <a:lnTo>
                      <a:pt x="488" y="161"/>
                    </a:lnTo>
                    <a:lnTo>
                      <a:pt x="479" y="157"/>
                    </a:lnTo>
                    <a:lnTo>
                      <a:pt x="471" y="151"/>
                    </a:lnTo>
                    <a:lnTo>
                      <a:pt x="463" y="145"/>
                    </a:lnTo>
                    <a:lnTo>
                      <a:pt x="454" y="138"/>
                    </a:lnTo>
                    <a:lnTo>
                      <a:pt x="445" y="131"/>
                    </a:lnTo>
                    <a:lnTo>
                      <a:pt x="436" y="124"/>
                    </a:lnTo>
                    <a:lnTo>
                      <a:pt x="426" y="115"/>
                    </a:lnTo>
                    <a:lnTo>
                      <a:pt x="415" y="106"/>
                    </a:lnTo>
                    <a:lnTo>
                      <a:pt x="403" y="97"/>
                    </a:lnTo>
                    <a:lnTo>
                      <a:pt x="391" y="86"/>
                    </a:lnTo>
                    <a:lnTo>
                      <a:pt x="378" y="77"/>
                    </a:lnTo>
                    <a:lnTo>
                      <a:pt x="365" y="68"/>
                    </a:lnTo>
                    <a:lnTo>
                      <a:pt x="351" y="60"/>
                    </a:lnTo>
                    <a:lnTo>
                      <a:pt x="337" y="52"/>
                    </a:lnTo>
                    <a:lnTo>
                      <a:pt x="323" y="46"/>
                    </a:lnTo>
                    <a:lnTo>
                      <a:pt x="307" y="41"/>
                    </a:lnTo>
                    <a:lnTo>
                      <a:pt x="292" y="37"/>
                    </a:lnTo>
                    <a:lnTo>
                      <a:pt x="276" y="34"/>
                    </a:lnTo>
                    <a:lnTo>
                      <a:pt x="258" y="34"/>
                    </a:lnTo>
                    <a:lnTo>
                      <a:pt x="240" y="35"/>
                    </a:lnTo>
                    <a:lnTo>
                      <a:pt x="223" y="40"/>
                    </a:lnTo>
                    <a:lnTo>
                      <a:pt x="204" y="46"/>
                    </a:lnTo>
                    <a:lnTo>
                      <a:pt x="184" y="54"/>
                    </a:lnTo>
                    <a:lnTo>
                      <a:pt x="162" y="65"/>
                    </a:lnTo>
                    <a:lnTo>
                      <a:pt x="145" y="71"/>
                    </a:lnTo>
                    <a:lnTo>
                      <a:pt x="129" y="74"/>
                    </a:lnTo>
                    <a:lnTo>
                      <a:pt x="119" y="75"/>
                    </a:lnTo>
                    <a:lnTo>
                      <a:pt x="109" y="74"/>
                    </a:lnTo>
                    <a:lnTo>
                      <a:pt x="101" y="72"/>
                    </a:lnTo>
                    <a:lnTo>
                      <a:pt x="95" y="68"/>
                    </a:lnTo>
                    <a:lnTo>
                      <a:pt x="89" y="64"/>
                    </a:lnTo>
                    <a:lnTo>
                      <a:pt x="82" y="58"/>
                    </a:lnTo>
                    <a:lnTo>
                      <a:pt x="74" y="54"/>
                    </a:lnTo>
                    <a:lnTo>
                      <a:pt x="66" y="51"/>
                    </a:lnTo>
                    <a:lnTo>
                      <a:pt x="56" y="48"/>
                    </a:lnTo>
                    <a:lnTo>
                      <a:pt x="45" y="48"/>
                    </a:lnTo>
                    <a:lnTo>
                      <a:pt x="33" y="51"/>
                    </a:lnTo>
                    <a:lnTo>
                      <a:pt x="18" y="55"/>
                    </a:lnTo>
                    <a:lnTo>
                      <a:pt x="0" y="64"/>
                    </a:lnTo>
                    <a:lnTo>
                      <a:pt x="8" y="80"/>
                    </a:lnTo>
                    <a:lnTo>
                      <a:pt x="23" y="73"/>
                    </a:lnTo>
                    <a:lnTo>
                      <a:pt x="36" y="70"/>
                    </a:lnTo>
                    <a:lnTo>
                      <a:pt x="46" y="67"/>
                    </a:lnTo>
                    <a:lnTo>
                      <a:pt x="54" y="67"/>
                    </a:lnTo>
                    <a:lnTo>
                      <a:pt x="61" y="68"/>
                    </a:lnTo>
                    <a:lnTo>
                      <a:pt x="67" y="71"/>
                    </a:lnTo>
                    <a:lnTo>
                      <a:pt x="73" y="74"/>
                    </a:lnTo>
                    <a:lnTo>
                      <a:pt x="78" y="78"/>
                    </a:lnTo>
                    <a:lnTo>
                      <a:pt x="87" y="84"/>
                    </a:lnTo>
                    <a:lnTo>
                      <a:pt x="95" y="88"/>
                    </a:lnTo>
                    <a:lnTo>
                      <a:pt x="106" y="92"/>
                    </a:lnTo>
                    <a:lnTo>
                      <a:pt x="118" y="94"/>
                    </a:lnTo>
                    <a:lnTo>
                      <a:pt x="132" y="93"/>
                    </a:lnTo>
                    <a:lnTo>
                      <a:pt x="148" y="90"/>
                    </a:lnTo>
                    <a:lnTo>
                      <a:pt x="168" y="82"/>
                    </a:lnTo>
                    <a:lnTo>
                      <a:pt x="192" y="72"/>
                    </a:lnTo>
                    <a:lnTo>
                      <a:pt x="210" y="64"/>
                    </a:lnTo>
                    <a:lnTo>
                      <a:pt x="226" y="59"/>
                    </a:lnTo>
                    <a:lnTo>
                      <a:pt x="243" y="55"/>
                    </a:lnTo>
                    <a:lnTo>
                      <a:pt x="259" y="53"/>
                    </a:lnTo>
                    <a:lnTo>
                      <a:pt x="273" y="54"/>
                    </a:lnTo>
                    <a:lnTo>
                      <a:pt x="289" y="55"/>
                    </a:lnTo>
                    <a:lnTo>
                      <a:pt x="303" y="59"/>
                    </a:lnTo>
                    <a:lnTo>
                      <a:pt x="317" y="64"/>
                    </a:lnTo>
                    <a:lnTo>
                      <a:pt x="330" y="71"/>
                    </a:lnTo>
                    <a:lnTo>
                      <a:pt x="343" y="77"/>
                    </a:lnTo>
                    <a:lnTo>
                      <a:pt x="356" y="85"/>
                    </a:lnTo>
                    <a:lnTo>
                      <a:pt x="368" y="93"/>
                    </a:lnTo>
                    <a:lnTo>
                      <a:pt x="379" y="103"/>
                    </a:lnTo>
                    <a:lnTo>
                      <a:pt x="391" y="112"/>
                    </a:lnTo>
                    <a:lnTo>
                      <a:pt x="403" y="121"/>
                    </a:lnTo>
                    <a:lnTo>
                      <a:pt x="413" y="131"/>
                    </a:lnTo>
                    <a:lnTo>
                      <a:pt x="423" y="139"/>
                    </a:lnTo>
                    <a:lnTo>
                      <a:pt x="434" y="146"/>
                    </a:lnTo>
                    <a:lnTo>
                      <a:pt x="443" y="154"/>
                    </a:lnTo>
                    <a:lnTo>
                      <a:pt x="452" y="161"/>
                    </a:lnTo>
                    <a:lnTo>
                      <a:pt x="462" y="167"/>
                    </a:lnTo>
                    <a:lnTo>
                      <a:pt x="470" y="173"/>
                    </a:lnTo>
                    <a:lnTo>
                      <a:pt x="479" y="179"/>
                    </a:lnTo>
                    <a:lnTo>
                      <a:pt x="489" y="183"/>
                    </a:lnTo>
                    <a:lnTo>
                      <a:pt x="501" y="186"/>
                    </a:lnTo>
                    <a:lnTo>
                      <a:pt x="512" y="187"/>
                    </a:lnTo>
                    <a:lnTo>
                      <a:pt x="525" y="186"/>
                    </a:lnTo>
                    <a:lnTo>
                      <a:pt x="538" y="184"/>
                    </a:lnTo>
                    <a:lnTo>
                      <a:pt x="551" y="180"/>
                    </a:lnTo>
                    <a:lnTo>
                      <a:pt x="564" y="176"/>
                    </a:lnTo>
                    <a:lnTo>
                      <a:pt x="577" y="170"/>
                    </a:lnTo>
                    <a:lnTo>
                      <a:pt x="591" y="164"/>
                    </a:lnTo>
                    <a:lnTo>
                      <a:pt x="603" y="159"/>
                    </a:lnTo>
                    <a:lnTo>
                      <a:pt x="615" y="154"/>
                    </a:lnTo>
                    <a:lnTo>
                      <a:pt x="628" y="148"/>
                    </a:lnTo>
                    <a:lnTo>
                      <a:pt x="640" y="144"/>
                    </a:lnTo>
                    <a:lnTo>
                      <a:pt x="654" y="140"/>
                    </a:lnTo>
                    <a:lnTo>
                      <a:pt x="667" y="136"/>
                    </a:lnTo>
                    <a:lnTo>
                      <a:pt x="682" y="132"/>
                    </a:lnTo>
                    <a:lnTo>
                      <a:pt x="696" y="130"/>
                    </a:lnTo>
                    <a:lnTo>
                      <a:pt x="713" y="127"/>
                    </a:lnTo>
                    <a:lnTo>
                      <a:pt x="728" y="127"/>
                    </a:lnTo>
                    <a:lnTo>
                      <a:pt x="746" y="127"/>
                    </a:lnTo>
                    <a:lnTo>
                      <a:pt x="763" y="127"/>
                    </a:lnTo>
                    <a:lnTo>
                      <a:pt x="782" y="131"/>
                    </a:lnTo>
                    <a:lnTo>
                      <a:pt x="802" y="134"/>
                    </a:lnTo>
                    <a:lnTo>
                      <a:pt x="822" y="139"/>
                    </a:lnTo>
                    <a:lnTo>
                      <a:pt x="844" y="146"/>
                    </a:lnTo>
                    <a:lnTo>
                      <a:pt x="871" y="154"/>
                    </a:lnTo>
                    <a:lnTo>
                      <a:pt x="899" y="161"/>
                    </a:lnTo>
                    <a:lnTo>
                      <a:pt x="926" y="167"/>
                    </a:lnTo>
                    <a:lnTo>
                      <a:pt x="952" y="170"/>
                    </a:lnTo>
                    <a:lnTo>
                      <a:pt x="978" y="172"/>
                    </a:lnTo>
                    <a:lnTo>
                      <a:pt x="1004" y="171"/>
                    </a:lnTo>
                    <a:lnTo>
                      <a:pt x="1030" y="169"/>
                    </a:lnTo>
                    <a:lnTo>
                      <a:pt x="1055" y="165"/>
                    </a:lnTo>
                    <a:lnTo>
                      <a:pt x="1079" y="159"/>
                    </a:lnTo>
                    <a:lnTo>
                      <a:pt x="1104" y="151"/>
                    </a:lnTo>
                    <a:lnTo>
                      <a:pt x="1128" y="141"/>
                    </a:lnTo>
                    <a:lnTo>
                      <a:pt x="1151" y="130"/>
                    </a:lnTo>
                    <a:lnTo>
                      <a:pt x="1175" y="117"/>
                    </a:lnTo>
                    <a:lnTo>
                      <a:pt x="1197" y="101"/>
                    </a:lnTo>
                    <a:lnTo>
                      <a:pt x="1220" y="84"/>
                    </a:lnTo>
                    <a:lnTo>
                      <a:pt x="1241" y="65"/>
                    </a:lnTo>
                    <a:lnTo>
                      <a:pt x="1255" y="53"/>
                    </a:lnTo>
                    <a:lnTo>
                      <a:pt x="1270" y="42"/>
                    </a:lnTo>
                    <a:lnTo>
                      <a:pt x="1286" y="34"/>
                    </a:lnTo>
                    <a:lnTo>
                      <a:pt x="1300" y="28"/>
                    </a:lnTo>
                    <a:lnTo>
                      <a:pt x="1315" y="24"/>
                    </a:lnTo>
                    <a:lnTo>
                      <a:pt x="1330" y="20"/>
                    </a:lnTo>
                    <a:lnTo>
                      <a:pt x="1346" y="19"/>
                    </a:lnTo>
                    <a:lnTo>
                      <a:pt x="1361" y="20"/>
                    </a:lnTo>
                    <a:lnTo>
                      <a:pt x="1390" y="26"/>
                    </a:lnTo>
                    <a:lnTo>
                      <a:pt x="1418" y="38"/>
                    </a:lnTo>
                    <a:lnTo>
                      <a:pt x="1442" y="53"/>
                    </a:lnTo>
                    <a:lnTo>
                      <a:pt x="1462" y="71"/>
                    </a:lnTo>
                    <a:lnTo>
                      <a:pt x="1480" y="87"/>
                    </a:lnTo>
                    <a:lnTo>
                      <a:pt x="1493" y="100"/>
                    </a:lnTo>
                    <a:lnTo>
                      <a:pt x="1501" y="111"/>
                    </a:lnTo>
                    <a:lnTo>
                      <a:pt x="1504" y="114"/>
                    </a:lnTo>
                    <a:lnTo>
                      <a:pt x="1519" y="104"/>
                    </a:lnTo>
                    <a:lnTo>
                      <a:pt x="1515" y="99"/>
                    </a:lnTo>
                    <a:lnTo>
                      <a:pt x="1506" y="87"/>
                    </a:lnTo>
                    <a:lnTo>
                      <a:pt x="1493" y="72"/>
                    </a:lnTo>
                    <a:lnTo>
                      <a:pt x="1474" y="54"/>
                    </a:lnTo>
                    <a:lnTo>
                      <a:pt x="1452" y="37"/>
                    </a:lnTo>
                    <a:lnTo>
                      <a:pt x="1426" y="21"/>
                    </a:lnTo>
                    <a:lnTo>
                      <a:pt x="1396" y="8"/>
                    </a:lnTo>
                    <a:lnTo>
                      <a:pt x="1363" y="1"/>
                    </a:lnTo>
                    <a:lnTo>
                      <a:pt x="1346" y="0"/>
                    </a:lnTo>
                    <a:lnTo>
                      <a:pt x="1328" y="1"/>
                    </a:lnTo>
                    <a:lnTo>
                      <a:pt x="1311" y="5"/>
                    </a:lnTo>
                    <a:lnTo>
                      <a:pt x="1295" y="9"/>
                    </a:lnTo>
                    <a:lnTo>
                      <a:pt x="1277" y="18"/>
                    </a:lnTo>
                    <a:lnTo>
                      <a:pt x="1261" y="27"/>
                    </a:lnTo>
                    <a:lnTo>
                      <a:pt x="1245" y="38"/>
                    </a:lnTo>
                    <a:lnTo>
                      <a:pt x="1229" y="52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Freeform 21"/>
              <p:cNvSpPr>
                <a:spLocks/>
              </p:cNvSpPr>
              <p:nvPr/>
            </p:nvSpPr>
            <p:spPr bwMode="auto">
              <a:xfrm>
                <a:off x="4400" y="2322"/>
                <a:ext cx="108" cy="114"/>
              </a:xfrm>
              <a:custGeom>
                <a:avLst/>
                <a:gdLst>
                  <a:gd name="T0" fmla="*/ 45 w 108"/>
                  <a:gd name="T1" fmla="*/ 19 h 114"/>
                  <a:gd name="T2" fmla="*/ 53 w 108"/>
                  <a:gd name="T3" fmla="*/ 20 h 114"/>
                  <a:gd name="T4" fmla="*/ 62 w 108"/>
                  <a:gd name="T5" fmla="*/ 23 h 114"/>
                  <a:gd name="T6" fmla="*/ 69 w 108"/>
                  <a:gd name="T7" fmla="*/ 28 h 114"/>
                  <a:gd name="T8" fmla="*/ 76 w 108"/>
                  <a:gd name="T9" fmla="*/ 35 h 114"/>
                  <a:gd name="T10" fmla="*/ 82 w 108"/>
                  <a:gd name="T11" fmla="*/ 45 h 114"/>
                  <a:gd name="T12" fmla="*/ 85 w 108"/>
                  <a:gd name="T13" fmla="*/ 54 h 114"/>
                  <a:gd name="T14" fmla="*/ 87 w 108"/>
                  <a:gd name="T15" fmla="*/ 66 h 114"/>
                  <a:gd name="T16" fmla="*/ 89 w 108"/>
                  <a:gd name="T17" fmla="*/ 78 h 114"/>
                  <a:gd name="T18" fmla="*/ 89 w 108"/>
                  <a:gd name="T19" fmla="*/ 83 h 114"/>
                  <a:gd name="T20" fmla="*/ 87 w 108"/>
                  <a:gd name="T21" fmla="*/ 89 h 114"/>
                  <a:gd name="T22" fmla="*/ 86 w 108"/>
                  <a:gd name="T23" fmla="*/ 95 h 114"/>
                  <a:gd name="T24" fmla="*/ 85 w 108"/>
                  <a:gd name="T25" fmla="*/ 101 h 114"/>
                  <a:gd name="T26" fmla="*/ 89 w 108"/>
                  <a:gd name="T27" fmla="*/ 105 h 114"/>
                  <a:gd name="T28" fmla="*/ 92 w 108"/>
                  <a:gd name="T29" fmla="*/ 108 h 114"/>
                  <a:gd name="T30" fmla="*/ 96 w 108"/>
                  <a:gd name="T31" fmla="*/ 112 h 114"/>
                  <a:gd name="T32" fmla="*/ 99 w 108"/>
                  <a:gd name="T33" fmla="*/ 114 h 114"/>
                  <a:gd name="T34" fmla="*/ 103 w 108"/>
                  <a:gd name="T35" fmla="*/ 106 h 114"/>
                  <a:gd name="T36" fmla="*/ 105 w 108"/>
                  <a:gd name="T37" fmla="*/ 96 h 114"/>
                  <a:gd name="T38" fmla="*/ 106 w 108"/>
                  <a:gd name="T39" fmla="*/ 87 h 114"/>
                  <a:gd name="T40" fmla="*/ 108 w 108"/>
                  <a:gd name="T41" fmla="*/ 78 h 114"/>
                  <a:gd name="T42" fmla="*/ 106 w 108"/>
                  <a:gd name="T43" fmla="*/ 62 h 114"/>
                  <a:gd name="T44" fmla="*/ 103 w 108"/>
                  <a:gd name="T45" fmla="*/ 47 h 114"/>
                  <a:gd name="T46" fmla="*/ 97 w 108"/>
                  <a:gd name="T47" fmla="*/ 34 h 114"/>
                  <a:gd name="T48" fmla="*/ 89 w 108"/>
                  <a:gd name="T49" fmla="*/ 22 h 114"/>
                  <a:gd name="T50" fmla="*/ 80 w 108"/>
                  <a:gd name="T51" fmla="*/ 13 h 114"/>
                  <a:gd name="T52" fmla="*/ 70 w 108"/>
                  <a:gd name="T53" fmla="*/ 6 h 114"/>
                  <a:gd name="T54" fmla="*/ 58 w 108"/>
                  <a:gd name="T55" fmla="*/ 1 h 114"/>
                  <a:gd name="T56" fmla="*/ 45 w 108"/>
                  <a:gd name="T57" fmla="*/ 0 h 114"/>
                  <a:gd name="T58" fmla="*/ 38 w 108"/>
                  <a:gd name="T59" fmla="*/ 0 h 114"/>
                  <a:gd name="T60" fmla="*/ 32 w 108"/>
                  <a:gd name="T61" fmla="*/ 1 h 114"/>
                  <a:gd name="T62" fmla="*/ 26 w 108"/>
                  <a:gd name="T63" fmla="*/ 3 h 114"/>
                  <a:gd name="T64" fmla="*/ 20 w 108"/>
                  <a:gd name="T65" fmla="*/ 7 h 114"/>
                  <a:gd name="T66" fmla="*/ 14 w 108"/>
                  <a:gd name="T67" fmla="*/ 10 h 114"/>
                  <a:gd name="T68" fmla="*/ 10 w 108"/>
                  <a:gd name="T69" fmla="*/ 14 h 114"/>
                  <a:gd name="T70" fmla="*/ 5 w 108"/>
                  <a:gd name="T71" fmla="*/ 19 h 114"/>
                  <a:gd name="T72" fmla="*/ 0 w 108"/>
                  <a:gd name="T73" fmla="*/ 25 h 114"/>
                  <a:gd name="T74" fmla="*/ 3 w 108"/>
                  <a:gd name="T75" fmla="*/ 27 h 114"/>
                  <a:gd name="T76" fmla="*/ 6 w 108"/>
                  <a:gd name="T77" fmla="*/ 30 h 114"/>
                  <a:gd name="T78" fmla="*/ 10 w 108"/>
                  <a:gd name="T79" fmla="*/ 33 h 114"/>
                  <a:gd name="T80" fmla="*/ 13 w 108"/>
                  <a:gd name="T81" fmla="*/ 36 h 114"/>
                  <a:gd name="T82" fmla="*/ 20 w 108"/>
                  <a:gd name="T83" fmla="*/ 29 h 114"/>
                  <a:gd name="T84" fmla="*/ 27 w 108"/>
                  <a:gd name="T85" fmla="*/ 23 h 114"/>
                  <a:gd name="T86" fmla="*/ 36 w 108"/>
                  <a:gd name="T87" fmla="*/ 20 h 114"/>
                  <a:gd name="T88" fmla="*/ 45 w 108"/>
                  <a:gd name="T89" fmla="*/ 19 h 114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108" h="114">
                    <a:moveTo>
                      <a:pt x="45" y="19"/>
                    </a:moveTo>
                    <a:lnTo>
                      <a:pt x="53" y="20"/>
                    </a:lnTo>
                    <a:lnTo>
                      <a:pt x="62" y="23"/>
                    </a:lnTo>
                    <a:lnTo>
                      <a:pt x="69" y="28"/>
                    </a:lnTo>
                    <a:lnTo>
                      <a:pt x="76" y="35"/>
                    </a:lnTo>
                    <a:lnTo>
                      <a:pt x="82" y="45"/>
                    </a:lnTo>
                    <a:lnTo>
                      <a:pt x="85" y="54"/>
                    </a:lnTo>
                    <a:lnTo>
                      <a:pt x="87" y="66"/>
                    </a:lnTo>
                    <a:lnTo>
                      <a:pt x="89" y="78"/>
                    </a:lnTo>
                    <a:lnTo>
                      <a:pt x="89" y="83"/>
                    </a:lnTo>
                    <a:lnTo>
                      <a:pt x="87" y="89"/>
                    </a:lnTo>
                    <a:lnTo>
                      <a:pt x="86" y="95"/>
                    </a:lnTo>
                    <a:lnTo>
                      <a:pt x="85" y="101"/>
                    </a:lnTo>
                    <a:lnTo>
                      <a:pt x="89" y="105"/>
                    </a:lnTo>
                    <a:lnTo>
                      <a:pt x="92" y="108"/>
                    </a:lnTo>
                    <a:lnTo>
                      <a:pt x="96" y="112"/>
                    </a:lnTo>
                    <a:lnTo>
                      <a:pt x="99" y="114"/>
                    </a:lnTo>
                    <a:lnTo>
                      <a:pt x="103" y="106"/>
                    </a:lnTo>
                    <a:lnTo>
                      <a:pt x="105" y="96"/>
                    </a:lnTo>
                    <a:lnTo>
                      <a:pt x="106" y="87"/>
                    </a:lnTo>
                    <a:lnTo>
                      <a:pt x="108" y="78"/>
                    </a:lnTo>
                    <a:lnTo>
                      <a:pt x="106" y="62"/>
                    </a:lnTo>
                    <a:lnTo>
                      <a:pt x="103" y="47"/>
                    </a:lnTo>
                    <a:lnTo>
                      <a:pt x="97" y="34"/>
                    </a:lnTo>
                    <a:lnTo>
                      <a:pt x="89" y="22"/>
                    </a:lnTo>
                    <a:lnTo>
                      <a:pt x="80" y="13"/>
                    </a:lnTo>
                    <a:lnTo>
                      <a:pt x="70" y="6"/>
                    </a:lnTo>
                    <a:lnTo>
                      <a:pt x="58" y="1"/>
                    </a:lnTo>
                    <a:lnTo>
                      <a:pt x="45" y="0"/>
                    </a:lnTo>
                    <a:lnTo>
                      <a:pt x="38" y="0"/>
                    </a:lnTo>
                    <a:lnTo>
                      <a:pt x="32" y="1"/>
                    </a:lnTo>
                    <a:lnTo>
                      <a:pt x="26" y="3"/>
                    </a:lnTo>
                    <a:lnTo>
                      <a:pt x="20" y="7"/>
                    </a:lnTo>
                    <a:lnTo>
                      <a:pt x="14" y="10"/>
                    </a:lnTo>
                    <a:lnTo>
                      <a:pt x="10" y="14"/>
                    </a:lnTo>
                    <a:lnTo>
                      <a:pt x="5" y="19"/>
                    </a:lnTo>
                    <a:lnTo>
                      <a:pt x="0" y="25"/>
                    </a:lnTo>
                    <a:lnTo>
                      <a:pt x="3" y="27"/>
                    </a:lnTo>
                    <a:lnTo>
                      <a:pt x="6" y="30"/>
                    </a:lnTo>
                    <a:lnTo>
                      <a:pt x="10" y="33"/>
                    </a:lnTo>
                    <a:lnTo>
                      <a:pt x="13" y="36"/>
                    </a:lnTo>
                    <a:lnTo>
                      <a:pt x="20" y="29"/>
                    </a:lnTo>
                    <a:lnTo>
                      <a:pt x="27" y="23"/>
                    </a:lnTo>
                    <a:lnTo>
                      <a:pt x="36" y="20"/>
                    </a:lnTo>
                    <a:lnTo>
                      <a:pt x="45" y="19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Freeform 22"/>
              <p:cNvSpPr>
                <a:spLocks/>
              </p:cNvSpPr>
              <p:nvPr/>
            </p:nvSpPr>
            <p:spPr bwMode="auto">
              <a:xfrm>
                <a:off x="4383" y="2347"/>
                <a:ext cx="33" cy="107"/>
              </a:xfrm>
              <a:custGeom>
                <a:avLst/>
                <a:gdLst>
                  <a:gd name="T0" fmla="*/ 17 w 33"/>
                  <a:gd name="T1" fmla="*/ 107 h 107"/>
                  <a:gd name="T2" fmla="*/ 17 w 33"/>
                  <a:gd name="T3" fmla="*/ 107 h 107"/>
                  <a:gd name="T4" fmla="*/ 17 w 33"/>
                  <a:gd name="T5" fmla="*/ 107 h 107"/>
                  <a:gd name="T6" fmla="*/ 17 w 33"/>
                  <a:gd name="T7" fmla="*/ 107 h 107"/>
                  <a:gd name="T8" fmla="*/ 18 w 33"/>
                  <a:gd name="T9" fmla="*/ 107 h 107"/>
                  <a:gd name="T10" fmla="*/ 33 w 33"/>
                  <a:gd name="T11" fmla="*/ 96 h 107"/>
                  <a:gd name="T12" fmla="*/ 27 w 33"/>
                  <a:gd name="T13" fmla="*/ 88 h 107"/>
                  <a:gd name="T14" fmla="*/ 22 w 33"/>
                  <a:gd name="T15" fmla="*/ 77 h 107"/>
                  <a:gd name="T16" fmla="*/ 20 w 33"/>
                  <a:gd name="T17" fmla="*/ 66 h 107"/>
                  <a:gd name="T18" fmla="*/ 18 w 33"/>
                  <a:gd name="T19" fmla="*/ 53 h 107"/>
                  <a:gd name="T20" fmla="*/ 20 w 33"/>
                  <a:gd name="T21" fmla="*/ 41 h 107"/>
                  <a:gd name="T22" fmla="*/ 22 w 33"/>
                  <a:gd name="T23" fmla="*/ 30 h 107"/>
                  <a:gd name="T24" fmla="*/ 26 w 33"/>
                  <a:gd name="T25" fmla="*/ 20 h 107"/>
                  <a:gd name="T26" fmla="*/ 30 w 33"/>
                  <a:gd name="T27" fmla="*/ 11 h 107"/>
                  <a:gd name="T28" fmla="*/ 27 w 33"/>
                  <a:gd name="T29" fmla="*/ 8 h 107"/>
                  <a:gd name="T30" fmla="*/ 23 w 33"/>
                  <a:gd name="T31" fmla="*/ 5 h 107"/>
                  <a:gd name="T32" fmla="*/ 20 w 33"/>
                  <a:gd name="T33" fmla="*/ 2 h 107"/>
                  <a:gd name="T34" fmla="*/ 17 w 33"/>
                  <a:gd name="T35" fmla="*/ 0 h 107"/>
                  <a:gd name="T36" fmla="*/ 9 w 33"/>
                  <a:gd name="T37" fmla="*/ 10 h 107"/>
                  <a:gd name="T38" fmla="*/ 4 w 33"/>
                  <a:gd name="T39" fmla="*/ 23 h 107"/>
                  <a:gd name="T40" fmla="*/ 1 w 33"/>
                  <a:gd name="T41" fmla="*/ 37 h 107"/>
                  <a:gd name="T42" fmla="*/ 0 w 33"/>
                  <a:gd name="T43" fmla="*/ 53 h 107"/>
                  <a:gd name="T44" fmla="*/ 1 w 33"/>
                  <a:gd name="T45" fmla="*/ 68 h 107"/>
                  <a:gd name="T46" fmla="*/ 4 w 33"/>
                  <a:gd name="T47" fmla="*/ 83 h 107"/>
                  <a:gd name="T48" fmla="*/ 10 w 33"/>
                  <a:gd name="T49" fmla="*/ 96 h 107"/>
                  <a:gd name="T50" fmla="*/ 17 w 33"/>
                  <a:gd name="T51" fmla="*/ 107 h 107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33" h="107">
                    <a:moveTo>
                      <a:pt x="17" y="107"/>
                    </a:moveTo>
                    <a:lnTo>
                      <a:pt x="17" y="107"/>
                    </a:lnTo>
                    <a:lnTo>
                      <a:pt x="18" y="107"/>
                    </a:lnTo>
                    <a:lnTo>
                      <a:pt x="33" y="96"/>
                    </a:lnTo>
                    <a:lnTo>
                      <a:pt x="27" y="88"/>
                    </a:lnTo>
                    <a:lnTo>
                      <a:pt x="22" y="77"/>
                    </a:lnTo>
                    <a:lnTo>
                      <a:pt x="20" y="66"/>
                    </a:lnTo>
                    <a:lnTo>
                      <a:pt x="18" y="53"/>
                    </a:lnTo>
                    <a:lnTo>
                      <a:pt x="20" y="41"/>
                    </a:lnTo>
                    <a:lnTo>
                      <a:pt x="22" y="30"/>
                    </a:lnTo>
                    <a:lnTo>
                      <a:pt x="26" y="20"/>
                    </a:lnTo>
                    <a:lnTo>
                      <a:pt x="30" y="11"/>
                    </a:lnTo>
                    <a:lnTo>
                      <a:pt x="27" y="8"/>
                    </a:lnTo>
                    <a:lnTo>
                      <a:pt x="23" y="5"/>
                    </a:lnTo>
                    <a:lnTo>
                      <a:pt x="20" y="2"/>
                    </a:lnTo>
                    <a:lnTo>
                      <a:pt x="17" y="0"/>
                    </a:lnTo>
                    <a:lnTo>
                      <a:pt x="9" y="10"/>
                    </a:lnTo>
                    <a:lnTo>
                      <a:pt x="4" y="23"/>
                    </a:lnTo>
                    <a:lnTo>
                      <a:pt x="1" y="37"/>
                    </a:lnTo>
                    <a:lnTo>
                      <a:pt x="0" y="53"/>
                    </a:lnTo>
                    <a:lnTo>
                      <a:pt x="1" y="68"/>
                    </a:lnTo>
                    <a:lnTo>
                      <a:pt x="4" y="83"/>
                    </a:lnTo>
                    <a:lnTo>
                      <a:pt x="10" y="96"/>
                    </a:lnTo>
                    <a:lnTo>
                      <a:pt x="17" y="107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Freeform 23"/>
              <p:cNvSpPr>
                <a:spLocks/>
              </p:cNvSpPr>
              <p:nvPr/>
            </p:nvSpPr>
            <p:spPr bwMode="auto">
              <a:xfrm>
                <a:off x="4414" y="2423"/>
                <a:ext cx="85" cy="54"/>
              </a:xfrm>
              <a:custGeom>
                <a:avLst/>
                <a:gdLst>
                  <a:gd name="T0" fmla="*/ 31 w 85"/>
                  <a:gd name="T1" fmla="*/ 36 h 54"/>
                  <a:gd name="T2" fmla="*/ 24 w 85"/>
                  <a:gd name="T3" fmla="*/ 34 h 54"/>
                  <a:gd name="T4" fmla="*/ 18 w 85"/>
                  <a:gd name="T5" fmla="*/ 33 h 54"/>
                  <a:gd name="T6" fmla="*/ 12 w 85"/>
                  <a:gd name="T7" fmla="*/ 30 h 54"/>
                  <a:gd name="T8" fmla="*/ 6 w 85"/>
                  <a:gd name="T9" fmla="*/ 25 h 54"/>
                  <a:gd name="T10" fmla="*/ 2 w 85"/>
                  <a:gd name="T11" fmla="*/ 41 h 54"/>
                  <a:gd name="T12" fmla="*/ 2 w 85"/>
                  <a:gd name="T13" fmla="*/ 41 h 54"/>
                  <a:gd name="T14" fmla="*/ 2 w 85"/>
                  <a:gd name="T15" fmla="*/ 43 h 54"/>
                  <a:gd name="T16" fmla="*/ 0 w 85"/>
                  <a:gd name="T17" fmla="*/ 43 h 54"/>
                  <a:gd name="T18" fmla="*/ 0 w 85"/>
                  <a:gd name="T19" fmla="*/ 44 h 54"/>
                  <a:gd name="T20" fmla="*/ 7 w 85"/>
                  <a:gd name="T21" fmla="*/ 48 h 54"/>
                  <a:gd name="T22" fmla="*/ 15 w 85"/>
                  <a:gd name="T23" fmla="*/ 52 h 54"/>
                  <a:gd name="T24" fmla="*/ 23 w 85"/>
                  <a:gd name="T25" fmla="*/ 53 h 54"/>
                  <a:gd name="T26" fmla="*/ 31 w 85"/>
                  <a:gd name="T27" fmla="*/ 54 h 54"/>
                  <a:gd name="T28" fmla="*/ 39 w 85"/>
                  <a:gd name="T29" fmla="*/ 53 h 54"/>
                  <a:gd name="T30" fmla="*/ 48 w 85"/>
                  <a:gd name="T31" fmla="*/ 51 h 54"/>
                  <a:gd name="T32" fmla="*/ 56 w 85"/>
                  <a:gd name="T33" fmla="*/ 47 h 54"/>
                  <a:gd name="T34" fmla="*/ 63 w 85"/>
                  <a:gd name="T35" fmla="*/ 43 h 54"/>
                  <a:gd name="T36" fmla="*/ 70 w 85"/>
                  <a:gd name="T37" fmla="*/ 37 h 54"/>
                  <a:gd name="T38" fmla="*/ 76 w 85"/>
                  <a:gd name="T39" fmla="*/ 30 h 54"/>
                  <a:gd name="T40" fmla="*/ 81 w 85"/>
                  <a:gd name="T41" fmla="*/ 23 h 54"/>
                  <a:gd name="T42" fmla="*/ 85 w 85"/>
                  <a:gd name="T43" fmla="*/ 13 h 54"/>
                  <a:gd name="T44" fmla="*/ 82 w 85"/>
                  <a:gd name="T45" fmla="*/ 11 h 54"/>
                  <a:gd name="T46" fmla="*/ 78 w 85"/>
                  <a:gd name="T47" fmla="*/ 7 h 54"/>
                  <a:gd name="T48" fmla="*/ 75 w 85"/>
                  <a:gd name="T49" fmla="*/ 4 h 54"/>
                  <a:gd name="T50" fmla="*/ 71 w 85"/>
                  <a:gd name="T51" fmla="*/ 0 h 54"/>
                  <a:gd name="T52" fmla="*/ 68 w 85"/>
                  <a:gd name="T53" fmla="*/ 7 h 54"/>
                  <a:gd name="T54" fmla="*/ 64 w 85"/>
                  <a:gd name="T55" fmla="*/ 14 h 54"/>
                  <a:gd name="T56" fmla="*/ 61 w 85"/>
                  <a:gd name="T57" fmla="*/ 20 h 54"/>
                  <a:gd name="T58" fmla="*/ 55 w 85"/>
                  <a:gd name="T59" fmla="*/ 26 h 54"/>
                  <a:gd name="T60" fmla="*/ 50 w 85"/>
                  <a:gd name="T61" fmla="*/ 30 h 54"/>
                  <a:gd name="T62" fmla="*/ 44 w 85"/>
                  <a:gd name="T63" fmla="*/ 33 h 54"/>
                  <a:gd name="T64" fmla="*/ 38 w 85"/>
                  <a:gd name="T65" fmla="*/ 34 h 54"/>
                  <a:gd name="T66" fmla="*/ 31 w 85"/>
                  <a:gd name="T67" fmla="*/ 36 h 5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85" h="54">
                    <a:moveTo>
                      <a:pt x="31" y="36"/>
                    </a:moveTo>
                    <a:lnTo>
                      <a:pt x="24" y="34"/>
                    </a:lnTo>
                    <a:lnTo>
                      <a:pt x="18" y="33"/>
                    </a:lnTo>
                    <a:lnTo>
                      <a:pt x="12" y="30"/>
                    </a:lnTo>
                    <a:lnTo>
                      <a:pt x="6" y="25"/>
                    </a:lnTo>
                    <a:lnTo>
                      <a:pt x="2" y="41"/>
                    </a:lnTo>
                    <a:lnTo>
                      <a:pt x="2" y="43"/>
                    </a:lnTo>
                    <a:lnTo>
                      <a:pt x="0" y="43"/>
                    </a:lnTo>
                    <a:lnTo>
                      <a:pt x="0" y="44"/>
                    </a:lnTo>
                    <a:lnTo>
                      <a:pt x="7" y="48"/>
                    </a:lnTo>
                    <a:lnTo>
                      <a:pt x="15" y="52"/>
                    </a:lnTo>
                    <a:lnTo>
                      <a:pt x="23" y="53"/>
                    </a:lnTo>
                    <a:lnTo>
                      <a:pt x="31" y="54"/>
                    </a:lnTo>
                    <a:lnTo>
                      <a:pt x="39" y="53"/>
                    </a:lnTo>
                    <a:lnTo>
                      <a:pt x="48" y="51"/>
                    </a:lnTo>
                    <a:lnTo>
                      <a:pt x="56" y="47"/>
                    </a:lnTo>
                    <a:lnTo>
                      <a:pt x="63" y="43"/>
                    </a:lnTo>
                    <a:lnTo>
                      <a:pt x="70" y="37"/>
                    </a:lnTo>
                    <a:lnTo>
                      <a:pt x="76" y="30"/>
                    </a:lnTo>
                    <a:lnTo>
                      <a:pt x="81" y="23"/>
                    </a:lnTo>
                    <a:lnTo>
                      <a:pt x="85" y="13"/>
                    </a:lnTo>
                    <a:lnTo>
                      <a:pt x="82" y="11"/>
                    </a:lnTo>
                    <a:lnTo>
                      <a:pt x="78" y="7"/>
                    </a:lnTo>
                    <a:lnTo>
                      <a:pt x="75" y="4"/>
                    </a:lnTo>
                    <a:lnTo>
                      <a:pt x="71" y="0"/>
                    </a:lnTo>
                    <a:lnTo>
                      <a:pt x="68" y="7"/>
                    </a:lnTo>
                    <a:lnTo>
                      <a:pt x="64" y="14"/>
                    </a:lnTo>
                    <a:lnTo>
                      <a:pt x="61" y="20"/>
                    </a:lnTo>
                    <a:lnTo>
                      <a:pt x="55" y="26"/>
                    </a:lnTo>
                    <a:lnTo>
                      <a:pt x="50" y="30"/>
                    </a:lnTo>
                    <a:lnTo>
                      <a:pt x="44" y="33"/>
                    </a:lnTo>
                    <a:lnTo>
                      <a:pt x="38" y="34"/>
                    </a:lnTo>
                    <a:lnTo>
                      <a:pt x="31" y="36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Freeform 24"/>
              <p:cNvSpPr>
                <a:spLocks/>
              </p:cNvSpPr>
              <p:nvPr/>
            </p:nvSpPr>
            <p:spPr bwMode="auto">
              <a:xfrm>
                <a:off x="4574" y="2496"/>
                <a:ext cx="82" cy="87"/>
              </a:xfrm>
              <a:custGeom>
                <a:avLst/>
                <a:gdLst>
                  <a:gd name="T0" fmla="*/ 30 w 82"/>
                  <a:gd name="T1" fmla="*/ 19 h 87"/>
                  <a:gd name="T2" fmla="*/ 43 w 82"/>
                  <a:gd name="T3" fmla="*/ 23 h 87"/>
                  <a:gd name="T4" fmla="*/ 54 w 82"/>
                  <a:gd name="T5" fmla="*/ 32 h 87"/>
                  <a:gd name="T6" fmla="*/ 61 w 82"/>
                  <a:gd name="T7" fmla="*/ 46 h 87"/>
                  <a:gd name="T8" fmla="*/ 63 w 82"/>
                  <a:gd name="T9" fmla="*/ 64 h 87"/>
                  <a:gd name="T10" fmla="*/ 63 w 82"/>
                  <a:gd name="T11" fmla="*/ 66 h 87"/>
                  <a:gd name="T12" fmla="*/ 63 w 82"/>
                  <a:gd name="T13" fmla="*/ 67 h 87"/>
                  <a:gd name="T14" fmla="*/ 63 w 82"/>
                  <a:gd name="T15" fmla="*/ 70 h 87"/>
                  <a:gd name="T16" fmla="*/ 63 w 82"/>
                  <a:gd name="T17" fmla="*/ 72 h 87"/>
                  <a:gd name="T18" fmla="*/ 67 w 82"/>
                  <a:gd name="T19" fmla="*/ 76 h 87"/>
                  <a:gd name="T20" fmla="*/ 71 w 82"/>
                  <a:gd name="T21" fmla="*/ 79 h 87"/>
                  <a:gd name="T22" fmla="*/ 75 w 82"/>
                  <a:gd name="T23" fmla="*/ 83 h 87"/>
                  <a:gd name="T24" fmla="*/ 78 w 82"/>
                  <a:gd name="T25" fmla="*/ 87 h 87"/>
                  <a:gd name="T26" fmla="*/ 80 w 82"/>
                  <a:gd name="T27" fmla="*/ 82 h 87"/>
                  <a:gd name="T28" fmla="*/ 81 w 82"/>
                  <a:gd name="T29" fmla="*/ 76 h 87"/>
                  <a:gd name="T30" fmla="*/ 82 w 82"/>
                  <a:gd name="T31" fmla="*/ 70 h 87"/>
                  <a:gd name="T32" fmla="*/ 82 w 82"/>
                  <a:gd name="T33" fmla="*/ 64 h 87"/>
                  <a:gd name="T34" fmla="*/ 81 w 82"/>
                  <a:gd name="T35" fmla="*/ 51 h 87"/>
                  <a:gd name="T36" fmla="*/ 78 w 82"/>
                  <a:gd name="T37" fmla="*/ 39 h 87"/>
                  <a:gd name="T38" fmla="*/ 73 w 82"/>
                  <a:gd name="T39" fmla="*/ 28 h 87"/>
                  <a:gd name="T40" fmla="*/ 67 w 82"/>
                  <a:gd name="T41" fmla="*/ 19 h 87"/>
                  <a:gd name="T42" fmla="*/ 58 w 82"/>
                  <a:gd name="T43" fmla="*/ 11 h 87"/>
                  <a:gd name="T44" fmla="*/ 50 w 82"/>
                  <a:gd name="T45" fmla="*/ 5 h 87"/>
                  <a:gd name="T46" fmla="*/ 41 w 82"/>
                  <a:gd name="T47" fmla="*/ 1 h 87"/>
                  <a:gd name="T48" fmla="*/ 30 w 82"/>
                  <a:gd name="T49" fmla="*/ 0 h 87"/>
                  <a:gd name="T50" fmla="*/ 22 w 82"/>
                  <a:gd name="T51" fmla="*/ 1 h 87"/>
                  <a:gd name="T52" fmla="*/ 14 w 82"/>
                  <a:gd name="T53" fmla="*/ 3 h 87"/>
                  <a:gd name="T54" fmla="*/ 7 w 82"/>
                  <a:gd name="T55" fmla="*/ 6 h 87"/>
                  <a:gd name="T56" fmla="*/ 0 w 82"/>
                  <a:gd name="T57" fmla="*/ 12 h 87"/>
                  <a:gd name="T58" fmla="*/ 3 w 82"/>
                  <a:gd name="T59" fmla="*/ 14 h 87"/>
                  <a:gd name="T60" fmla="*/ 7 w 82"/>
                  <a:gd name="T61" fmla="*/ 18 h 87"/>
                  <a:gd name="T62" fmla="*/ 10 w 82"/>
                  <a:gd name="T63" fmla="*/ 21 h 87"/>
                  <a:gd name="T64" fmla="*/ 14 w 82"/>
                  <a:gd name="T65" fmla="*/ 25 h 87"/>
                  <a:gd name="T66" fmla="*/ 17 w 82"/>
                  <a:gd name="T67" fmla="*/ 23 h 87"/>
                  <a:gd name="T68" fmla="*/ 22 w 82"/>
                  <a:gd name="T69" fmla="*/ 20 h 87"/>
                  <a:gd name="T70" fmla="*/ 25 w 82"/>
                  <a:gd name="T71" fmla="*/ 19 h 87"/>
                  <a:gd name="T72" fmla="*/ 30 w 82"/>
                  <a:gd name="T73" fmla="*/ 19 h 8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82" h="87">
                    <a:moveTo>
                      <a:pt x="30" y="19"/>
                    </a:moveTo>
                    <a:lnTo>
                      <a:pt x="43" y="23"/>
                    </a:lnTo>
                    <a:lnTo>
                      <a:pt x="54" y="32"/>
                    </a:lnTo>
                    <a:lnTo>
                      <a:pt x="61" y="46"/>
                    </a:lnTo>
                    <a:lnTo>
                      <a:pt x="63" y="64"/>
                    </a:lnTo>
                    <a:lnTo>
                      <a:pt x="63" y="66"/>
                    </a:lnTo>
                    <a:lnTo>
                      <a:pt x="63" y="67"/>
                    </a:lnTo>
                    <a:lnTo>
                      <a:pt x="63" y="70"/>
                    </a:lnTo>
                    <a:lnTo>
                      <a:pt x="63" y="72"/>
                    </a:lnTo>
                    <a:lnTo>
                      <a:pt x="67" y="76"/>
                    </a:lnTo>
                    <a:lnTo>
                      <a:pt x="71" y="79"/>
                    </a:lnTo>
                    <a:lnTo>
                      <a:pt x="75" y="83"/>
                    </a:lnTo>
                    <a:lnTo>
                      <a:pt x="78" y="87"/>
                    </a:lnTo>
                    <a:lnTo>
                      <a:pt x="80" y="82"/>
                    </a:lnTo>
                    <a:lnTo>
                      <a:pt x="81" y="76"/>
                    </a:lnTo>
                    <a:lnTo>
                      <a:pt x="82" y="70"/>
                    </a:lnTo>
                    <a:lnTo>
                      <a:pt x="82" y="64"/>
                    </a:lnTo>
                    <a:lnTo>
                      <a:pt x="81" y="51"/>
                    </a:lnTo>
                    <a:lnTo>
                      <a:pt x="78" y="39"/>
                    </a:lnTo>
                    <a:lnTo>
                      <a:pt x="73" y="28"/>
                    </a:lnTo>
                    <a:lnTo>
                      <a:pt x="67" y="19"/>
                    </a:lnTo>
                    <a:lnTo>
                      <a:pt x="58" y="11"/>
                    </a:lnTo>
                    <a:lnTo>
                      <a:pt x="50" y="5"/>
                    </a:lnTo>
                    <a:lnTo>
                      <a:pt x="41" y="1"/>
                    </a:lnTo>
                    <a:lnTo>
                      <a:pt x="30" y="0"/>
                    </a:lnTo>
                    <a:lnTo>
                      <a:pt x="22" y="1"/>
                    </a:lnTo>
                    <a:lnTo>
                      <a:pt x="14" y="3"/>
                    </a:lnTo>
                    <a:lnTo>
                      <a:pt x="7" y="6"/>
                    </a:lnTo>
                    <a:lnTo>
                      <a:pt x="0" y="12"/>
                    </a:lnTo>
                    <a:lnTo>
                      <a:pt x="3" y="14"/>
                    </a:lnTo>
                    <a:lnTo>
                      <a:pt x="7" y="18"/>
                    </a:lnTo>
                    <a:lnTo>
                      <a:pt x="10" y="21"/>
                    </a:lnTo>
                    <a:lnTo>
                      <a:pt x="14" y="25"/>
                    </a:lnTo>
                    <a:lnTo>
                      <a:pt x="17" y="23"/>
                    </a:lnTo>
                    <a:lnTo>
                      <a:pt x="22" y="20"/>
                    </a:lnTo>
                    <a:lnTo>
                      <a:pt x="25" y="19"/>
                    </a:lnTo>
                    <a:lnTo>
                      <a:pt x="30" y="19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Freeform 25"/>
              <p:cNvSpPr>
                <a:spLocks/>
              </p:cNvSpPr>
              <p:nvPr/>
            </p:nvSpPr>
            <p:spPr bwMode="auto">
              <a:xfrm>
                <a:off x="4551" y="2508"/>
                <a:ext cx="101" cy="117"/>
              </a:xfrm>
              <a:custGeom>
                <a:avLst/>
                <a:gdLst>
                  <a:gd name="T0" fmla="*/ 53 w 101"/>
                  <a:gd name="T1" fmla="*/ 117 h 117"/>
                  <a:gd name="T2" fmla="*/ 61 w 101"/>
                  <a:gd name="T3" fmla="*/ 115 h 117"/>
                  <a:gd name="T4" fmla="*/ 70 w 101"/>
                  <a:gd name="T5" fmla="*/ 113 h 117"/>
                  <a:gd name="T6" fmla="*/ 77 w 101"/>
                  <a:gd name="T7" fmla="*/ 110 h 117"/>
                  <a:gd name="T8" fmla="*/ 83 w 101"/>
                  <a:gd name="T9" fmla="*/ 105 h 117"/>
                  <a:gd name="T10" fmla="*/ 89 w 101"/>
                  <a:gd name="T11" fmla="*/ 99 h 117"/>
                  <a:gd name="T12" fmla="*/ 94 w 101"/>
                  <a:gd name="T13" fmla="*/ 92 h 117"/>
                  <a:gd name="T14" fmla="*/ 98 w 101"/>
                  <a:gd name="T15" fmla="*/ 84 h 117"/>
                  <a:gd name="T16" fmla="*/ 101 w 101"/>
                  <a:gd name="T17" fmla="*/ 75 h 117"/>
                  <a:gd name="T18" fmla="*/ 98 w 101"/>
                  <a:gd name="T19" fmla="*/ 71 h 117"/>
                  <a:gd name="T20" fmla="*/ 94 w 101"/>
                  <a:gd name="T21" fmla="*/ 67 h 117"/>
                  <a:gd name="T22" fmla="*/ 90 w 101"/>
                  <a:gd name="T23" fmla="*/ 64 h 117"/>
                  <a:gd name="T24" fmla="*/ 86 w 101"/>
                  <a:gd name="T25" fmla="*/ 60 h 117"/>
                  <a:gd name="T26" fmla="*/ 83 w 101"/>
                  <a:gd name="T27" fmla="*/ 75 h 117"/>
                  <a:gd name="T28" fmla="*/ 76 w 101"/>
                  <a:gd name="T29" fmla="*/ 87 h 117"/>
                  <a:gd name="T30" fmla="*/ 65 w 101"/>
                  <a:gd name="T31" fmla="*/ 95 h 117"/>
                  <a:gd name="T32" fmla="*/ 53 w 101"/>
                  <a:gd name="T33" fmla="*/ 98 h 117"/>
                  <a:gd name="T34" fmla="*/ 40 w 101"/>
                  <a:gd name="T35" fmla="*/ 94 h 117"/>
                  <a:gd name="T36" fmla="*/ 30 w 101"/>
                  <a:gd name="T37" fmla="*/ 85 h 117"/>
                  <a:gd name="T38" fmla="*/ 21 w 101"/>
                  <a:gd name="T39" fmla="*/ 70 h 117"/>
                  <a:gd name="T40" fmla="*/ 19 w 101"/>
                  <a:gd name="T41" fmla="*/ 52 h 117"/>
                  <a:gd name="T42" fmla="*/ 20 w 101"/>
                  <a:gd name="T43" fmla="*/ 40 h 117"/>
                  <a:gd name="T44" fmla="*/ 24 w 101"/>
                  <a:gd name="T45" fmla="*/ 28 h 117"/>
                  <a:gd name="T46" fmla="*/ 30 w 101"/>
                  <a:gd name="T47" fmla="*/ 20 h 117"/>
                  <a:gd name="T48" fmla="*/ 37 w 101"/>
                  <a:gd name="T49" fmla="*/ 13 h 117"/>
                  <a:gd name="T50" fmla="*/ 33 w 101"/>
                  <a:gd name="T51" fmla="*/ 9 h 117"/>
                  <a:gd name="T52" fmla="*/ 30 w 101"/>
                  <a:gd name="T53" fmla="*/ 6 h 117"/>
                  <a:gd name="T54" fmla="*/ 26 w 101"/>
                  <a:gd name="T55" fmla="*/ 2 h 117"/>
                  <a:gd name="T56" fmla="*/ 23 w 101"/>
                  <a:gd name="T57" fmla="*/ 0 h 117"/>
                  <a:gd name="T58" fmla="*/ 13 w 101"/>
                  <a:gd name="T59" fmla="*/ 11 h 117"/>
                  <a:gd name="T60" fmla="*/ 6 w 101"/>
                  <a:gd name="T61" fmla="*/ 22 h 117"/>
                  <a:gd name="T62" fmla="*/ 1 w 101"/>
                  <a:gd name="T63" fmla="*/ 37 h 117"/>
                  <a:gd name="T64" fmla="*/ 0 w 101"/>
                  <a:gd name="T65" fmla="*/ 52 h 117"/>
                  <a:gd name="T66" fmla="*/ 1 w 101"/>
                  <a:gd name="T67" fmla="*/ 65 h 117"/>
                  <a:gd name="T68" fmla="*/ 5 w 101"/>
                  <a:gd name="T69" fmla="*/ 78 h 117"/>
                  <a:gd name="T70" fmla="*/ 10 w 101"/>
                  <a:gd name="T71" fmla="*/ 88 h 117"/>
                  <a:gd name="T72" fmla="*/ 15 w 101"/>
                  <a:gd name="T73" fmla="*/ 98 h 117"/>
                  <a:gd name="T74" fmla="*/ 24 w 101"/>
                  <a:gd name="T75" fmla="*/ 106 h 117"/>
                  <a:gd name="T76" fmla="*/ 32 w 101"/>
                  <a:gd name="T77" fmla="*/ 112 h 117"/>
                  <a:gd name="T78" fmla="*/ 43 w 101"/>
                  <a:gd name="T79" fmla="*/ 115 h 117"/>
                  <a:gd name="T80" fmla="*/ 53 w 101"/>
                  <a:gd name="T81" fmla="*/ 117 h 117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01" h="117">
                    <a:moveTo>
                      <a:pt x="53" y="117"/>
                    </a:moveTo>
                    <a:lnTo>
                      <a:pt x="61" y="115"/>
                    </a:lnTo>
                    <a:lnTo>
                      <a:pt x="70" y="113"/>
                    </a:lnTo>
                    <a:lnTo>
                      <a:pt x="77" y="110"/>
                    </a:lnTo>
                    <a:lnTo>
                      <a:pt x="83" y="105"/>
                    </a:lnTo>
                    <a:lnTo>
                      <a:pt x="89" y="99"/>
                    </a:lnTo>
                    <a:lnTo>
                      <a:pt x="94" y="92"/>
                    </a:lnTo>
                    <a:lnTo>
                      <a:pt x="98" y="84"/>
                    </a:lnTo>
                    <a:lnTo>
                      <a:pt x="101" y="75"/>
                    </a:lnTo>
                    <a:lnTo>
                      <a:pt x="98" y="71"/>
                    </a:lnTo>
                    <a:lnTo>
                      <a:pt x="94" y="67"/>
                    </a:lnTo>
                    <a:lnTo>
                      <a:pt x="90" y="64"/>
                    </a:lnTo>
                    <a:lnTo>
                      <a:pt x="86" y="60"/>
                    </a:lnTo>
                    <a:lnTo>
                      <a:pt x="83" y="75"/>
                    </a:lnTo>
                    <a:lnTo>
                      <a:pt x="76" y="87"/>
                    </a:lnTo>
                    <a:lnTo>
                      <a:pt x="65" y="95"/>
                    </a:lnTo>
                    <a:lnTo>
                      <a:pt x="53" y="98"/>
                    </a:lnTo>
                    <a:lnTo>
                      <a:pt x="40" y="94"/>
                    </a:lnTo>
                    <a:lnTo>
                      <a:pt x="30" y="85"/>
                    </a:lnTo>
                    <a:lnTo>
                      <a:pt x="21" y="70"/>
                    </a:lnTo>
                    <a:lnTo>
                      <a:pt x="19" y="52"/>
                    </a:lnTo>
                    <a:lnTo>
                      <a:pt x="20" y="40"/>
                    </a:lnTo>
                    <a:lnTo>
                      <a:pt x="24" y="28"/>
                    </a:lnTo>
                    <a:lnTo>
                      <a:pt x="30" y="20"/>
                    </a:lnTo>
                    <a:lnTo>
                      <a:pt x="37" y="13"/>
                    </a:lnTo>
                    <a:lnTo>
                      <a:pt x="33" y="9"/>
                    </a:lnTo>
                    <a:lnTo>
                      <a:pt x="30" y="6"/>
                    </a:lnTo>
                    <a:lnTo>
                      <a:pt x="26" y="2"/>
                    </a:lnTo>
                    <a:lnTo>
                      <a:pt x="23" y="0"/>
                    </a:lnTo>
                    <a:lnTo>
                      <a:pt x="13" y="11"/>
                    </a:lnTo>
                    <a:lnTo>
                      <a:pt x="6" y="22"/>
                    </a:lnTo>
                    <a:lnTo>
                      <a:pt x="1" y="37"/>
                    </a:lnTo>
                    <a:lnTo>
                      <a:pt x="0" y="52"/>
                    </a:lnTo>
                    <a:lnTo>
                      <a:pt x="1" y="65"/>
                    </a:lnTo>
                    <a:lnTo>
                      <a:pt x="5" y="78"/>
                    </a:lnTo>
                    <a:lnTo>
                      <a:pt x="10" y="88"/>
                    </a:lnTo>
                    <a:lnTo>
                      <a:pt x="15" y="98"/>
                    </a:lnTo>
                    <a:lnTo>
                      <a:pt x="24" y="106"/>
                    </a:lnTo>
                    <a:lnTo>
                      <a:pt x="32" y="112"/>
                    </a:lnTo>
                    <a:lnTo>
                      <a:pt x="43" y="115"/>
                    </a:lnTo>
                    <a:lnTo>
                      <a:pt x="53" y="117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Freeform 26"/>
              <p:cNvSpPr>
                <a:spLocks/>
              </p:cNvSpPr>
              <p:nvPr/>
            </p:nvSpPr>
            <p:spPr bwMode="auto">
              <a:xfrm>
                <a:off x="4301" y="2454"/>
                <a:ext cx="336" cy="444"/>
              </a:xfrm>
              <a:custGeom>
                <a:avLst/>
                <a:gdLst>
                  <a:gd name="T0" fmla="*/ 24 w 336"/>
                  <a:gd name="T1" fmla="*/ 224 h 444"/>
                  <a:gd name="T2" fmla="*/ 26 w 336"/>
                  <a:gd name="T3" fmla="*/ 200 h 444"/>
                  <a:gd name="T4" fmla="*/ 33 w 336"/>
                  <a:gd name="T5" fmla="*/ 152 h 444"/>
                  <a:gd name="T6" fmla="*/ 49 w 336"/>
                  <a:gd name="T7" fmla="*/ 101 h 444"/>
                  <a:gd name="T8" fmla="*/ 73 w 336"/>
                  <a:gd name="T9" fmla="*/ 53 h 444"/>
                  <a:gd name="T10" fmla="*/ 86 w 336"/>
                  <a:gd name="T11" fmla="*/ 49 h 444"/>
                  <a:gd name="T12" fmla="*/ 83 w 336"/>
                  <a:gd name="T13" fmla="*/ 91 h 444"/>
                  <a:gd name="T14" fmla="*/ 82 w 336"/>
                  <a:gd name="T15" fmla="*/ 132 h 444"/>
                  <a:gd name="T16" fmla="*/ 86 w 336"/>
                  <a:gd name="T17" fmla="*/ 171 h 444"/>
                  <a:gd name="T18" fmla="*/ 92 w 336"/>
                  <a:gd name="T19" fmla="*/ 197 h 444"/>
                  <a:gd name="T20" fmla="*/ 126 w 336"/>
                  <a:gd name="T21" fmla="*/ 198 h 444"/>
                  <a:gd name="T22" fmla="*/ 170 w 336"/>
                  <a:gd name="T23" fmla="*/ 215 h 444"/>
                  <a:gd name="T24" fmla="*/ 208 w 336"/>
                  <a:gd name="T25" fmla="*/ 248 h 444"/>
                  <a:gd name="T26" fmla="*/ 237 w 336"/>
                  <a:gd name="T27" fmla="*/ 296 h 444"/>
                  <a:gd name="T28" fmla="*/ 249 w 336"/>
                  <a:gd name="T29" fmla="*/ 327 h 444"/>
                  <a:gd name="T30" fmla="*/ 267 w 336"/>
                  <a:gd name="T31" fmla="*/ 334 h 444"/>
                  <a:gd name="T32" fmla="*/ 290 w 336"/>
                  <a:gd name="T33" fmla="*/ 353 h 444"/>
                  <a:gd name="T34" fmla="*/ 307 w 336"/>
                  <a:gd name="T35" fmla="*/ 380 h 444"/>
                  <a:gd name="T36" fmla="*/ 316 w 336"/>
                  <a:gd name="T37" fmla="*/ 415 h 444"/>
                  <a:gd name="T38" fmla="*/ 317 w 336"/>
                  <a:gd name="T39" fmla="*/ 433 h 444"/>
                  <a:gd name="T40" fmla="*/ 317 w 336"/>
                  <a:gd name="T41" fmla="*/ 437 h 444"/>
                  <a:gd name="T42" fmla="*/ 322 w 336"/>
                  <a:gd name="T43" fmla="*/ 440 h 444"/>
                  <a:gd name="T44" fmla="*/ 330 w 336"/>
                  <a:gd name="T45" fmla="*/ 443 h 444"/>
                  <a:gd name="T46" fmla="*/ 336 w 336"/>
                  <a:gd name="T47" fmla="*/ 442 h 444"/>
                  <a:gd name="T48" fmla="*/ 336 w 336"/>
                  <a:gd name="T49" fmla="*/ 435 h 444"/>
                  <a:gd name="T50" fmla="*/ 335 w 336"/>
                  <a:gd name="T51" fmla="*/ 411 h 444"/>
                  <a:gd name="T52" fmla="*/ 324 w 336"/>
                  <a:gd name="T53" fmla="*/ 373 h 444"/>
                  <a:gd name="T54" fmla="*/ 306 w 336"/>
                  <a:gd name="T55" fmla="*/ 342 h 444"/>
                  <a:gd name="T56" fmla="*/ 278 w 336"/>
                  <a:gd name="T57" fmla="*/ 319 h 444"/>
                  <a:gd name="T58" fmla="*/ 251 w 336"/>
                  <a:gd name="T59" fmla="*/ 284 h 444"/>
                  <a:gd name="T60" fmla="*/ 221 w 336"/>
                  <a:gd name="T61" fmla="*/ 235 h 444"/>
                  <a:gd name="T62" fmla="*/ 179 w 336"/>
                  <a:gd name="T63" fmla="*/ 200 h 444"/>
                  <a:gd name="T64" fmla="*/ 132 w 336"/>
                  <a:gd name="T65" fmla="*/ 181 h 444"/>
                  <a:gd name="T66" fmla="*/ 104 w 336"/>
                  <a:gd name="T67" fmla="*/ 161 h 444"/>
                  <a:gd name="T68" fmla="*/ 100 w 336"/>
                  <a:gd name="T69" fmla="*/ 129 h 444"/>
                  <a:gd name="T70" fmla="*/ 102 w 336"/>
                  <a:gd name="T71" fmla="*/ 80 h 444"/>
                  <a:gd name="T72" fmla="*/ 110 w 336"/>
                  <a:gd name="T73" fmla="*/ 26 h 444"/>
                  <a:gd name="T74" fmla="*/ 110 w 336"/>
                  <a:gd name="T75" fmla="*/ 10 h 444"/>
                  <a:gd name="T76" fmla="*/ 103 w 336"/>
                  <a:gd name="T77" fmla="*/ 3 h 444"/>
                  <a:gd name="T78" fmla="*/ 76 w 336"/>
                  <a:gd name="T79" fmla="*/ 21 h 444"/>
                  <a:gd name="T80" fmla="*/ 39 w 336"/>
                  <a:gd name="T81" fmla="*/ 74 h 444"/>
                  <a:gd name="T82" fmla="*/ 18 w 336"/>
                  <a:gd name="T83" fmla="*/ 133 h 444"/>
                  <a:gd name="T84" fmla="*/ 7 w 336"/>
                  <a:gd name="T85" fmla="*/ 191 h 444"/>
                  <a:gd name="T86" fmla="*/ 4 w 336"/>
                  <a:gd name="T87" fmla="*/ 217 h 444"/>
                  <a:gd name="T88" fmla="*/ 1 w 336"/>
                  <a:gd name="T89" fmla="*/ 219 h 444"/>
                  <a:gd name="T90" fmla="*/ 3 w 336"/>
                  <a:gd name="T91" fmla="*/ 225 h 444"/>
                  <a:gd name="T92" fmla="*/ 9 w 336"/>
                  <a:gd name="T93" fmla="*/ 232 h 444"/>
                  <a:gd name="T94" fmla="*/ 13 w 336"/>
                  <a:gd name="T95" fmla="*/ 233 h 444"/>
                  <a:gd name="T96" fmla="*/ 18 w 336"/>
                  <a:gd name="T97" fmla="*/ 230 h 444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36" h="444">
                    <a:moveTo>
                      <a:pt x="20" y="227"/>
                    </a:moveTo>
                    <a:lnTo>
                      <a:pt x="24" y="224"/>
                    </a:lnTo>
                    <a:lnTo>
                      <a:pt x="24" y="220"/>
                    </a:lnTo>
                    <a:lnTo>
                      <a:pt x="26" y="200"/>
                    </a:lnTo>
                    <a:lnTo>
                      <a:pt x="29" y="177"/>
                    </a:lnTo>
                    <a:lnTo>
                      <a:pt x="33" y="152"/>
                    </a:lnTo>
                    <a:lnTo>
                      <a:pt x="39" y="126"/>
                    </a:lnTo>
                    <a:lnTo>
                      <a:pt x="49" y="101"/>
                    </a:lnTo>
                    <a:lnTo>
                      <a:pt x="59" y="76"/>
                    </a:lnTo>
                    <a:lnTo>
                      <a:pt x="73" y="53"/>
                    </a:lnTo>
                    <a:lnTo>
                      <a:pt x="90" y="33"/>
                    </a:lnTo>
                    <a:lnTo>
                      <a:pt x="86" y="49"/>
                    </a:lnTo>
                    <a:lnTo>
                      <a:pt x="84" y="69"/>
                    </a:lnTo>
                    <a:lnTo>
                      <a:pt x="83" y="91"/>
                    </a:lnTo>
                    <a:lnTo>
                      <a:pt x="82" y="113"/>
                    </a:lnTo>
                    <a:lnTo>
                      <a:pt x="82" y="132"/>
                    </a:lnTo>
                    <a:lnTo>
                      <a:pt x="84" y="151"/>
                    </a:lnTo>
                    <a:lnTo>
                      <a:pt x="86" y="171"/>
                    </a:lnTo>
                    <a:lnTo>
                      <a:pt x="90" y="190"/>
                    </a:lnTo>
                    <a:lnTo>
                      <a:pt x="92" y="197"/>
                    </a:lnTo>
                    <a:lnTo>
                      <a:pt x="103" y="195"/>
                    </a:lnTo>
                    <a:lnTo>
                      <a:pt x="126" y="198"/>
                    </a:lnTo>
                    <a:lnTo>
                      <a:pt x="149" y="205"/>
                    </a:lnTo>
                    <a:lnTo>
                      <a:pt x="170" y="215"/>
                    </a:lnTo>
                    <a:lnTo>
                      <a:pt x="190" y="231"/>
                    </a:lnTo>
                    <a:lnTo>
                      <a:pt x="208" y="248"/>
                    </a:lnTo>
                    <a:lnTo>
                      <a:pt x="224" y="271"/>
                    </a:lnTo>
                    <a:lnTo>
                      <a:pt x="237" y="296"/>
                    </a:lnTo>
                    <a:lnTo>
                      <a:pt x="248" y="323"/>
                    </a:lnTo>
                    <a:lnTo>
                      <a:pt x="249" y="327"/>
                    </a:lnTo>
                    <a:lnTo>
                      <a:pt x="254" y="329"/>
                    </a:lnTo>
                    <a:lnTo>
                      <a:pt x="267" y="334"/>
                    </a:lnTo>
                    <a:lnTo>
                      <a:pt x="280" y="343"/>
                    </a:lnTo>
                    <a:lnTo>
                      <a:pt x="290" y="353"/>
                    </a:lnTo>
                    <a:lnTo>
                      <a:pt x="300" y="366"/>
                    </a:lnTo>
                    <a:lnTo>
                      <a:pt x="307" y="380"/>
                    </a:lnTo>
                    <a:lnTo>
                      <a:pt x="313" y="397"/>
                    </a:lnTo>
                    <a:lnTo>
                      <a:pt x="316" y="415"/>
                    </a:lnTo>
                    <a:lnTo>
                      <a:pt x="317" y="432"/>
                    </a:lnTo>
                    <a:lnTo>
                      <a:pt x="317" y="433"/>
                    </a:lnTo>
                    <a:lnTo>
                      <a:pt x="317" y="436"/>
                    </a:lnTo>
                    <a:lnTo>
                      <a:pt x="317" y="437"/>
                    </a:lnTo>
                    <a:lnTo>
                      <a:pt x="317" y="439"/>
                    </a:lnTo>
                    <a:lnTo>
                      <a:pt x="322" y="440"/>
                    </a:lnTo>
                    <a:lnTo>
                      <a:pt x="327" y="442"/>
                    </a:lnTo>
                    <a:lnTo>
                      <a:pt x="330" y="443"/>
                    </a:lnTo>
                    <a:lnTo>
                      <a:pt x="335" y="444"/>
                    </a:lnTo>
                    <a:lnTo>
                      <a:pt x="336" y="442"/>
                    </a:lnTo>
                    <a:lnTo>
                      <a:pt x="336" y="438"/>
                    </a:lnTo>
                    <a:lnTo>
                      <a:pt x="336" y="435"/>
                    </a:lnTo>
                    <a:lnTo>
                      <a:pt x="336" y="432"/>
                    </a:lnTo>
                    <a:lnTo>
                      <a:pt x="335" y="411"/>
                    </a:lnTo>
                    <a:lnTo>
                      <a:pt x="331" y="392"/>
                    </a:lnTo>
                    <a:lnTo>
                      <a:pt x="324" y="373"/>
                    </a:lnTo>
                    <a:lnTo>
                      <a:pt x="316" y="357"/>
                    </a:lnTo>
                    <a:lnTo>
                      <a:pt x="306" y="342"/>
                    </a:lnTo>
                    <a:lnTo>
                      <a:pt x="293" y="330"/>
                    </a:lnTo>
                    <a:lnTo>
                      <a:pt x="278" y="319"/>
                    </a:lnTo>
                    <a:lnTo>
                      <a:pt x="263" y="312"/>
                    </a:lnTo>
                    <a:lnTo>
                      <a:pt x="251" y="284"/>
                    </a:lnTo>
                    <a:lnTo>
                      <a:pt x="237" y="258"/>
                    </a:lnTo>
                    <a:lnTo>
                      <a:pt x="221" y="235"/>
                    </a:lnTo>
                    <a:lnTo>
                      <a:pt x="202" y="215"/>
                    </a:lnTo>
                    <a:lnTo>
                      <a:pt x="179" y="200"/>
                    </a:lnTo>
                    <a:lnTo>
                      <a:pt x="157" y="188"/>
                    </a:lnTo>
                    <a:lnTo>
                      <a:pt x="132" y="181"/>
                    </a:lnTo>
                    <a:lnTo>
                      <a:pt x="108" y="178"/>
                    </a:lnTo>
                    <a:lnTo>
                      <a:pt x="104" y="161"/>
                    </a:lnTo>
                    <a:lnTo>
                      <a:pt x="103" y="146"/>
                    </a:lnTo>
                    <a:lnTo>
                      <a:pt x="100" y="129"/>
                    </a:lnTo>
                    <a:lnTo>
                      <a:pt x="100" y="114"/>
                    </a:lnTo>
                    <a:lnTo>
                      <a:pt x="102" y="80"/>
                    </a:lnTo>
                    <a:lnTo>
                      <a:pt x="106" y="49"/>
                    </a:lnTo>
                    <a:lnTo>
                      <a:pt x="110" y="26"/>
                    </a:lnTo>
                    <a:lnTo>
                      <a:pt x="113" y="13"/>
                    </a:lnTo>
                    <a:lnTo>
                      <a:pt x="110" y="10"/>
                    </a:lnTo>
                    <a:lnTo>
                      <a:pt x="106" y="7"/>
                    </a:lnTo>
                    <a:lnTo>
                      <a:pt x="103" y="3"/>
                    </a:lnTo>
                    <a:lnTo>
                      <a:pt x="99" y="0"/>
                    </a:lnTo>
                    <a:lnTo>
                      <a:pt x="76" y="21"/>
                    </a:lnTo>
                    <a:lnTo>
                      <a:pt x="56" y="46"/>
                    </a:lnTo>
                    <a:lnTo>
                      <a:pt x="39" y="74"/>
                    </a:lnTo>
                    <a:lnTo>
                      <a:pt x="27" y="103"/>
                    </a:lnTo>
                    <a:lnTo>
                      <a:pt x="18" y="133"/>
                    </a:lnTo>
                    <a:lnTo>
                      <a:pt x="12" y="162"/>
                    </a:lnTo>
                    <a:lnTo>
                      <a:pt x="7" y="191"/>
                    </a:lnTo>
                    <a:lnTo>
                      <a:pt x="5" y="215"/>
                    </a:lnTo>
                    <a:lnTo>
                      <a:pt x="4" y="217"/>
                    </a:lnTo>
                    <a:lnTo>
                      <a:pt x="3" y="218"/>
                    </a:lnTo>
                    <a:lnTo>
                      <a:pt x="1" y="219"/>
                    </a:lnTo>
                    <a:lnTo>
                      <a:pt x="0" y="220"/>
                    </a:lnTo>
                    <a:lnTo>
                      <a:pt x="3" y="225"/>
                    </a:lnTo>
                    <a:lnTo>
                      <a:pt x="6" y="228"/>
                    </a:lnTo>
                    <a:lnTo>
                      <a:pt x="9" y="232"/>
                    </a:lnTo>
                    <a:lnTo>
                      <a:pt x="11" y="235"/>
                    </a:lnTo>
                    <a:lnTo>
                      <a:pt x="13" y="233"/>
                    </a:lnTo>
                    <a:lnTo>
                      <a:pt x="16" y="231"/>
                    </a:lnTo>
                    <a:lnTo>
                      <a:pt x="18" y="230"/>
                    </a:lnTo>
                    <a:lnTo>
                      <a:pt x="20" y="227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Freeform 27"/>
              <p:cNvSpPr>
                <a:spLocks/>
              </p:cNvSpPr>
              <p:nvPr/>
            </p:nvSpPr>
            <p:spPr bwMode="auto">
              <a:xfrm>
                <a:off x="4228" y="2674"/>
                <a:ext cx="408" cy="404"/>
              </a:xfrm>
              <a:custGeom>
                <a:avLst/>
                <a:gdLst>
                  <a:gd name="T0" fmla="*/ 388 w 408"/>
                  <a:gd name="T1" fmla="*/ 239 h 404"/>
                  <a:gd name="T2" fmla="*/ 375 w 408"/>
                  <a:gd name="T3" fmla="*/ 274 h 404"/>
                  <a:gd name="T4" fmla="*/ 354 w 408"/>
                  <a:gd name="T5" fmla="*/ 301 h 404"/>
                  <a:gd name="T6" fmla="*/ 325 w 408"/>
                  <a:gd name="T7" fmla="*/ 315 h 404"/>
                  <a:gd name="T8" fmla="*/ 295 w 408"/>
                  <a:gd name="T9" fmla="*/ 316 h 404"/>
                  <a:gd name="T10" fmla="*/ 278 w 408"/>
                  <a:gd name="T11" fmla="*/ 335 h 404"/>
                  <a:gd name="T12" fmla="*/ 252 w 408"/>
                  <a:gd name="T13" fmla="*/ 360 h 404"/>
                  <a:gd name="T14" fmla="*/ 223 w 408"/>
                  <a:gd name="T15" fmla="*/ 376 h 404"/>
                  <a:gd name="T16" fmla="*/ 192 w 408"/>
                  <a:gd name="T17" fmla="*/ 384 h 404"/>
                  <a:gd name="T18" fmla="*/ 144 w 408"/>
                  <a:gd name="T19" fmla="*/ 381 h 404"/>
                  <a:gd name="T20" fmla="*/ 89 w 408"/>
                  <a:gd name="T21" fmla="*/ 350 h 404"/>
                  <a:gd name="T22" fmla="*/ 46 w 408"/>
                  <a:gd name="T23" fmla="*/ 295 h 404"/>
                  <a:gd name="T24" fmla="*/ 23 w 408"/>
                  <a:gd name="T25" fmla="*/ 222 h 404"/>
                  <a:gd name="T26" fmla="*/ 20 w 408"/>
                  <a:gd name="T27" fmla="*/ 156 h 404"/>
                  <a:gd name="T28" fmla="*/ 29 w 408"/>
                  <a:gd name="T29" fmla="*/ 110 h 404"/>
                  <a:gd name="T30" fmla="*/ 45 w 408"/>
                  <a:gd name="T31" fmla="*/ 67 h 404"/>
                  <a:gd name="T32" fmla="*/ 70 w 408"/>
                  <a:gd name="T33" fmla="*/ 31 h 404"/>
                  <a:gd name="T34" fmla="*/ 82 w 408"/>
                  <a:gd name="T35" fmla="*/ 12 h 404"/>
                  <a:gd name="T36" fmla="*/ 76 w 408"/>
                  <a:gd name="T37" fmla="*/ 5 h 404"/>
                  <a:gd name="T38" fmla="*/ 57 w 408"/>
                  <a:gd name="T39" fmla="*/ 17 h 404"/>
                  <a:gd name="T40" fmla="*/ 30 w 408"/>
                  <a:gd name="T41" fmla="*/ 57 h 404"/>
                  <a:gd name="T42" fmla="*/ 11 w 408"/>
                  <a:gd name="T43" fmla="*/ 103 h 404"/>
                  <a:gd name="T44" fmla="*/ 1 w 408"/>
                  <a:gd name="T45" fmla="*/ 153 h 404"/>
                  <a:gd name="T46" fmla="*/ 4 w 408"/>
                  <a:gd name="T47" fmla="*/ 225 h 404"/>
                  <a:gd name="T48" fmla="*/ 31 w 408"/>
                  <a:gd name="T49" fmla="*/ 305 h 404"/>
                  <a:gd name="T50" fmla="*/ 78 w 408"/>
                  <a:gd name="T51" fmla="*/ 367 h 404"/>
                  <a:gd name="T52" fmla="*/ 140 w 408"/>
                  <a:gd name="T53" fmla="*/ 400 h 404"/>
                  <a:gd name="T54" fmla="*/ 193 w 408"/>
                  <a:gd name="T55" fmla="*/ 403 h 404"/>
                  <a:gd name="T56" fmla="*/ 228 w 408"/>
                  <a:gd name="T57" fmla="*/ 394 h 404"/>
                  <a:gd name="T58" fmla="*/ 259 w 408"/>
                  <a:gd name="T59" fmla="*/ 376 h 404"/>
                  <a:gd name="T60" fmla="*/ 289 w 408"/>
                  <a:gd name="T61" fmla="*/ 350 h 404"/>
                  <a:gd name="T62" fmla="*/ 304 w 408"/>
                  <a:gd name="T63" fmla="*/ 336 h 404"/>
                  <a:gd name="T64" fmla="*/ 309 w 408"/>
                  <a:gd name="T65" fmla="*/ 336 h 404"/>
                  <a:gd name="T66" fmla="*/ 329 w 408"/>
                  <a:gd name="T67" fmla="*/ 334 h 404"/>
                  <a:gd name="T68" fmla="*/ 363 w 408"/>
                  <a:gd name="T69" fmla="*/ 317 h 404"/>
                  <a:gd name="T70" fmla="*/ 389 w 408"/>
                  <a:gd name="T71" fmla="*/ 286 h 404"/>
                  <a:gd name="T72" fmla="*/ 404 w 408"/>
                  <a:gd name="T73" fmla="*/ 246 h 404"/>
                  <a:gd name="T74" fmla="*/ 403 w 408"/>
                  <a:gd name="T75" fmla="*/ 223 h 404"/>
                  <a:gd name="T76" fmla="*/ 395 w 408"/>
                  <a:gd name="T77" fmla="*/ 220 h 404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408" h="404">
                    <a:moveTo>
                      <a:pt x="390" y="219"/>
                    </a:moveTo>
                    <a:lnTo>
                      <a:pt x="388" y="239"/>
                    </a:lnTo>
                    <a:lnTo>
                      <a:pt x="382" y="257"/>
                    </a:lnTo>
                    <a:lnTo>
                      <a:pt x="375" y="274"/>
                    </a:lnTo>
                    <a:lnTo>
                      <a:pt x="364" y="289"/>
                    </a:lnTo>
                    <a:lnTo>
                      <a:pt x="354" y="301"/>
                    </a:lnTo>
                    <a:lnTo>
                      <a:pt x="340" y="309"/>
                    </a:lnTo>
                    <a:lnTo>
                      <a:pt x="325" y="315"/>
                    </a:lnTo>
                    <a:lnTo>
                      <a:pt x="310" y="317"/>
                    </a:lnTo>
                    <a:lnTo>
                      <a:pt x="295" y="316"/>
                    </a:lnTo>
                    <a:lnTo>
                      <a:pt x="290" y="319"/>
                    </a:lnTo>
                    <a:lnTo>
                      <a:pt x="278" y="335"/>
                    </a:lnTo>
                    <a:lnTo>
                      <a:pt x="267" y="348"/>
                    </a:lnTo>
                    <a:lnTo>
                      <a:pt x="252" y="360"/>
                    </a:lnTo>
                    <a:lnTo>
                      <a:pt x="238" y="368"/>
                    </a:lnTo>
                    <a:lnTo>
                      <a:pt x="223" y="376"/>
                    </a:lnTo>
                    <a:lnTo>
                      <a:pt x="208" y="381"/>
                    </a:lnTo>
                    <a:lnTo>
                      <a:pt x="192" y="384"/>
                    </a:lnTo>
                    <a:lnTo>
                      <a:pt x="176" y="385"/>
                    </a:lnTo>
                    <a:lnTo>
                      <a:pt x="144" y="381"/>
                    </a:lnTo>
                    <a:lnTo>
                      <a:pt x="115" y="369"/>
                    </a:lnTo>
                    <a:lnTo>
                      <a:pt x="89" y="350"/>
                    </a:lnTo>
                    <a:lnTo>
                      <a:pt x="65" y="325"/>
                    </a:lnTo>
                    <a:lnTo>
                      <a:pt x="46" y="295"/>
                    </a:lnTo>
                    <a:lnTo>
                      <a:pt x="32" y="261"/>
                    </a:lnTo>
                    <a:lnTo>
                      <a:pt x="23" y="222"/>
                    </a:lnTo>
                    <a:lnTo>
                      <a:pt x="19" y="180"/>
                    </a:lnTo>
                    <a:lnTo>
                      <a:pt x="20" y="156"/>
                    </a:lnTo>
                    <a:lnTo>
                      <a:pt x="24" y="132"/>
                    </a:lnTo>
                    <a:lnTo>
                      <a:pt x="29" y="110"/>
                    </a:lnTo>
                    <a:lnTo>
                      <a:pt x="36" y="87"/>
                    </a:lnTo>
                    <a:lnTo>
                      <a:pt x="45" y="67"/>
                    </a:lnTo>
                    <a:lnTo>
                      <a:pt x="57" y="48"/>
                    </a:lnTo>
                    <a:lnTo>
                      <a:pt x="70" y="31"/>
                    </a:lnTo>
                    <a:lnTo>
                      <a:pt x="84" y="15"/>
                    </a:lnTo>
                    <a:lnTo>
                      <a:pt x="82" y="12"/>
                    </a:lnTo>
                    <a:lnTo>
                      <a:pt x="79" y="8"/>
                    </a:lnTo>
                    <a:lnTo>
                      <a:pt x="76" y="5"/>
                    </a:lnTo>
                    <a:lnTo>
                      <a:pt x="73" y="0"/>
                    </a:lnTo>
                    <a:lnTo>
                      <a:pt x="57" y="17"/>
                    </a:lnTo>
                    <a:lnTo>
                      <a:pt x="43" y="37"/>
                    </a:lnTo>
                    <a:lnTo>
                      <a:pt x="30" y="57"/>
                    </a:lnTo>
                    <a:lnTo>
                      <a:pt x="19" y="79"/>
                    </a:lnTo>
                    <a:lnTo>
                      <a:pt x="11" y="103"/>
                    </a:lnTo>
                    <a:lnTo>
                      <a:pt x="5" y="127"/>
                    </a:lnTo>
                    <a:lnTo>
                      <a:pt x="1" y="153"/>
                    </a:lnTo>
                    <a:lnTo>
                      <a:pt x="0" y="180"/>
                    </a:lnTo>
                    <a:lnTo>
                      <a:pt x="4" y="225"/>
                    </a:lnTo>
                    <a:lnTo>
                      <a:pt x="14" y="268"/>
                    </a:lnTo>
                    <a:lnTo>
                      <a:pt x="31" y="305"/>
                    </a:lnTo>
                    <a:lnTo>
                      <a:pt x="52" y="338"/>
                    </a:lnTo>
                    <a:lnTo>
                      <a:pt x="78" y="367"/>
                    </a:lnTo>
                    <a:lnTo>
                      <a:pt x="107" y="387"/>
                    </a:lnTo>
                    <a:lnTo>
                      <a:pt x="140" y="400"/>
                    </a:lnTo>
                    <a:lnTo>
                      <a:pt x="176" y="404"/>
                    </a:lnTo>
                    <a:lnTo>
                      <a:pt x="193" y="403"/>
                    </a:lnTo>
                    <a:lnTo>
                      <a:pt x="211" y="400"/>
                    </a:lnTo>
                    <a:lnTo>
                      <a:pt x="228" y="394"/>
                    </a:lnTo>
                    <a:lnTo>
                      <a:pt x="244" y="385"/>
                    </a:lnTo>
                    <a:lnTo>
                      <a:pt x="259" y="376"/>
                    </a:lnTo>
                    <a:lnTo>
                      <a:pt x="275" y="364"/>
                    </a:lnTo>
                    <a:lnTo>
                      <a:pt x="289" y="350"/>
                    </a:lnTo>
                    <a:lnTo>
                      <a:pt x="302" y="335"/>
                    </a:lnTo>
                    <a:lnTo>
                      <a:pt x="304" y="336"/>
                    </a:lnTo>
                    <a:lnTo>
                      <a:pt x="308" y="336"/>
                    </a:lnTo>
                    <a:lnTo>
                      <a:pt x="309" y="336"/>
                    </a:lnTo>
                    <a:lnTo>
                      <a:pt x="310" y="336"/>
                    </a:lnTo>
                    <a:lnTo>
                      <a:pt x="329" y="334"/>
                    </a:lnTo>
                    <a:lnTo>
                      <a:pt x="347" y="328"/>
                    </a:lnTo>
                    <a:lnTo>
                      <a:pt x="363" y="317"/>
                    </a:lnTo>
                    <a:lnTo>
                      <a:pt x="377" y="303"/>
                    </a:lnTo>
                    <a:lnTo>
                      <a:pt x="389" y="286"/>
                    </a:lnTo>
                    <a:lnTo>
                      <a:pt x="399" y="268"/>
                    </a:lnTo>
                    <a:lnTo>
                      <a:pt x="404" y="246"/>
                    </a:lnTo>
                    <a:lnTo>
                      <a:pt x="408" y="224"/>
                    </a:lnTo>
                    <a:lnTo>
                      <a:pt x="403" y="223"/>
                    </a:lnTo>
                    <a:lnTo>
                      <a:pt x="400" y="222"/>
                    </a:lnTo>
                    <a:lnTo>
                      <a:pt x="395" y="220"/>
                    </a:lnTo>
                    <a:lnTo>
                      <a:pt x="390" y="219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Freeform 28"/>
              <p:cNvSpPr>
                <a:spLocks/>
              </p:cNvSpPr>
              <p:nvPr/>
            </p:nvSpPr>
            <p:spPr bwMode="auto">
              <a:xfrm>
                <a:off x="4400" y="2443"/>
                <a:ext cx="20" cy="24"/>
              </a:xfrm>
              <a:custGeom>
                <a:avLst/>
                <a:gdLst>
                  <a:gd name="T0" fmla="*/ 20 w 20"/>
                  <a:gd name="T1" fmla="*/ 5 h 24"/>
                  <a:gd name="T2" fmla="*/ 19 w 20"/>
                  <a:gd name="T3" fmla="*/ 4 h 24"/>
                  <a:gd name="T4" fmla="*/ 18 w 20"/>
                  <a:gd name="T5" fmla="*/ 3 h 24"/>
                  <a:gd name="T6" fmla="*/ 17 w 20"/>
                  <a:gd name="T7" fmla="*/ 1 h 24"/>
                  <a:gd name="T8" fmla="*/ 16 w 20"/>
                  <a:gd name="T9" fmla="*/ 0 h 24"/>
                  <a:gd name="T10" fmla="*/ 1 w 20"/>
                  <a:gd name="T11" fmla="*/ 11 h 24"/>
                  <a:gd name="T12" fmla="*/ 0 w 20"/>
                  <a:gd name="T13" fmla="*/ 11 h 24"/>
                  <a:gd name="T14" fmla="*/ 0 w 20"/>
                  <a:gd name="T15" fmla="*/ 11 h 24"/>
                  <a:gd name="T16" fmla="*/ 0 w 20"/>
                  <a:gd name="T17" fmla="*/ 11 h 24"/>
                  <a:gd name="T18" fmla="*/ 0 w 20"/>
                  <a:gd name="T19" fmla="*/ 11 h 24"/>
                  <a:gd name="T20" fmla="*/ 4 w 20"/>
                  <a:gd name="T21" fmla="*/ 14 h 24"/>
                  <a:gd name="T22" fmla="*/ 7 w 20"/>
                  <a:gd name="T23" fmla="*/ 18 h 24"/>
                  <a:gd name="T24" fmla="*/ 11 w 20"/>
                  <a:gd name="T25" fmla="*/ 21 h 24"/>
                  <a:gd name="T26" fmla="*/ 14 w 20"/>
                  <a:gd name="T27" fmla="*/ 24 h 24"/>
                  <a:gd name="T28" fmla="*/ 14 w 20"/>
                  <a:gd name="T29" fmla="*/ 23 h 24"/>
                  <a:gd name="T30" fmla="*/ 16 w 20"/>
                  <a:gd name="T31" fmla="*/ 23 h 24"/>
                  <a:gd name="T32" fmla="*/ 16 w 20"/>
                  <a:gd name="T33" fmla="*/ 21 h 24"/>
                  <a:gd name="T34" fmla="*/ 16 w 20"/>
                  <a:gd name="T35" fmla="*/ 21 h 24"/>
                  <a:gd name="T36" fmla="*/ 20 w 20"/>
                  <a:gd name="T37" fmla="*/ 5 h 2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0" h="24">
                    <a:moveTo>
                      <a:pt x="20" y="5"/>
                    </a:moveTo>
                    <a:lnTo>
                      <a:pt x="19" y="4"/>
                    </a:lnTo>
                    <a:lnTo>
                      <a:pt x="18" y="3"/>
                    </a:lnTo>
                    <a:lnTo>
                      <a:pt x="17" y="1"/>
                    </a:lnTo>
                    <a:lnTo>
                      <a:pt x="16" y="0"/>
                    </a:lnTo>
                    <a:lnTo>
                      <a:pt x="1" y="11"/>
                    </a:lnTo>
                    <a:lnTo>
                      <a:pt x="0" y="11"/>
                    </a:lnTo>
                    <a:lnTo>
                      <a:pt x="4" y="14"/>
                    </a:lnTo>
                    <a:lnTo>
                      <a:pt x="7" y="18"/>
                    </a:lnTo>
                    <a:lnTo>
                      <a:pt x="11" y="21"/>
                    </a:lnTo>
                    <a:lnTo>
                      <a:pt x="14" y="24"/>
                    </a:lnTo>
                    <a:lnTo>
                      <a:pt x="14" y="23"/>
                    </a:lnTo>
                    <a:lnTo>
                      <a:pt x="16" y="23"/>
                    </a:lnTo>
                    <a:lnTo>
                      <a:pt x="16" y="21"/>
                    </a:lnTo>
                    <a:lnTo>
                      <a:pt x="20" y="5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Freeform 29"/>
              <p:cNvSpPr>
                <a:spLocks/>
              </p:cNvSpPr>
              <p:nvPr/>
            </p:nvSpPr>
            <p:spPr bwMode="auto">
              <a:xfrm>
                <a:off x="4353" y="2747"/>
                <a:ext cx="132" cy="132"/>
              </a:xfrm>
              <a:custGeom>
                <a:avLst/>
                <a:gdLst>
                  <a:gd name="T0" fmla="*/ 72 w 132"/>
                  <a:gd name="T1" fmla="*/ 132 h 132"/>
                  <a:gd name="T2" fmla="*/ 81 w 132"/>
                  <a:gd name="T3" fmla="*/ 131 h 132"/>
                  <a:gd name="T4" fmla="*/ 90 w 132"/>
                  <a:gd name="T5" fmla="*/ 130 h 132"/>
                  <a:gd name="T6" fmla="*/ 98 w 132"/>
                  <a:gd name="T7" fmla="*/ 126 h 132"/>
                  <a:gd name="T8" fmla="*/ 106 w 132"/>
                  <a:gd name="T9" fmla="*/ 122 h 132"/>
                  <a:gd name="T10" fmla="*/ 114 w 132"/>
                  <a:gd name="T11" fmla="*/ 116 h 132"/>
                  <a:gd name="T12" fmla="*/ 120 w 132"/>
                  <a:gd name="T13" fmla="*/ 109 h 132"/>
                  <a:gd name="T14" fmla="*/ 127 w 132"/>
                  <a:gd name="T15" fmla="*/ 100 h 132"/>
                  <a:gd name="T16" fmla="*/ 132 w 132"/>
                  <a:gd name="T17" fmla="*/ 92 h 132"/>
                  <a:gd name="T18" fmla="*/ 127 w 132"/>
                  <a:gd name="T19" fmla="*/ 90 h 132"/>
                  <a:gd name="T20" fmla="*/ 124 w 132"/>
                  <a:gd name="T21" fmla="*/ 87 h 132"/>
                  <a:gd name="T22" fmla="*/ 120 w 132"/>
                  <a:gd name="T23" fmla="*/ 85 h 132"/>
                  <a:gd name="T24" fmla="*/ 116 w 132"/>
                  <a:gd name="T25" fmla="*/ 83 h 132"/>
                  <a:gd name="T26" fmla="*/ 112 w 132"/>
                  <a:gd name="T27" fmla="*/ 90 h 132"/>
                  <a:gd name="T28" fmla="*/ 107 w 132"/>
                  <a:gd name="T29" fmla="*/ 96 h 132"/>
                  <a:gd name="T30" fmla="*/ 103 w 132"/>
                  <a:gd name="T31" fmla="*/ 100 h 132"/>
                  <a:gd name="T32" fmla="*/ 98 w 132"/>
                  <a:gd name="T33" fmla="*/ 105 h 132"/>
                  <a:gd name="T34" fmla="*/ 92 w 132"/>
                  <a:gd name="T35" fmla="*/ 109 h 132"/>
                  <a:gd name="T36" fmla="*/ 85 w 132"/>
                  <a:gd name="T37" fmla="*/ 111 h 132"/>
                  <a:gd name="T38" fmla="*/ 79 w 132"/>
                  <a:gd name="T39" fmla="*/ 113 h 132"/>
                  <a:gd name="T40" fmla="*/ 72 w 132"/>
                  <a:gd name="T41" fmla="*/ 113 h 132"/>
                  <a:gd name="T42" fmla="*/ 61 w 132"/>
                  <a:gd name="T43" fmla="*/ 112 h 132"/>
                  <a:gd name="T44" fmla="*/ 51 w 132"/>
                  <a:gd name="T45" fmla="*/ 107 h 132"/>
                  <a:gd name="T46" fmla="*/ 43 w 132"/>
                  <a:gd name="T47" fmla="*/ 100 h 132"/>
                  <a:gd name="T48" fmla="*/ 34 w 132"/>
                  <a:gd name="T49" fmla="*/ 92 h 132"/>
                  <a:gd name="T50" fmla="*/ 28 w 132"/>
                  <a:gd name="T51" fmla="*/ 80 h 132"/>
                  <a:gd name="T52" fmla="*/ 24 w 132"/>
                  <a:gd name="T53" fmla="*/ 69 h 132"/>
                  <a:gd name="T54" fmla="*/ 20 w 132"/>
                  <a:gd name="T55" fmla="*/ 54 h 132"/>
                  <a:gd name="T56" fmla="*/ 19 w 132"/>
                  <a:gd name="T57" fmla="*/ 39 h 132"/>
                  <a:gd name="T58" fmla="*/ 19 w 132"/>
                  <a:gd name="T59" fmla="*/ 33 h 132"/>
                  <a:gd name="T60" fmla="*/ 20 w 132"/>
                  <a:gd name="T61" fmla="*/ 27 h 132"/>
                  <a:gd name="T62" fmla="*/ 21 w 132"/>
                  <a:gd name="T63" fmla="*/ 21 h 132"/>
                  <a:gd name="T64" fmla="*/ 23 w 132"/>
                  <a:gd name="T65" fmla="*/ 16 h 132"/>
                  <a:gd name="T66" fmla="*/ 18 w 132"/>
                  <a:gd name="T67" fmla="*/ 12 h 132"/>
                  <a:gd name="T68" fmla="*/ 14 w 132"/>
                  <a:gd name="T69" fmla="*/ 8 h 132"/>
                  <a:gd name="T70" fmla="*/ 11 w 132"/>
                  <a:gd name="T71" fmla="*/ 5 h 132"/>
                  <a:gd name="T72" fmla="*/ 7 w 132"/>
                  <a:gd name="T73" fmla="*/ 0 h 132"/>
                  <a:gd name="T74" fmla="*/ 4 w 132"/>
                  <a:gd name="T75" fmla="*/ 10 h 132"/>
                  <a:gd name="T76" fmla="*/ 2 w 132"/>
                  <a:gd name="T77" fmla="*/ 19 h 132"/>
                  <a:gd name="T78" fmla="*/ 0 w 132"/>
                  <a:gd name="T79" fmla="*/ 30 h 132"/>
                  <a:gd name="T80" fmla="*/ 0 w 132"/>
                  <a:gd name="T81" fmla="*/ 39 h 132"/>
                  <a:gd name="T82" fmla="*/ 1 w 132"/>
                  <a:gd name="T83" fmla="*/ 58 h 132"/>
                  <a:gd name="T84" fmla="*/ 6 w 132"/>
                  <a:gd name="T85" fmla="*/ 76 h 132"/>
                  <a:gd name="T86" fmla="*/ 13 w 132"/>
                  <a:gd name="T87" fmla="*/ 91 h 132"/>
                  <a:gd name="T88" fmla="*/ 21 w 132"/>
                  <a:gd name="T89" fmla="*/ 105 h 132"/>
                  <a:gd name="T90" fmla="*/ 32 w 132"/>
                  <a:gd name="T91" fmla="*/ 117 h 132"/>
                  <a:gd name="T92" fmla="*/ 45 w 132"/>
                  <a:gd name="T93" fmla="*/ 125 h 132"/>
                  <a:gd name="T94" fmla="*/ 58 w 132"/>
                  <a:gd name="T95" fmla="*/ 130 h 132"/>
                  <a:gd name="T96" fmla="*/ 72 w 132"/>
                  <a:gd name="T97" fmla="*/ 132 h 13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32" h="132">
                    <a:moveTo>
                      <a:pt x="72" y="132"/>
                    </a:moveTo>
                    <a:lnTo>
                      <a:pt x="81" y="131"/>
                    </a:lnTo>
                    <a:lnTo>
                      <a:pt x="90" y="130"/>
                    </a:lnTo>
                    <a:lnTo>
                      <a:pt x="98" y="126"/>
                    </a:lnTo>
                    <a:lnTo>
                      <a:pt x="106" y="122"/>
                    </a:lnTo>
                    <a:lnTo>
                      <a:pt x="114" y="116"/>
                    </a:lnTo>
                    <a:lnTo>
                      <a:pt x="120" y="109"/>
                    </a:lnTo>
                    <a:lnTo>
                      <a:pt x="127" y="100"/>
                    </a:lnTo>
                    <a:lnTo>
                      <a:pt x="132" y="92"/>
                    </a:lnTo>
                    <a:lnTo>
                      <a:pt x="127" y="90"/>
                    </a:lnTo>
                    <a:lnTo>
                      <a:pt x="124" y="87"/>
                    </a:lnTo>
                    <a:lnTo>
                      <a:pt x="120" y="85"/>
                    </a:lnTo>
                    <a:lnTo>
                      <a:pt x="116" y="83"/>
                    </a:lnTo>
                    <a:lnTo>
                      <a:pt x="112" y="90"/>
                    </a:lnTo>
                    <a:lnTo>
                      <a:pt x="107" y="96"/>
                    </a:lnTo>
                    <a:lnTo>
                      <a:pt x="103" y="100"/>
                    </a:lnTo>
                    <a:lnTo>
                      <a:pt x="98" y="105"/>
                    </a:lnTo>
                    <a:lnTo>
                      <a:pt x="92" y="109"/>
                    </a:lnTo>
                    <a:lnTo>
                      <a:pt x="85" y="111"/>
                    </a:lnTo>
                    <a:lnTo>
                      <a:pt x="79" y="113"/>
                    </a:lnTo>
                    <a:lnTo>
                      <a:pt x="72" y="113"/>
                    </a:lnTo>
                    <a:lnTo>
                      <a:pt x="61" y="112"/>
                    </a:lnTo>
                    <a:lnTo>
                      <a:pt x="51" y="107"/>
                    </a:lnTo>
                    <a:lnTo>
                      <a:pt x="43" y="100"/>
                    </a:lnTo>
                    <a:lnTo>
                      <a:pt x="34" y="92"/>
                    </a:lnTo>
                    <a:lnTo>
                      <a:pt x="28" y="80"/>
                    </a:lnTo>
                    <a:lnTo>
                      <a:pt x="24" y="69"/>
                    </a:lnTo>
                    <a:lnTo>
                      <a:pt x="20" y="54"/>
                    </a:lnTo>
                    <a:lnTo>
                      <a:pt x="19" y="39"/>
                    </a:lnTo>
                    <a:lnTo>
                      <a:pt x="19" y="33"/>
                    </a:lnTo>
                    <a:lnTo>
                      <a:pt x="20" y="27"/>
                    </a:lnTo>
                    <a:lnTo>
                      <a:pt x="21" y="21"/>
                    </a:lnTo>
                    <a:lnTo>
                      <a:pt x="23" y="16"/>
                    </a:lnTo>
                    <a:lnTo>
                      <a:pt x="18" y="12"/>
                    </a:lnTo>
                    <a:lnTo>
                      <a:pt x="14" y="8"/>
                    </a:lnTo>
                    <a:lnTo>
                      <a:pt x="11" y="5"/>
                    </a:lnTo>
                    <a:lnTo>
                      <a:pt x="7" y="0"/>
                    </a:lnTo>
                    <a:lnTo>
                      <a:pt x="4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9"/>
                    </a:lnTo>
                    <a:lnTo>
                      <a:pt x="1" y="58"/>
                    </a:lnTo>
                    <a:lnTo>
                      <a:pt x="6" y="76"/>
                    </a:lnTo>
                    <a:lnTo>
                      <a:pt x="13" y="91"/>
                    </a:lnTo>
                    <a:lnTo>
                      <a:pt x="21" y="105"/>
                    </a:lnTo>
                    <a:lnTo>
                      <a:pt x="32" y="117"/>
                    </a:lnTo>
                    <a:lnTo>
                      <a:pt x="45" y="125"/>
                    </a:lnTo>
                    <a:lnTo>
                      <a:pt x="58" y="130"/>
                    </a:lnTo>
                    <a:lnTo>
                      <a:pt x="72" y="132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Freeform 30"/>
              <p:cNvSpPr>
                <a:spLocks/>
              </p:cNvSpPr>
              <p:nvPr/>
            </p:nvSpPr>
            <p:spPr bwMode="auto">
              <a:xfrm>
                <a:off x="4360" y="2693"/>
                <a:ext cx="137" cy="146"/>
              </a:xfrm>
              <a:custGeom>
                <a:avLst/>
                <a:gdLst>
                  <a:gd name="T0" fmla="*/ 16 w 137"/>
                  <a:gd name="T1" fmla="*/ 70 h 146"/>
                  <a:gd name="T2" fmla="*/ 19 w 137"/>
                  <a:gd name="T3" fmla="*/ 59 h 146"/>
                  <a:gd name="T4" fmla="*/ 23 w 137"/>
                  <a:gd name="T5" fmla="*/ 49 h 146"/>
                  <a:gd name="T6" fmla="*/ 28 w 137"/>
                  <a:gd name="T7" fmla="*/ 40 h 146"/>
                  <a:gd name="T8" fmla="*/ 34 w 137"/>
                  <a:gd name="T9" fmla="*/ 33 h 146"/>
                  <a:gd name="T10" fmla="*/ 41 w 137"/>
                  <a:gd name="T11" fmla="*/ 27 h 146"/>
                  <a:gd name="T12" fmla="*/ 49 w 137"/>
                  <a:gd name="T13" fmla="*/ 22 h 146"/>
                  <a:gd name="T14" fmla="*/ 57 w 137"/>
                  <a:gd name="T15" fmla="*/ 20 h 146"/>
                  <a:gd name="T16" fmla="*/ 65 w 137"/>
                  <a:gd name="T17" fmla="*/ 19 h 146"/>
                  <a:gd name="T18" fmla="*/ 76 w 137"/>
                  <a:gd name="T19" fmla="*/ 20 h 146"/>
                  <a:gd name="T20" fmla="*/ 86 w 137"/>
                  <a:gd name="T21" fmla="*/ 25 h 146"/>
                  <a:gd name="T22" fmla="*/ 96 w 137"/>
                  <a:gd name="T23" fmla="*/ 32 h 146"/>
                  <a:gd name="T24" fmla="*/ 103 w 137"/>
                  <a:gd name="T25" fmla="*/ 41 h 146"/>
                  <a:gd name="T26" fmla="*/ 110 w 137"/>
                  <a:gd name="T27" fmla="*/ 52 h 146"/>
                  <a:gd name="T28" fmla="*/ 115 w 137"/>
                  <a:gd name="T29" fmla="*/ 65 h 146"/>
                  <a:gd name="T30" fmla="*/ 118 w 137"/>
                  <a:gd name="T31" fmla="*/ 79 h 146"/>
                  <a:gd name="T32" fmla="*/ 119 w 137"/>
                  <a:gd name="T33" fmla="*/ 93 h 146"/>
                  <a:gd name="T34" fmla="*/ 118 w 137"/>
                  <a:gd name="T35" fmla="*/ 105 h 146"/>
                  <a:gd name="T36" fmla="*/ 116 w 137"/>
                  <a:gd name="T37" fmla="*/ 117 h 146"/>
                  <a:gd name="T38" fmla="*/ 113 w 137"/>
                  <a:gd name="T39" fmla="*/ 127 h 146"/>
                  <a:gd name="T40" fmla="*/ 109 w 137"/>
                  <a:gd name="T41" fmla="*/ 137 h 146"/>
                  <a:gd name="T42" fmla="*/ 113 w 137"/>
                  <a:gd name="T43" fmla="*/ 139 h 146"/>
                  <a:gd name="T44" fmla="*/ 117 w 137"/>
                  <a:gd name="T45" fmla="*/ 141 h 146"/>
                  <a:gd name="T46" fmla="*/ 120 w 137"/>
                  <a:gd name="T47" fmla="*/ 144 h 146"/>
                  <a:gd name="T48" fmla="*/ 125 w 137"/>
                  <a:gd name="T49" fmla="*/ 146 h 146"/>
                  <a:gd name="T50" fmla="*/ 131 w 137"/>
                  <a:gd name="T51" fmla="*/ 134 h 146"/>
                  <a:gd name="T52" fmla="*/ 135 w 137"/>
                  <a:gd name="T53" fmla="*/ 121 h 146"/>
                  <a:gd name="T54" fmla="*/ 136 w 137"/>
                  <a:gd name="T55" fmla="*/ 107 h 146"/>
                  <a:gd name="T56" fmla="*/ 137 w 137"/>
                  <a:gd name="T57" fmla="*/ 93 h 146"/>
                  <a:gd name="T58" fmla="*/ 136 w 137"/>
                  <a:gd name="T59" fmla="*/ 74 h 146"/>
                  <a:gd name="T60" fmla="*/ 131 w 137"/>
                  <a:gd name="T61" fmla="*/ 58 h 146"/>
                  <a:gd name="T62" fmla="*/ 125 w 137"/>
                  <a:gd name="T63" fmla="*/ 41 h 146"/>
                  <a:gd name="T64" fmla="*/ 116 w 137"/>
                  <a:gd name="T65" fmla="*/ 27 h 146"/>
                  <a:gd name="T66" fmla="*/ 105 w 137"/>
                  <a:gd name="T67" fmla="*/ 16 h 146"/>
                  <a:gd name="T68" fmla="*/ 93 w 137"/>
                  <a:gd name="T69" fmla="*/ 7 h 146"/>
                  <a:gd name="T70" fmla="*/ 79 w 137"/>
                  <a:gd name="T71" fmla="*/ 2 h 146"/>
                  <a:gd name="T72" fmla="*/ 65 w 137"/>
                  <a:gd name="T73" fmla="*/ 0 h 146"/>
                  <a:gd name="T74" fmla="*/ 54 w 137"/>
                  <a:gd name="T75" fmla="*/ 1 h 146"/>
                  <a:gd name="T76" fmla="*/ 45 w 137"/>
                  <a:gd name="T77" fmla="*/ 4 h 146"/>
                  <a:gd name="T78" fmla="*/ 36 w 137"/>
                  <a:gd name="T79" fmla="*/ 8 h 146"/>
                  <a:gd name="T80" fmla="*/ 26 w 137"/>
                  <a:gd name="T81" fmla="*/ 15 h 146"/>
                  <a:gd name="T82" fmla="*/ 18 w 137"/>
                  <a:gd name="T83" fmla="*/ 24 h 146"/>
                  <a:gd name="T84" fmla="*/ 11 w 137"/>
                  <a:gd name="T85" fmla="*/ 32 h 146"/>
                  <a:gd name="T86" fmla="*/ 5 w 137"/>
                  <a:gd name="T87" fmla="*/ 42 h 146"/>
                  <a:gd name="T88" fmla="*/ 0 w 137"/>
                  <a:gd name="T89" fmla="*/ 54 h 146"/>
                  <a:gd name="T90" fmla="*/ 4 w 137"/>
                  <a:gd name="T91" fmla="*/ 59 h 146"/>
                  <a:gd name="T92" fmla="*/ 7 w 137"/>
                  <a:gd name="T93" fmla="*/ 62 h 146"/>
                  <a:gd name="T94" fmla="*/ 11 w 137"/>
                  <a:gd name="T95" fmla="*/ 66 h 146"/>
                  <a:gd name="T96" fmla="*/ 16 w 137"/>
                  <a:gd name="T97" fmla="*/ 70 h 14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37" h="146">
                    <a:moveTo>
                      <a:pt x="16" y="70"/>
                    </a:moveTo>
                    <a:lnTo>
                      <a:pt x="19" y="59"/>
                    </a:lnTo>
                    <a:lnTo>
                      <a:pt x="23" y="49"/>
                    </a:lnTo>
                    <a:lnTo>
                      <a:pt x="28" y="40"/>
                    </a:lnTo>
                    <a:lnTo>
                      <a:pt x="34" y="33"/>
                    </a:lnTo>
                    <a:lnTo>
                      <a:pt x="41" y="27"/>
                    </a:lnTo>
                    <a:lnTo>
                      <a:pt x="49" y="22"/>
                    </a:lnTo>
                    <a:lnTo>
                      <a:pt x="57" y="20"/>
                    </a:lnTo>
                    <a:lnTo>
                      <a:pt x="65" y="19"/>
                    </a:lnTo>
                    <a:lnTo>
                      <a:pt x="76" y="20"/>
                    </a:lnTo>
                    <a:lnTo>
                      <a:pt x="86" y="25"/>
                    </a:lnTo>
                    <a:lnTo>
                      <a:pt x="96" y="32"/>
                    </a:lnTo>
                    <a:lnTo>
                      <a:pt x="103" y="41"/>
                    </a:lnTo>
                    <a:lnTo>
                      <a:pt x="110" y="52"/>
                    </a:lnTo>
                    <a:lnTo>
                      <a:pt x="115" y="65"/>
                    </a:lnTo>
                    <a:lnTo>
                      <a:pt x="118" y="79"/>
                    </a:lnTo>
                    <a:lnTo>
                      <a:pt x="119" y="93"/>
                    </a:lnTo>
                    <a:lnTo>
                      <a:pt x="118" y="105"/>
                    </a:lnTo>
                    <a:lnTo>
                      <a:pt x="116" y="117"/>
                    </a:lnTo>
                    <a:lnTo>
                      <a:pt x="113" y="127"/>
                    </a:lnTo>
                    <a:lnTo>
                      <a:pt x="109" y="137"/>
                    </a:lnTo>
                    <a:lnTo>
                      <a:pt x="113" y="139"/>
                    </a:lnTo>
                    <a:lnTo>
                      <a:pt x="117" y="141"/>
                    </a:lnTo>
                    <a:lnTo>
                      <a:pt x="120" y="144"/>
                    </a:lnTo>
                    <a:lnTo>
                      <a:pt x="125" y="146"/>
                    </a:lnTo>
                    <a:lnTo>
                      <a:pt x="131" y="134"/>
                    </a:lnTo>
                    <a:lnTo>
                      <a:pt x="135" y="121"/>
                    </a:lnTo>
                    <a:lnTo>
                      <a:pt x="136" y="107"/>
                    </a:lnTo>
                    <a:lnTo>
                      <a:pt x="137" y="93"/>
                    </a:lnTo>
                    <a:lnTo>
                      <a:pt x="136" y="74"/>
                    </a:lnTo>
                    <a:lnTo>
                      <a:pt x="131" y="58"/>
                    </a:lnTo>
                    <a:lnTo>
                      <a:pt x="125" y="41"/>
                    </a:lnTo>
                    <a:lnTo>
                      <a:pt x="116" y="27"/>
                    </a:lnTo>
                    <a:lnTo>
                      <a:pt x="105" y="16"/>
                    </a:lnTo>
                    <a:lnTo>
                      <a:pt x="93" y="7"/>
                    </a:lnTo>
                    <a:lnTo>
                      <a:pt x="79" y="2"/>
                    </a:lnTo>
                    <a:lnTo>
                      <a:pt x="65" y="0"/>
                    </a:lnTo>
                    <a:lnTo>
                      <a:pt x="54" y="1"/>
                    </a:lnTo>
                    <a:lnTo>
                      <a:pt x="45" y="4"/>
                    </a:lnTo>
                    <a:lnTo>
                      <a:pt x="36" y="8"/>
                    </a:lnTo>
                    <a:lnTo>
                      <a:pt x="26" y="15"/>
                    </a:lnTo>
                    <a:lnTo>
                      <a:pt x="18" y="24"/>
                    </a:lnTo>
                    <a:lnTo>
                      <a:pt x="11" y="32"/>
                    </a:lnTo>
                    <a:lnTo>
                      <a:pt x="5" y="42"/>
                    </a:lnTo>
                    <a:lnTo>
                      <a:pt x="0" y="54"/>
                    </a:lnTo>
                    <a:lnTo>
                      <a:pt x="4" y="59"/>
                    </a:lnTo>
                    <a:lnTo>
                      <a:pt x="7" y="62"/>
                    </a:lnTo>
                    <a:lnTo>
                      <a:pt x="11" y="66"/>
                    </a:lnTo>
                    <a:lnTo>
                      <a:pt x="16" y="70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Freeform 31"/>
              <p:cNvSpPr>
                <a:spLocks/>
              </p:cNvSpPr>
              <p:nvPr/>
            </p:nvSpPr>
            <p:spPr bwMode="auto">
              <a:xfrm>
                <a:off x="2943" y="1772"/>
                <a:ext cx="750" cy="580"/>
              </a:xfrm>
              <a:custGeom>
                <a:avLst/>
                <a:gdLst>
                  <a:gd name="T0" fmla="*/ 408 w 750"/>
                  <a:gd name="T1" fmla="*/ 3 h 580"/>
                  <a:gd name="T2" fmla="*/ 419 w 750"/>
                  <a:gd name="T3" fmla="*/ 2 h 580"/>
                  <a:gd name="T4" fmla="*/ 430 w 750"/>
                  <a:gd name="T5" fmla="*/ 1 h 580"/>
                  <a:gd name="T6" fmla="*/ 440 w 750"/>
                  <a:gd name="T7" fmla="*/ 0 h 580"/>
                  <a:gd name="T8" fmla="*/ 461 w 750"/>
                  <a:gd name="T9" fmla="*/ 0 h 580"/>
                  <a:gd name="T10" fmla="*/ 494 w 750"/>
                  <a:gd name="T11" fmla="*/ 1 h 580"/>
                  <a:gd name="T12" fmla="*/ 529 w 750"/>
                  <a:gd name="T13" fmla="*/ 5 h 580"/>
                  <a:gd name="T14" fmla="*/ 565 w 750"/>
                  <a:gd name="T15" fmla="*/ 13 h 580"/>
                  <a:gd name="T16" fmla="*/ 603 w 750"/>
                  <a:gd name="T17" fmla="*/ 24 h 580"/>
                  <a:gd name="T18" fmla="*/ 642 w 750"/>
                  <a:gd name="T19" fmla="*/ 40 h 580"/>
                  <a:gd name="T20" fmla="*/ 682 w 750"/>
                  <a:gd name="T21" fmla="*/ 60 h 580"/>
                  <a:gd name="T22" fmla="*/ 724 w 750"/>
                  <a:gd name="T23" fmla="*/ 83 h 580"/>
                  <a:gd name="T24" fmla="*/ 747 w 750"/>
                  <a:gd name="T25" fmla="*/ 101 h 580"/>
                  <a:gd name="T26" fmla="*/ 750 w 750"/>
                  <a:gd name="T27" fmla="*/ 127 h 580"/>
                  <a:gd name="T28" fmla="*/ 749 w 750"/>
                  <a:gd name="T29" fmla="*/ 161 h 580"/>
                  <a:gd name="T30" fmla="*/ 734 w 750"/>
                  <a:gd name="T31" fmla="*/ 182 h 580"/>
                  <a:gd name="T32" fmla="*/ 712 w 750"/>
                  <a:gd name="T33" fmla="*/ 181 h 580"/>
                  <a:gd name="T34" fmla="*/ 695 w 750"/>
                  <a:gd name="T35" fmla="*/ 173 h 580"/>
                  <a:gd name="T36" fmla="*/ 670 w 750"/>
                  <a:gd name="T37" fmla="*/ 160 h 580"/>
                  <a:gd name="T38" fmla="*/ 639 w 750"/>
                  <a:gd name="T39" fmla="*/ 144 h 580"/>
                  <a:gd name="T40" fmla="*/ 602 w 750"/>
                  <a:gd name="T41" fmla="*/ 129 h 580"/>
                  <a:gd name="T42" fmla="*/ 559 w 750"/>
                  <a:gd name="T43" fmla="*/ 115 h 580"/>
                  <a:gd name="T44" fmla="*/ 513 w 750"/>
                  <a:gd name="T45" fmla="*/ 106 h 580"/>
                  <a:gd name="T46" fmla="*/ 463 w 750"/>
                  <a:gd name="T47" fmla="*/ 101 h 580"/>
                  <a:gd name="T48" fmla="*/ 410 w 750"/>
                  <a:gd name="T49" fmla="*/ 104 h 580"/>
                  <a:gd name="T50" fmla="*/ 354 w 750"/>
                  <a:gd name="T51" fmla="*/ 117 h 580"/>
                  <a:gd name="T52" fmla="*/ 299 w 750"/>
                  <a:gd name="T53" fmla="*/ 142 h 580"/>
                  <a:gd name="T54" fmla="*/ 241 w 750"/>
                  <a:gd name="T55" fmla="*/ 181 h 580"/>
                  <a:gd name="T56" fmla="*/ 185 w 750"/>
                  <a:gd name="T57" fmla="*/ 236 h 580"/>
                  <a:gd name="T58" fmla="*/ 129 w 750"/>
                  <a:gd name="T59" fmla="*/ 308 h 580"/>
                  <a:gd name="T60" fmla="*/ 75 w 750"/>
                  <a:gd name="T61" fmla="*/ 400 h 580"/>
                  <a:gd name="T62" fmla="*/ 24 w 750"/>
                  <a:gd name="T63" fmla="*/ 514 h 580"/>
                  <a:gd name="T64" fmla="*/ 1 w 750"/>
                  <a:gd name="T65" fmla="*/ 575 h 580"/>
                  <a:gd name="T66" fmla="*/ 10 w 750"/>
                  <a:gd name="T67" fmla="*/ 532 h 580"/>
                  <a:gd name="T68" fmla="*/ 30 w 750"/>
                  <a:gd name="T69" fmla="*/ 459 h 580"/>
                  <a:gd name="T70" fmla="*/ 62 w 750"/>
                  <a:gd name="T71" fmla="*/ 366 h 580"/>
                  <a:gd name="T72" fmla="*/ 108 w 750"/>
                  <a:gd name="T73" fmla="*/ 263 h 580"/>
                  <a:gd name="T74" fmla="*/ 170 w 750"/>
                  <a:gd name="T75" fmla="*/ 165 h 580"/>
                  <a:gd name="T76" fmla="*/ 249 w 750"/>
                  <a:gd name="T77" fmla="*/ 80 h 580"/>
                  <a:gd name="T78" fmla="*/ 346 w 750"/>
                  <a:gd name="T79" fmla="*/ 21 h 58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750" h="580">
                    <a:moveTo>
                      <a:pt x="403" y="4"/>
                    </a:moveTo>
                    <a:lnTo>
                      <a:pt x="408" y="3"/>
                    </a:lnTo>
                    <a:lnTo>
                      <a:pt x="413" y="3"/>
                    </a:lnTo>
                    <a:lnTo>
                      <a:pt x="419" y="2"/>
                    </a:lnTo>
                    <a:lnTo>
                      <a:pt x="424" y="1"/>
                    </a:lnTo>
                    <a:lnTo>
                      <a:pt x="430" y="1"/>
                    </a:lnTo>
                    <a:lnTo>
                      <a:pt x="434" y="0"/>
                    </a:lnTo>
                    <a:lnTo>
                      <a:pt x="440" y="0"/>
                    </a:lnTo>
                    <a:lnTo>
                      <a:pt x="446" y="0"/>
                    </a:lnTo>
                    <a:lnTo>
                      <a:pt x="461" y="0"/>
                    </a:lnTo>
                    <a:lnTo>
                      <a:pt x="478" y="0"/>
                    </a:lnTo>
                    <a:lnTo>
                      <a:pt x="494" y="1"/>
                    </a:lnTo>
                    <a:lnTo>
                      <a:pt x="512" y="2"/>
                    </a:lnTo>
                    <a:lnTo>
                      <a:pt x="529" y="5"/>
                    </a:lnTo>
                    <a:lnTo>
                      <a:pt x="546" y="9"/>
                    </a:lnTo>
                    <a:lnTo>
                      <a:pt x="565" y="13"/>
                    </a:lnTo>
                    <a:lnTo>
                      <a:pt x="584" y="18"/>
                    </a:lnTo>
                    <a:lnTo>
                      <a:pt x="603" y="24"/>
                    </a:lnTo>
                    <a:lnTo>
                      <a:pt x="622" y="31"/>
                    </a:lnTo>
                    <a:lnTo>
                      <a:pt x="642" y="40"/>
                    </a:lnTo>
                    <a:lnTo>
                      <a:pt x="662" y="49"/>
                    </a:lnTo>
                    <a:lnTo>
                      <a:pt x="682" y="60"/>
                    </a:lnTo>
                    <a:lnTo>
                      <a:pt x="703" y="70"/>
                    </a:lnTo>
                    <a:lnTo>
                      <a:pt x="724" y="83"/>
                    </a:lnTo>
                    <a:lnTo>
                      <a:pt x="745" y="96"/>
                    </a:lnTo>
                    <a:lnTo>
                      <a:pt x="747" y="101"/>
                    </a:lnTo>
                    <a:lnTo>
                      <a:pt x="748" y="111"/>
                    </a:lnTo>
                    <a:lnTo>
                      <a:pt x="750" y="127"/>
                    </a:lnTo>
                    <a:lnTo>
                      <a:pt x="750" y="143"/>
                    </a:lnTo>
                    <a:lnTo>
                      <a:pt x="749" y="161"/>
                    </a:lnTo>
                    <a:lnTo>
                      <a:pt x="743" y="174"/>
                    </a:lnTo>
                    <a:lnTo>
                      <a:pt x="734" y="182"/>
                    </a:lnTo>
                    <a:lnTo>
                      <a:pt x="718" y="183"/>
                    </a:lnTo>
                    <a:lnTo>
                      <a:pt x="712" y="181"/>
                    </a:lnTo>
                    <a:lnTo>
                      <a:pt x="705" y="177"/>
                    </a:lnTo>
                    <a:lnTo>
                      <a:pt x="695" y="173"/>
                    </a:lnTo>
                    <a:lnTo>
                      <a:pt x="684" y="167"/>
                    </a:lnTo>
                    <a:lnTo>
                      <a:pt x="670" y="160"/>
                    </a:lnTo>
                    <a:lnTo>
                      <a:pt x="656" y="153"/>
                    </a:lnTo>
                    <a:lnTo>
                      <a:pt x="639" y="144"/>
                    </a:lnTo>
                    <a:lnTo>
                      <a:pt x="622" y="137"/>
                    </a:lnTo>
                    <a:lnTo>
                      <a:pt x="602" y="129"/>
                    </a:lnTo>
                    <a:lnTo>
                      <a:pt x="582" y="122"/>
                    </a:lnTo>
                    <a:lnTo>
                      <a:pt x="559" y="115"/>
                    </a:lnTo>
                    <a:lnTo>
                      <a:pt x="537" y="110"/>
                    </a:lnTo>
                    <a:lnTo>
                      <a:pt x="513" y="106"/>
                    </a:lnTo>
                    <a:lnTo>
                      <a:pt x="489" y="102"/>
                    </a:lnTo>
                    <a:lnTo>
                      <a:pt x="463" y="101"/>
                    </a:lnTo>
                    <a:lnTo>
                      <a:pt x="437" y="102"/>
                    </a:lnTo>
                    <a:lnTo>
                      <a:pt x="410" y="104"/>
                    </a:lnTo>
                    <a:lnTo>
                      <a:pt x="383" y="110"/>
                    </a:lnTo>
                    <a:lnTo>
                      <a:pt x="354" y="117"/>
                    </a:lnTo>
                    <a:lnTo>
                      <a:pt x="327" y="129"/>
                    </a:lnTo>
                    <a:lnTo>
                      <a:pt x="299" y="142"/>
                    </a:lnTo>
                    <a:lnTo>
                      <a:pt x="269" y="160"/>
                    </a:lnTo>
                    <a:lnTo>
                      <a:pt x="241" y="181"/>
                    </a:lnTo>
                    <a:lnTo>
                      <a:pt x="213" y="207"/>
                    </a:lnTo>
                    <a:lnTo>
                      <a:pt x="185" y="236"/>
                    </a:lnTo>
                    <a:lnTo>
                      <a:pt x="156" y="269"/>
                    </a:lnTo>
                    <a:lnTo>
                      <a:pt x="129" y="308"/>
                    </a:lnTo>
                    <a:lnTo>
                      <a:pt x="102" y="352"/>
                    </a:lnTo>
                    <a:lnTo>
                      <a:pt x="75" y="400"/>
                    </a:lnTo>
                    <a:lnTo>
                      <a:pt x="49" y="454"/>
                    </a:lnTo>
                    <a:lnTo>
                      <a:pt x="24" y="514"/>
                    </a:lnTo>
                    <a:lnTo>
                      <a:pt x="0" y="580"/>
                    </a:lnTo>
                    <a:lnTo>
                      <a:pt x="1" y="575"/>
                    </a:lnTo>
                    <a:lnTo>
                      <a:pt x="4" y="558"/>
                    </a:lnTo>
                    <a:lnTo>
                      <a:pt x="10" y="532"/>
                    </a:lnTo>
                    <a:lnTo>
                      <a:pt x="18" y="499"/>
                    </a:lnTo>
                    <a:lnTo>
                      <a:pt x="30" y="459"/>
                    </a:lnTo>
                    <a:lnTo>
                      <a:pt x="44" y="414"/>
                    </a:lnTo>
                    <a:lnTo>
                      <a:pt x="62" y="366"/>
                    </a:lnTo>
                    <a:lnTo>
                      <a:pt x="83" y="315"/>
                    </a:lnTo>
                    <a:lnTo>
                      <a:pt x="108" y="263"/>
                    </a:lnTo>
                    <a:lnTo>
                      <a:pt x="137" y="214"/>
                    </a:lnTo>
                    <a:lnTo>
                      <a:pt x="170" y="165"/>
                    </a:lnTo>
                    <a:lnTo>
                      <a:pt x="207" y="120"/>
                    </a:lnTo>
                    <a:lnTo>
                      <a:pt x="249" y="80"/>
                    </a:lnTo>
                    <a:lnTo>
                      <a:pt x="295" y="47"/>
                    </a:lnTo>
                    <a:lnTo>
                      <a:pt x="346" y="21"/>
                    </a:lnTo>
                    <a:lnTo>
                      <a:pt x="403" y="4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Freeform 32"/>
              <p:cNvSpPr>
                <a:spLocks/>
              </p:cNvSpPr>
              <p:nvPr/>
            </p:nvSpPr>
            <p:spPr bwMode="auto">
              <a:xfrm>
                <a:off x="3198" y="1862"/>
                <a:ext cx="100" cy="100"/>
              </a:xfrm>
              <a:custGeom>
                <a:avLst/>
                <a:gdLst>
                  <a:gd name="T0" fmla="*/ 100 w 100"/>
                  <a:gd name="T1" fmla="*/ 51 h 100"/>
                  <a:gd name="T2" fmla="*/ 99 w 100"/>
                  <a:gd name="T3" fmla="*/ 60 h 100"/>
                  <a:gd name="T4" fmla="*/ 97 w 100"/>
                  <a:gd name="T5" fmla="*/ 70 h 100"/>
                  <a:gd name="T6" fmla="*/ 92 w 100"/>
                  <a:gd name="T7" fmla="*/ 78 h 100"/>
                  <a:gd name="T8" fmla="*/ 86 w 100"/>
                  <a:gd name="T9" fmla="*/ 86 h 100"/>
                  <a:gd name="T10" fmla="*/ 78 w 100"/>
                  <a:gd name="T11" fmla="*/ 92 h 100"/>
                  <a:gd name="T12" fmla="*/ 70 w 100"/>
                  <a:gd name="T13" fmla="*/ 97 h 100"/>
                  <a:gd name="T14" fmla="*/ 60 w 100"/>
                  <a:gd name="T15" fmla="*/ 99 h 100"/>
                  <a:gd name="T16" fmla="*/ 50 w 100"/>
                  <a:gd name="T17" fmla="*/ 100 h 100"/>
                  <a:gd name="T18" fmla="*/ 40 w 100"/>
                  <a:gd name="T19" fmla="*/ 99 h 100"/>
                  <a:gd name="T20" fmla="*/ 31 w 100"/>
                  <a:gd name="T21" fmla="*/ 97 h 100"/>
                  <a:gd name="T22" fmla="*/ 23 w 100"/>
                  <a:gd name="T23" fmla="*/ 92 h 100"/>
                  <a:gd name="T24" fmla="*/ 14 w 100"/>
                  <a:gd name="T25" fmla="*/ 86 h 100"/>
                  <a:gd name="T26" fmla="*/ 9 w 100"/>
                  <a:gd name="T27" fmla="*/ 78 h 100"/>
                  <a:gd name="T28" fmla="*/ 4 w 100"/>
                  <a:gd name="T29" fmla="*/ 70 h 100"/>
                  <a:gd name="T30" fmla="*/ 1 w 100"/>
                  <a:gd name="T31" fmla="*/ 60 h 100"/>
                  <a:gd name="T32" fmla="*/ 0 w 100"/>
                  <a:gd name="T33" fmla="*/ 51 h 100"/>
                  <a:gd name="T34" fmla="*/ 1 w 100"/>
                  <a:gd name="T35" fmla="*/ 40 h 100"/>
                  <a:gd name="T36" fmla="*/ 4 w 100"/>
                  <a:gd name="T37" fmla="*/ 31 h 100"/>
                  <a:gd name="T38" fmla="*/ 9 w 100"/>
                  <a:gd name="T39" fmla="*/ 23 h 100"/>
                  <a:gd name="T40" fmla="*/ 14 w 100"/>
                  <a:gd name="T41" fmla="*/ 14 h 100"/>
                  <a:gd name="T42" fmla="*/ 23 w 100"/>
                  <a:gd name="T43" fmla="*/ 9 h 100"/>
                  <a:gd name="T44" fmla="*/ 31 w 100"/>
                  <a:gd name="T45" fmla="*/ 4 h 100"/>
                  <a:gd name="T46" fmla="*/ 40 w 100"/>
                  <a:gd name="T47" fmla="*/ 1 h 100"/>
                  <a:gd name="T48" fmla="*/ 50 w 100"/>
                  <a:gd name="T49" fmla="*/ 0 h 100"/>
                  <a:gd name="T50" fmla="*/ 60 w 100"/>
                  <a:gd name="T51" fmla="*/ 1 h 100"/>
                  <a:gd name="T52" fmla="*/ 70 w 100"/>
                  <a:gd name="T53" fmla="*/ 4 h 100"/>
                  <a:gd name="T54" fmla="*/ 78 w 100"/>
                  <a:gd name="T55" fmla="*/ 9 h 100"/>
                  <a:gd name="T56" fmla="*/ 86 w 100"/>
                  <a:gd name="T57" fmla="*/ 14 h 100"/>
                  <a:gd name="T58" fmla="*/ 92 w 100"/>
                  <a:gd name="T59" fmla="*/ 23 h 100"/>
                  <a:gd name="T60" fmla="*/ 97 w 100"/>
                  <a:gd name="T61" fmla="*/ 31 h 100"/>
                  <a:gd name="T62" fmla="*/ 99 w 100"/>
                  <a:gd name="T63" fmla="*/ 40 h 100"/>
                  <a:gd name="T64" fmla="*/ 100 w 100"/>
                  <a:gd name="T65" fmla="*/ 51 h 10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00" h="100">
                    <a:moveTo>
                      <a:pt x="100" y="51"/>
                    </a:moveTo>
                    <a:lnTo>
                      <a:pt x="99" y="60"/>
                    </a:lnTo>
                    <a:lnTo>
                      <a:pt x="97" y="70"/>
                    </a:lnTo>
                    <a:lnTo>
                      <a:pt x="92" y="78"/>
                    </a:lnTo>
                    <a:lnTo>
                      <a:pt x="86" y="86"/>
                    </a:lnTo>
                    <a:lnTo>
                      <a:pt x="78" y="92"/>
                    </a:lnTo>
                    <a:lnTo>
                      <a:pt x="70" y="97"/>
                    </a:lnTo>
                    <a:lnTo>
                      <a:pt x="60" y="99"/>
                    </a:lnTo>
                    <a:lnTo>
                      <a:pt x="50" y="100"/>
                    </a:lnTo>
                    <a:lnTo>
                      <a:pt x="40" y="99"/>
                    </a:lnTo>
                    <a:lnTo>
                      <a:pt x="31" y="97"/>
                    </a:lnTo>
                    <a:lnTo>
                      <a:pt x="23" y="92"/>
                    </a:lnTo>
                    <a:lnTo>
                      <a:pt x="14" y="86"/>
                    </a:lnTo>
                    <a:lnTo>
                      <a:pt x="9" y="78"/>
                    </a:lnTo>
                    <a:lnTo>
                      <a:pt x="4" y="70"/>
                    </a:lnTo>
                    <a:lnTo>
                      <a:pt x="1" y="60"/>
                    </a:lnTo>
                    <a:lnTo>
                      <a:pt x="0" y="51"/>
                    </a:lnTo>
                    <a:lnTo>
                      <a:pt x="1" y="40"/>
                    </a:lnTo>
                    <a:lnTo>
                      <a:pt x="4" y="31"/>
                    </a:lnTo>
                    <a:lnTo>
                      <a:pt x="9" y="23"/>
                    </a:lnTo>
                    <a:lnTo>
                      <a:pt x="14" y="14"/>
                    </a:lnTo>
                    <a:lnTo>
                      <a:pt x="23" y="9"/>
                    </a:lnTo>
                    <a:lnTo>
                      <a:pt x="31" y="4"/>
                    </a:lnTo>
                    <a:lnTo>
                      <a:pt x="40" y="1"/>
                    </a:lnTo>
                    <a:lnTo>
                      <a:pt x="50" y="0"/>
                    </a:lnTo>
                    <a:lnTo>
                      <a:pt x="60" y="1"/>
                    </a:lnTo>
                    <a:lnTo>
                      <a:pt x="70" y="4"/>
                    </a:lnTo>
                    <a:lnTo>
                      <a:pt x="78" y="9"/>
                    </a:lnTo>
                    <a:lnTo>
                      <a:pt x="86" y="14"/>
                    </a:lnTo>
                    <a:lnTo>
                      <a:pt x="92" y="23"/>
                    </a:lnTo>
                    <a:lnTo>
                      <a:pt x="97" y="31"/>
                    </a:lnTo>
                    <a:lnTo>
                      <a:pt x="99" y="40"/>
                    </a:lnTo>
                    <a:lnTo>
                      <a:pt x="100" y="5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" name="Group 4"/>
            <p:cNvGrpSpPr>
              <a:grpSpLocks noChangeAspect="1"/>
            </p:cNvGrpSpPr>
            <p:nvPr/>
          </p:nvGrpSpPr>
          <p:grpSpPr bwMode="auto">
            <a:xfrm>
              <a:off x="6146800" y="2438400"/>
              <a:ext cx="1320800" cy="1047750"/>
              <a:chOff x="2305" y="1682"/>
              <a:chExt cx="2351" cy="1956"/>
            </a:xfrm>
          </p:grpSpPr>
          <p:sp>
            <p:nvSpPr>
              <p:cNvPr id="15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2305" y="1682"/>
                <a:ext cx="2351" cy="19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5"/>
              <p:cNvSpPr>
                <a:spLocks/>
              </p:cNvSpPr>
              <p:nvPr/>
            </p:nvSpPr>
            <p:spPr bwMode="auto">
              <a:xfrm>
                <a:off x="2651" y="3030"/>
                <a:ext cx="1659" cy="547"/>
              </a:xfrm>
              <a:custGeom>
                <a:avLst/>
                <a:gdLst>
                  <a:gd name="T0" fmla="*/ 1653 w 1659"/>
                  <a:gd name="T1" fmla="*/ 14 h 547"/>
                  <a:gd name="T2" fmla="*/ 1650 w 1659"/>
                  <a:gd name="T3" fmla="*/ 58 h 547"/>
                  <a:gd name="T4" fmla="*/ 1603 w 1659"/>
                  <a:gd name="T5" fmla="*/ 97 h 547"/>
                  <a:gd name="T6" fmla="*/ 1549 w 1659"/>
                  <a:gd name="T7" fmla="*/ 167 h 547"/>
                  <a:gd name="T8" fmla="*/ 1518 w 1659"/>
                  <a:gd name="T9" fmla="*/ 263 h 547"/>
                  <a:gd name="T10" fmla="*/ 1551 w 1659"/>
                  <a:gd name="T11" fmla="*/ 366 h 547"/>
                  <a:gd name="T12" fmla="*/ 1633 w 1659"/>
                  <a:gd name="T13" fmla="*/ 474 h 547"/>
                  <a:gd name="T14" fmla="*/ 1618 w 1659"/>
                  <a:gd name="T15" fmla="*/ 531 h 547"/>
                  <a:gd name="T16" fmla="*/ 1571 w 1659"/>
                  <a:gd name="T17" fmla="*/ 529 h 547"/>
                  <a:gd name="T18" fmla="*/ 1523 w 1659"/>
                  <a:gd name="T19" fmla="*/ 493 h 547"/>
                  <a:gd name="T20" fmla="*/ 1462 w 1659"/>
                  <a:gd name="T21" fmla="*/ 429 h 547"/>
                  <a:gd name="T22" fmla="*/ 1400 w 1659"/>
                  <a:gd name="T23" fmla="*/ 399 h 547"/>
                  <a:gd name="T24" fmla="*/ 1344 w 1659"/>
                  <a:gd name="T25" fmla="*/ 404 h 547"/>
                  <a:gd name="T26" fmla="*/ 1294 w 1659"/>
                  <a:gd name="T27" fmla="*/ 438 h 547"/>
                  <a:gd name="T28" fmla="*/ 1215 w 1659"/>
                  <a:gd name="T29" fmla="*/ 505 h 547"/>
                  <a:gd name="T30" fmla="*/ 1109 w 1659"/>
                  <a:gd name="T31" fmla="*/ 529 h 547"/>
                  <a:gd name="T32" fmla="*/ 1000 w 1659"/>
                  <a:gd name="T33" fmla="*/ 515 h 547"/>
                  <a:gd name="T34" fmla="*/ 906 w 1659"/>
                  <a:gd name="T35" fmla="*/ 481 h 547"/>
                  <a:gd name="T36" fmla="*/ 832 w 1659"/>
                  <a:gd name="T37" fmla="*/ 452 h 547"/>
                  <a:gd name="T38" fmla="*/ 761 w 1659"/>
                  <a:gd name="T39" fmla="*/ 463 h 547"/>
                  <a:gd name="T40" fmla="*/ 696 w 1659"/>
                  <a:gd name="T41" fmla="*/ 496 h 547"/>
                  <a:gd name="T42" fmla="*/ 643 w 1659"/>
                  <a:gd name="T43" fmla="*/ 534 h 547"/>
                  <a:gd name="T44" fmla="*/ 594 w 1659"/>
                  <a:gd name="T45" fmla="*/ 540 h 547"/>
                  <a:gd name="T46" fmla="*/ 526 w 1659"/>
                  <a:gd name="T47" fmla="*/ 484 h 547"/>
                  <a:gd name="T48" fmla="*/ 447 w 1659"/>
                  <a:gd name="T49" fmla="*/ 427 h 547"/>
                  <a:gd name="T50" fmla="*/ 366 w 1659"/>
                  <a:gd name="T51" fmla="*/ 423 h 547"/>
                  <a:gd name="T52" fmla="*/ 280 w 1659"/>
                  <a:gd name="T53" fmla="*/ 483 h 547"/>
                  <a:gd name="T54" fmla="*/ 221 w 1659"/>
                  <a:gd name="T55" fmla="*/ 477 h 547"/>
                  <a:gd name="T56" fmla="*/ 177 w 1659"/>
                  <a:gd name="T57" fmla="*/ 441 h 547"/>
                  <a:gd name="T58" fmla="*/ 131 w 1659"/>
                  <a:gd name="T59" fmla="*/ 417 h 547"/>
                  <a:gd name="T60" fmla="*/ 71 w 1659"/>
                  <a:gd name="T61" fmla="*/ 411 h 547"/>
                  <a:gd name="T62" fmla="*/ 18 w 1659"/>
                  <a:gd name="T63" fmla="*/ 359 h 547"/>
                  <a:gd name="T64" fmla="*/ 2 w 1659"/>
                  <a:gd name="T65" fmla="*/ 299 h 547"/>
                  <a:gd name="T66" fmla="*/ 53 w 1659"/>
                  <a:gd name="T67" fmla="*/ 273 h 547"/>
                  <a:gd name="T68" fmla="*/ 157 w 1659"/>
                  <a:gd name="T69" fmla="*/ 287 h 547"/>
                  <a:gd name="T70" fmla="*/ 223 w 1659"/>
                  <a:gd name="T71" fmla="*/ 276 h 547"/>
                  <a:gd name="T72" fmla="*/ 263 w 1659"/>
                  <a:gd name="T73" fmla="*/ 247 h 547"/>
                  <a:gd name="T74" fmla="*/ 295 w 1659"/>
                  <a:gd name="T75" fmla="*/ 216 h 547"/>
                  <a:gd name="T76" fmla="*/ 347 w 1659"/>
                  <a:gd name="T77" fmla="*/ 197 h 547"/>
                  <a:gd name="T78" fmla="*/ 438 w 1659"/>
                  <a:gd name="T79" fmla="*/ 193 h 547"/>
                  <a:gd name="T80" fmla="*/ 548 w 1659"/>
                  <a:gd name="T81" fmla="*/ 210 h 547"/>
                  <a:gd name="T82" fmla="*/ 658 w 1659"/>
                  <a:gd name="T83" fmla="*/ 247 h 547"/>
                  <a:gd name="T84" fmla="*/ 765 w 1659"/>
                  <a:gd name="T85" fmla="*/ 298 h 547"/>
                  <a:gd name="T86" fmla="*/ 898 w 1659"/>
                  <a:gd name="T87" fmla="*/ 331 h 547"/>
                  <a:gd name="T88" fmla="*/ 1045 w 1659"/>
                  <a:gd name="T89" fmla="*/ 331 h 547"/>
                  <a:gd name="T90" fmla="*/ 1182 w 1659"/>
                  <a:gd name="T91" fmla="*/ 282 h 547"/>
                  <a:gd name="T92" fmla="*/ 1306 w 1659"/>
                  <a:gd name="T93" fmla="*/ 196 h 547"/>
                  <a:gd name="T94" fmla="*/ 1446 w 1659"/>
                  <a:gd name="T95" fmla="*/ 108 h 547"/>
                  <a:gd name="T96" fmla="*/ 1571 w 1659"/>
                  <a:gd name="T97" fmla="*/ 39 h 547"/>
                  <a:gd name="T98" fmla="*/ 1639 w 1659"/>
                  <a:gd name="T99" fmla="*/ 1 h 54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1659" h="547">
                    <a:moveTo>
                      <a:pt x="1642" y="0"/>
                    </a:moveTo>
                    <a:lnTo>
                      <a:pt x="1643" y="2"/>
                    </a:lnTo>
                    <a:lnTo>
                      <a:pt x="1648" y="7"/>
                    </a:lnTo>
                    <a:lnTo>
                      <a:pt x="1653" y="14"/>
                    </a:lnTo>
                    <a:lnTo>
                      <a:pt x="1657" y="24"/>
                    </a:lnTo>
                    <a:lnTo>
                      <a:pt x="1659" y="35"/>
                    </a:lnTo>
                    <a:lnTo>
                      <a:pt x="1657" y="46"/>
                    </a:lnTo>
                    <a:lnTo>
                      <a:pt x="1650" y="58"/>
                    </a:lnTo>
                    <a:lnTo>
                      <a:pt x="1637" y="68"/>
                    </a:lnTo>
                    <a:lnTo>
                      <a:pt x="1628" y="75"/>
                    </a:lnTo>
                    <a:lnTo>
                      <a:pt x="1616" y="85"/>
                    </a:lnTo>
                    <a:lnTo>
                      <a:pt x="1603" y="97"/>
                    </a:lnTo>
                    <a:lnTo>
                      <a:pt x="1589" y="112"/>
                    </a:lnTo>
                    <a:lnTo>
                      <a:pt x="1575" y="128"/>
                    </a:lnTo>
                    <a:lnTo>
                      <a:pt x="1562" y="147"/>
                    </a:lnTo>
                    <a:lnTo>
                      <a:pt x="1549" y="167"/>
                    </a:lnTo>
                    <a:lnTo>
                      <a:pt x="1537" y="190"/>
                    </a:lnTo>
                    <a:lnTo>
                      <a:pt x="1529" y="213"/>
                    </a:lnTo>
                    <a:lnTo>
                      <a:pt x="1522" y="237"/>
                    </a:lnTo>
                    <a:lnTo>
                      <a:pt x="1518" y="263"/>
                    </a:lnTo>
                    <a:lnTo>
                      <a:pt x="1519" y="287"/>
                    </a:lnTo>
                    <a:lnTo>
                      <a:pt x="1525" y="315"/>
                    </a:lnTo>
                    <a:lnTo>
                      <a:pt x="1535" y="341"/>
                    </a:lnTo>
                    <a:lnTo>
                      <a:pt x="1551" y="366"/>
                    </a:lnTo>
                    <a:lnTo>
                      <a:pt x="1574" y="392"/>
                    </a:lnTo>
                    <a:lnTo>
                      <a:pt x="1602" y="423"/>
                    </a:lnTo>
                    <a:lnTo>
                      <a:pt x="1621" y="450"/>
                    </a:lnTo>
                    <a:lnTo>
                      <a:pt x="1633" y="474"/>
                    </a:lnTo>
                    <a:lnTo>
                      <a:pt x="1637" y="495"/>
                    </a:lnTo>
                    <a:lnTo>
                      <a:pt x="1636" y="511"/>
                    </a:lnTo>
                    <a:lnTo>
                      <a:pt x="1629" y="523"/>
                    </a:lnTo>
                    <a:lnTo>
                      <a:pt x="1618" y="531"/>
                    </a:lnTo>
                    <a:lnTo>
                      <a:pt x="1604" y="535"/>
                    </a:lnTo>
                    <a:lnTo>
                      <a:pt x="1594" y="535"/>
                    </a:lnTo>
                    <a:lnTo>
                      <a:pt x="1583" y="533"/>
                    </a:lnTo>
                    <a:lnTo>
                      <a:pt x="1571" y="529"/>
                    </a:lnTo>
                    <a:lnTo>
                      <a:pt x="1560" y="523"/>
                    </a:lnTo>
                    <a:lnTo>
                      <a:pt x="1548" y="515"/>
                    </a:lnTo>
                    <a:lnTo>
                      <a:pt x="1535" y="505"/>
                    </a:lnTo>
                    <a:lnTo>
                      <a:pt x="1523" y="493"/>
                    </a:lnTo>
                    <a:lnTo>
                      <a:pt x="1510" y="478"/>
                    </a:lnTo>
                    <a:lnTo>
                      <a:pt x="1494" y="460"/>
                    </a:lnTo>
                    <a:lnTo>
                      <a:pt x="1478" y="443"/>
                    </a:lnTo>
                    <a:lnTo>
                      <a:pt x="1462" y="429"/>
                    </a:lnTo>
                    <a:lnTo>
                      <a:pt x="1446" y="418"/>
                    </a:lnTo>
                    <a:lnTo>
                      <a:pt x="1431" y="410"/>
                    </a:lnTo>
                    <a:lnTo>
                      <a:pt x="1416" y="403"/>
                    </a:lnTo>
                    <a:lnTo>
                      <a:pt x="1400" y="399"/>
                    </a:lnTo>
                    <a:lnTo>
                      <a:pt x="1386" y="397"/>
                    </a:lnTo>
                    <a:lnTo>
                      <a:pt x="1372" y="397"/>
                    </a:lnTo>
                    <a:lnTo>
                      <a:pt x="1358" y="399"/>
                    </a:lnTo>
                    <a:lnTo>
                      <a:pt x="1344" y="404"/>
                    </a:lnTo>
                    <a:lnTo>
                      <a:pt x="1331" y="410"/>
                    </a:lnTo>
                    <a:lnTo>
                      <a:pt x="1318" y="418"/>
                    </a:lnTo>
                    <a:lnTo>
                      <a:pt x="1306" y="428"/>
                    </a:lnTo>
                    <a:lnTo>
                      <a:pt x="1294" y="438"/>
                    </a:lnTo>
                    <a:lnTo>
                      <a:pt x="1283" y="451"/>
                    </a:lnTo>
                    <a:lnTo>
                      <a:pt x="1261" y="472"/>
                    </a:lnTo>
                    <a:lnTo>
                      <a:pt x="1239" y="491"/>
                    </a:lnTo>
                    <a:lnTo>
                      <a:pt x="1215" y="505"/>
                    </a:lnTo>
                    <a:lnTo>
                      <a:pt x="1190" y="516"/>
                    </a:lnTo>
                    <a:lnTo>
                      <a:pt x="1164" y="523"/>
                    </a:lnTo>
                    <a:lnTo>
                      <a:pt x="1136" y="528"/>
                    </a:lnTo>
                    <a:lnTo>
                      <a:pt x="1109" y="529"/>
                    </a:lnTo>
                    <a:lnTo>
                      <a:pt x="1081" y="529"/>
                    </a:lnTo>
                    <a:lnTo>
                      <a:pt x="1054" y="526"/>
                    </a:lnTo>
                    <a:lnTo>
                      <a:pt x="1026" y="522"/>
                    </a:lnTo>
                    <a:lnTo>
                      <a:pt x="1000" y="515"/>
                    </a:lnTo>
                    <a:lnTo>
                      <a:pt x="974" y="508"/>
                    </a:lnTo>
                    <a:lnTo>
                      <a:pt x="949" y="500"/>
                    </a:lnTo>
                    <a:lnTo>
                      <a:pt x="927" y="490"/>
                    </a:lnTo>
                    <a:lnTo>
                      <a:pt x="906" y="481"/>
                    </a:lnTo>
                    <a:lnTo>
                      <a:pt x="887" y="470"/>
                    </a:lnTo>
                    <a:lnTo>
                      <a:pt x="869" y="462"/>
                    </a:lnTo>
                    <a:lnTo>
                      <a:pt x="850" y="456"/>
                    </a:lnTo>
                    <a:lnTo>
                      <a:pt x="832" y="452"/>
                    </a:lnTo>
                    <a:lnTo>
                      <a:pt x="814" y="452"/>
                    </a:lnTo>
                    <a:lnTo>
                      <a:pt x="796" y="454"/>
                    </a:lnTo>
                    <a:lnTo>
                      <a:pt x="778" y="458"/>
                    </a:lnTo>
                    <a:lnTo>
                      <a:pt x="761" y="463"/>
                    </a:lnTo>
                    <a:lnTo>
                      <a:pt x="744" y="470"/>
                    </a:lnTo>
                    <a:lnTo>
                      <a:pt x="726" y="478"/>
                    </a:lnTo>
                    <a:lnTo>
                      <a:pt x="711" y="487"/>
                    </a:lnTo>
                    <a:lnTo>
                      <a:pt x="696" y="496"/>
                    </a:lnTo>
                    <a:lnTo>
                      <a:pt x="682" y="507"/>
                    </a:lnTo>
                    <a:lnTo>
                      <a:pt x="667" y="516"/>
                    </a:lnTo>
                    <a:lnTo>
                      <a:pt x="655" y="526"/>
                    </a:lnTo>
                    <a:lnTo>
                      <a:pt x="643" y="534"/>
                    </a:lnTo>
                    <a:lnTo>
                      <a:pt x="632" y="542"/>
                    </a:lnTo>
                    <a:lnTo>
                      <a:pt x="622" y="547"/>
                    </a:lnTo>
                    <a:lnTo>
                      <a:pt x="609" y="546"/>
                    </a:lnTo>
                    <a:lnTo>
                      <a:pt x="594" y="540"/>
                    </a:lnTo>
                    <a:lnTo>
                      <a:pt x="579" y="529"/>
                    </a:lnTo>
                    <a:lnTo>
                      <a:pt x="563" y="516"/>
                    </a:lnTo>
                    <a:lnTo>
                      <a:pt x="545" y="501"/>
                    </a:lnTo>
                    <a:lnTo>
                      <a:pt x="526" y="484"/>
                    </a:lnTo>
                    <a:lnTo>
                      <a:pt x="507" y="468"/>
                    </a:lnTo>
                    <a:lnTo>
                      <a:pt x="488" y="452"/>
                    </a:lnTo>
                    <a:lnTo>
                      <a:pt x="467" y="438"/>
                    </a:lnTo>
                    <a:lnTo>
                      <a:pt x="447" y="427"/>
                    </a:lnTo>
                    <a:lnTo>
                      <a:pt x="427" y="418"/>
                    </a:lnTo>
                    <a:lnTo>
                      <a:pt x="406" y="415"/>
                    </a:lnTo>
                    <a:lnTo>
                      <a:pt x="386" y="416"/>
                    </a:lnTo>
                    <a:lnTo>
                      <a:pt x="366" y="423"/>
                    </a:lnTo>
                    <a:lnTo>
                      <a:pt x="346" y="438"/>
                    </a:lnTo>
                    <a:lnTo>
                      <a:pt x="321" y="460"/>
                    </a:lnTo>
                    <a:lnTo>
                      <a:pt x="300" y="474"/>
                    </a:lnTo>
                    <a:lnTo>
                      <a:pt x="280" y="483"/>
                    </a:lnTo>
                    <a:lnTo>
                      <a:pt x="263" y="488"/>
                    </a:lnTo>
                    <a:lnTo>
                      <a:pt x="247" y="488"/>
                    </a:lnTo>
                    <a:lnTo>
                      <a:pt x="234" y="484"/>
                    </a:lnTo>
                    <a:lnTo>
                      <a:pt x="221" y="477"/>
                    </a:lnTo>
                    <a:lnTo>
                      <a:pt x="209" y="469"/>
                    </a:lnTo>
                    <a:lnTo>
                      <a:pt x="198" y="460"/>
                    </a:lnTo>
                    <a:lnTo>
                      <a:pt x="188" y="450"/>
                    </a:lnTo>
                    <a:lnTo>
                      <a:pt x="177" y="441"/>
                    </a:lnTo>
                    <a:lnTo>
                      <a:pt x="167" y="431"/>
                    </a:lnTo>
                    <a:lnTo>
                      <a:pt x="155" y="424"/>
                    </a:lnTo>
                    <a:lnTo>
                      <a:pt x="143" y="419"/>
                    </a:lnTo>
                    <a:lnTo>
                      <a:pt x="131" y="417"/>
                    </a:lnTo>
                    <a:lnTo>
                      <a:pt x="117" y="419"/>
                    </a:lnTo>
                    <a:lnTo>
                      <a:pt x="102" y="421"/>
                    </a:lnTo>
                    <a:lnTo>
                      <a:pt x="86" y="418"/>
                    </a:lnTo>
                    <a:lnTo>
                      <a:pt x="71" y="411"/>
                    </a:lnTo>
                    <a:lnTo>
                      <a:pt x="56" y="402"/>
                    </a:lnTo>
                    <a:lnTo>
                      <a:pt x="42" y="389"/>
                    </a:lnTo>
                    <a:lnTo>
                      <a:pt x="29" y="375"/>
                    </a:lnTo>
                    <a:lnTo>
                      <a:pt x="18" y="359"/>
                    </a:lnTo>
                    <a:lnTo>
                      <a:pt x="9" y="343"/>
                    </a:lnTo>
                    <a:lnTo>
                      <a:pt x="3" y="328"/>
                    </a:lnTo>
                    <a:lnTo>
                      <a:pt x="0" y="312"/>
                    </a:lnTo>
                    <a:lnTo>
                      <a:pt x="2" y="299"/>
                    </a:lnTo>
                    <a:lnTo>
                      <a:pt x="6" y="287"/>
                    </a:lnTo>
                    <a:lnTo>
                      <a:pt x="17" y="279"/>
                    </a:lnTo>
                    <a:lnTo>
                      <a:pt x="32" y="275"/>
                    </a:lnTo>
                    <a:lnTo>
                      <a:pt x="53" y="273"/>
                    </a:lnTo>
                    <a:lnTo>
                      <a:pt x="81" y="278"/>
                    </a:lnTo>
                    <a:lnTo>
                      <a:pt x="110" y="284"/>
                    </a:lnTo>
                    <a:lnTo>
                      <a:pt x="135" y="287"/>
                    </a:lnTo>
                    <a:lnTo>
                      <a:pt x="157" y="287"/>
                    </a:lnTo>
                    <a:lnTo>
                      <a:pt x="177" y="287"/>
                    </a:lnTo>
                    <a:lnTo>
                      <a:pt x="195" y="285"/>
                    </a:lnTo>
                    <a:lnTo>
                      <a:pt x="210" y="280"/>
                    </a:lnTo>
                    <a:lnTo>
                      <a:pt x="223" y="276"/>
                    </a:lnTo>
                    <a:lnTo>
                      <a:pt x="235" y="270"/>
                    </a:lnTo>
                    <a:lnTo>
                      <a:pt x="246" y="263"/>
                    </a:lnTo>
                    <a:lnTo>
                      <a:pt x="255" y="255"/>
                    </a:lnTo>
                    <a:lnTo>
                      <a:pt x="263" y="247"/>
                    </a:lnTo>
                    <a:lnTo>
                      <a:pt x="272" y="239"/>
                    </a:lnTo>
                    <a:lnTo>
                      <a:pt x="279" y="231"/>
                    </a:lnTo>
                    <a:lnTo>
                      <a:pt x="287" y="224"/>
                    </a:lnTo>
                    <a:lnTo>
                      <a:pt x="295" y="216"/>
                    </a:lnTo>
                    <a:lnTo>
                      <a:pt x="305" y="210"/>
                    </a:lnTo>
                    <a:lnTo>
                      <a:pt x="315" y="204"/>
                    </a:lnTo>
                    <a:lnTo>
                      <a:pt x="329" y="200"/>
                    </a:lnTo>
                    <a:lnTo>
                      <a:pt x="347" y="197"/>
                    </a:lnTo>
                    <a:lnTo>
                      <a:pt x="367" y="194"/>
                    </a:lnTo>
                    <a:lnTo>
                      <a:pt x="388" y="193"/>
                    </a:lnTo>
                    <a:lnTo>
                      <a:pt x="412" y="192"/>
                    </a:lnTo>
                    <a:lnTo>
                      <a:pt x="438" y="193"/>
                    </a:lnTo>
                    <a:lnTo>
                      <a:pt x="464" y="196"/>
                    </a:lnTo>
                    <a:lnTo>
                      <a:pt x="492" y="199"/>
                    </a:lnTo>
                    <a:lnTo>
                      <a:pt x="520" y="204"/>
                    </a:lnTo>
                    <a:lnTo>
                      <a:pt x="548" y="210"/>
                    </a:lnTo>
                    <a:lnTo>
                      <a:pt x="577" y="217"/>
                    </a:lnTo>
                    <a:lnTo>
                      <a:pt x="604" y="226"/>
                    </a:lnTo>
                    <a:lnTo>
                      <a:pt x="632" y="236"/>
                    </a:lnTo>
                    <a:lnTo>
                      <a:pt x="658" y="247"/>
                    </a:lnTo>
                    <a:lnTo>
                      <a:pt x="683" y="260"/>
                    </a:lnTo>
                    <a:lnTo>
                      <a:pt x="708" y="273"/>
                    </a:lnTo>
                    <a:lnTo>
                      <a:pt x="735" y="286"/>
                    </a:lnTo>
                    <a:lnTo>
                      <a:pt x="765" y="298"/>
                    </a:lnTo>
                    <a:lnTo>
                      <a:pt x="796" y="309"/>
                    </a:lnTo>
                    <a:lnTo>
                      <a:pt x="829" y="318"/>
                    </a:lnTo>
                    <a:lnTo>
                      <a:pt x="863" y="325"/>
                    </a:lnTo>
                    <a:lnTo>
                      <a:pt x="898" y="331"/>
                    </a:lnTo>
                    <a:lnTo>
                      <a:pt x="935" y="335"/>
                    </a:lnTo>
                    <a:lnTo>
                      <a:pt x="972" y="336"/>
                    </a:lnTo>
                    <a:lnTo>
                      <a:pt x="1008" y="335"/>
                    </a:lnTo>
                    <a:lnTo>
                      <a:pt x="1045" y="331"/>
                    </a:lnTo>
                    <a:lnTo>
                      <a:pt x="1080" y="324"/>
                    </a:lnTo>
                    <a:lnTo>
                      <a:pt x="1115" y="313"/>
                    </a:lnTo>
                    <a:lnTo>
                      <a:pt x="1149" y="299"/>
                    </a:lnTo>
                    <a:lnTo>
                      <a:pt x="1182" y="282"/>
                    </a:lnTo>
                    <a:lnTo>
                      <a:pt x="1214" y="260"/>
                    </a:lnTo>
                    <a:lnTo>
                      <a:pt x="1243" y="239"/>
                    </a:lnTo>
                    <a:lnTo>
                      <a:pt x="1273" y="218"/>
                    </a:lnTo>
                    <a:lnTo>
                      <a:pt x="1306" y="196"/>
                    </a:lnTo>
                    <a:lnTo>
                      <a:pt x="1340" y="173"/>
                    </a:lnTo>
                    <a:lnTo>
                      <a:pt x="1376" y="152"/>
                    </a:lnTo>
                    <a:lnTo>
                      <a:pt x="1412" y="130"/>
                    </a:lnTo>
                    <a:lnTo>
                      <a:pt x="1446" y="108"/>
                    </a:lnTo>
                    <a:lnTo>
                      <a:pt x="1482" y="90"/>
                    </a:lnTo>
                    <a:lnTo>
                      <a:pt x="1514" y="71"/>
                    </a:lnTo>
                    <a:lnTo>
                      <a:pt x="1544" y="53"/>
                    </a:lnTo>
                    <a:lnTo>
                      <a:pt x="1571" y="39"/>
                    </a:lnTo>
                    <a:lnTo>
                      <a:pt x="1595" y="25"/>
                    </a:lnTo>
                    <a:lnTo>
                      <a:pt x="1615" y="14"/>
                    </a:lnTo>
                    <a:lnTo>
                      <a:pt x="1629" y="7"/>
                    </a:lnTo>
                    <a:lnTo>
                      <a:pt x="1639" y="1"/>
                    </a:lnTo>
                    <a:lnTo>
                      <a:pt x="1642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6"/>
              <p:cNvSpPr>
                <a:spLocks/>
              </p:cNvSpPr>
              <p:nvPr/>
            </p:nvSpPr>
            <p:spPr bwMode="auto">
              <a:xfrm>
                <a:off x="4425" y="2592"/>
                <a:ext cx="46" cy="63"/>
              </a:xfrm>
              <a:custGeom>
                <a:avLst/>
                <a:gdLst>
                  <a:gd name="T0" fmla="*/ 46 w 46"/>
                  <a:gd name="T1" fmla="*/ 0 h 63"/>
                  <a:gd name="T2" fmla="*/ 42 w 46"/>
                  <a:gd name="T3" fmla="*/ 8 h 63"/>
                  <a:gd name="T4" fmla="*/ 34 w 46"/>
                  <a:gd name="T5" fmla="*/ 26 h 63"/>
                  <a:gd name="T6" fmla="*/ 27 w 46"/>
                  <a:gd name="T7" fmla="*/ 47 h 63"/>
                  <a:gd name="T8" fmla="*/ 26 w 46"/>
                  <a:gd name="T9" fmla="*/ 63 h 63"/>
                  <a:gd name="T10" fmla="*/ 0 w 46"/>
                  <a:gd name="T11" fmla="*/ 44 h 63"/>
                  <a:gd name="T12" fmla="*/ 1 w 46"/>
                  <a:gd name="T13" fmla="*/ 43 h 63"/>
                  <a:gd name="T14" fmla="*/ 4 w 46"/>
                  <a:gd name="T15" fmla="*/ 40 h 63"/>
                  <a:gd name="T16" fmla="*/ 8 w 46"/>
                  <a:gd name="T17" fmla="*/ 34 h 63"/>
                  <a:gd name="T18" fmla="*/ 14 w 46"/>
                  <a:gd name="T19" fmla="*/ 28 h 63"/>
                  <a:gd name="T20" fmla="*/ 20 w 46"/>
                  <a:gd name="T21" fmla="*/ 21 h 63"/>
                  <a:gd name="T22" fmla="*/ 28 w 46"/>
                  <a:gd name="T23" fmla="*/ 13 h 63"/>
                  <a:gd name="T24" fmla="*/ 37 w 46"/>
                  <a:gd name="T25" fmla="*/ 6 h 63"/>
                  <a:gd name="T26" fmla="*/ 46 w 46"/>
                  <a:gd name="T27" fmla="*/ 0 h 6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46" h="63">
                    <a:moveTo>
                      <a:pt x="46" y="0"/>
                    </a:moveTo>
                    <a:lnTo>
                      <a:pt x="42" y="8"/>
                    </a:lnTo>
                    <a:lnTo>
                      <a:pt x="34" y="26"/>
                    </a:lnTo>
                    <a:lnTo>
                      <a:pt x="27" y="47"/>
                    </a:lnTo>
                    <a:lnTo>
                      <a:pt x="26" y="63"/>
                    </a:lnTo>
                    <a:lnTo>
                      <a:pt x="0" y="44"/>
                    </a:lnTo>
                    <a:lnTo>
                      <a:pt x="1" y="43"/>
                    </a:lnTo>
                    <a:lnTo>
                      <a:pt x="4" y="40"/>
                    </a:lnTo>
                    <a:lnTo>
                      <a:pt x="8" y="34"/>
                    </a:lnTo>
                    <a:lnTo>
                      <a:pt x="14" y="28"/>
                    </a:lnTo>
                    <a:lnTo>
                      <a:pt x="20" y="21"/>
                    </a:lnTo>
                    <a:lnTo>
                      <a:pt x="28" y="13"/>
                    </a:lnTo>
                    <a:lnTo>
                      <a:pt x="37" y="6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F4BC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7"/>
              <p:cNvSpPr>
                <a:spLocks/>
              </p:cNvSpPr>
              <p:nvPr/>
            </p:nvSpPr>
            <p:spPr bwMode="auto">
              <a:xfrm>
                <a:off x="4590" y="2532"/>
                <a:ext cx="45" cy="82"/>
              </a:xfrm>
              <a:custGeom>
                <a:avLst/>
                <a:gdLst>
                  <a:gd name="T0" fmla="*/ 0 w 45"/>
                  <a:gd name="T1" fmla="*/ 41 h 82"/>
                  <a:gd name="T2" fmla="*/ 2 w 45"/>
                  <a:gd name="T3" fmla="*/ 56 h 82"/>
                  <a:gd name="T4" fmla="*/ 7 w 45"/>
                  <a:gd name="T5" fmla="*/ 70 h 82"/>
                  <a:gd name="T6" fmla="*/ 14 w 45"/>
                  <a:gd name="T7" fmla="*/ 79 h 82"/>
                  <a:gd name="T8" fmla="*/ 22 w 45"/>
                  <a:gd name="T9" fmla="*/ 82 h 82"/>
                  <a:gd name="T10" fmla="*/ 31 w 45"/>
                  <a:gd name="T11" fmla="*/ 79 h 82"/>
                  <a:gd name="T12" fmla="*/ 38 w 45"/>
                  <a:gd name="T13" fmla="*/ 70 h 82"/>
                  <a:gd name="T14" fmla="*/ 42 w 45"/>
                  <a:gd name="T15" fmla="*/ 56 h 82"/>
                  <a:gd name="T16" fmla="*/ 45 w 45"/>
                  <a:gd name="T17" fmla="*/ 41 h 82"/>
                  <a:gd name="T18" fmla="*/ 42 w 45"/>
                  <a:gd name="T19" fmla="*/ 24 h 82"/>
                  <a:gd name="T20" fmla="*/ 38 w 45"/>
                  <a:gd name="T21" fmla="*/ 11 h 82"/>
                  <a:gd name="T22" fmla="*/ 31 w 45"/>
                  <a:gd name="T23" fmla="*/ 3 h 82"/>
                  <a:gd name="T24" fmla="*/ 22 w 45"/>
                  <a:gd name="T25" fmla="*/ 0 h 82"/>
                  <a:gd name="T26" fmla="*/ 14 w 45"/>
                  <a:gd name="T27" fmla="*/ 3 h 82"/>
                  <a:gd name="T28" fmla="*/ 7 w 45"/>
                  <a:gd name="T29" fmla="*/ 11 h 82"/>
                  <a:gd name="T30" fmla="*/ 2 w 45"/>
                  <a:gd name="T31" fmla="*/ 24 h 82"/>
                  <a:gd name="T32" fmla="*/ 0 w 45"/>
                  <a:gd name="T33" fmla="*/ 41 h 8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45" h="82">
                    <a:moveTo>
                      <a:pt x="0" y="41"/>
                    </a:moveTo>
                    <a:lnTo>
                      <a:pt x="2" y="56"/>
                    </a:lnTo>
                    <a:lnTo>
                      <a:pt x="7" y="70"/>
                    </a:lnTo>
                    <a:lnTo>
                      <a:pt x="14" y="79"/>
                    </a:lnTo>
                    <a:lnTo>
                      <a:pt x="22" y="82"/>
                    </a:lnTo>
                    <a:lnTo>
                      <a:pt x="31" y="79"/>
                    </a:lnTo>
                    <a:lnTo>
                      <a:pt x="38" y="70"/>
                    </a:lnTo>
                    <a:lnTo>
                      <a:pt x="42" y="56"/>
                    </a:lnTo>
                    <a:lnTo>
                      <a:pt x="45" y="41"/>
                    </a:lnTo>
                    <a:lnTo>
                      <a:pt x="42" y="24"/>
                    </a:lnTo>
                    <a:lnTo>
                      <a:pt x="38" y="11"/>
                    </a:lnTo>
                    <a:lnTo>
                      <a:pt x="31" y="3"/>
                    </a:lnTo>
                    <a:lnTo>
                      <a:pt x="22" y="0"/>
                    </a:lnTo>
                    <a:lnTo>
                      <a:pt x="14" y="3"/>
                    </a:lnTo>
                    <a:lnTo>
                      <a:pt x="7" y="11"/>
                    </a:lnTo>
                    <a:lnTo>
                      <a:pt x="2" y="24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F4BC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8"/>
              <p:cNvSpPr>
                <a:spLocks/>
              </p:cNvSpPr>
              <p:nvPr/>
            </p:nvSpPr>
            <p:spPr bwMode="auto">
              <a:xfrm>
                <a:off x="4416" y="2362"/>
                <a:ext cx="60" cy="100"/>
              </a:xfrm>
              <a:custGeom>
                <a:avLst/>
                <a:gdLst>
                  <a:gd name="T0" fmla="*/ 0 w 60"/>
                  <a:gd name="T1" fmla="*/ 51 h 100"/>
                  <a:gd name="T2" fmla="*/ 2 w 60"/>
                  <a:gd name="T3" fmla="*/ 69 h 100"/>
                  <a:gd name="T4" fmla="*/ 8 w 60"/>
                  <a:gd name="T5" fmla="*/ 86 h 100"/>
                  <a:gd name="T6" fmla="*/ 17 w 60"/>
                  <a:gd name="T7" fmla="*/ 97 h 100"/>
                  <a:gd name="T8" fmla="*/ 29 w 60"/>
                  <a:gd name="T9" fmla="*/ 100 h 100"/>
                  <a:gd name="T10" fmla="*/ 41 w 60"/>
                  <a:gd name="T11" fmla="*/ 97 h 100"/>
                  <a:gd name="T12" fmla="*/ 50 w 60"/>
                  <a:gd name="T13" fmla="*/ 86 h 100"/>
                  <a:gd name="T14" fmla="*/ 57 w 60"/>
                  <a:gd name="T15" fmla="*/ 69 h 100"/>
                  <a:gd name="T16" fmla="*/ 60 w 60"/>
                  <a:gd name="T17" fmla="*/ 51 h 100"/>
                  <a:gd name="T18" fmla="*/ 57 w 60"/>
                  <a:gd name="T19" fmla="*/ 31 h 100"/>
                  <a:gd name="T20" fmla="*/ 50 w 60"/>
                  <a:gd name="T21" fmla="*/ 14 h 100"/>
                  <a:gd name="T22" fmla="*/ 41 w 60"/>
                  <a:gd name="T23" fmla="*/ 3 h 100"/>
                  <a:gd name="T24" fmla="*/ 29 w 60"/>
                  <a:gd name="T25" fmla="*/ 0 h 100"/>
                  <a:gd name="T26" fmla="*/ 17 w 60"/>
                  <a:gd name="T27" fmla="*/ 3 h 100"/>
                  <a:gd name="T28" fmla="*/ 8 w 60"/>
                  <a:gd name="T29" fmla="*/ 14 h 100"/>
                  <a:gd name="T30" fmla="*/ 2 w 60"/>
                  <a:gd name="T31" fmla="*/ 31 h 100"/>
                  <a:gd name="T32" fmla="*/ 0 w 60"/>
                  <a:gd name="T33" fmla="*/ 51 h 10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0" h="100">
                    <a:moveTo>
                      <a:pt x="0" y="51"/>
                    </a:moveTo>
                    <a:lnTo>
                      <a:pt x="2" y="69"/>
                    </a:lnTo>
                    <a:lnTo>
                      <a:pt x="8" y="86"/>
                    </a:lnTo>
                    <a:lnTo>
                      <a:pt x="17" y="97"/>
                    </a:lnTo>
                    <a:lnTo>
                      <a:pt x="29" y="100"/>
                    </a:lnTo>
                    <a:lnTo>
                      <a:pt x="41" y="97"/>
                    </a:lnTo>
                    <a:lnTo>
                      <a:pt x="50" y="86"/>
                    </a:lnTo>
                    <a:lnTo>
                      <a:pt x="57" y="69"/>
                    </a:lnTo>
                    <a:lnTo>
                      <a:pt x="60" y="51"/>
                    </a:lnTo>
                    <a:lnTo>
                      <a:pt x="57" y="31"/>
                    </a:lnTo>
                    <a:lnTo>
                      <a:pt x="50" y="14"/>
                    </a:lnTo>
                    <a:lnTo>
                      <a:pt x="41" y="3"/>
                    </a:lnTo>
                    <a:lnTo>
                      <a:pt x="29" y="0"/>
                    </a:lnTo>
                    <a:lnTo>
                      <a:pt x="17" y="3"/>
                    </a:lnTo>
                    <a:lnTo>
                      <a:pt x="8" y="14"/>
                    </a:lnTo>
                    <a:lnTo>
                      <a:pt x="2" y="31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9"/>
              <p:cNvSpPr>
                <a:spLocks/>
              </p:cNvSpPr>
              <p:nvPr/>
            </p:nvSpPr>
            <p:spPr bwMode="auto">
              <a:xfrm>
                <a:off x="4258" y="2552"/>
                <a:ext cx="331" cy="474"/>
              </a:xfrm>
              <a:custGeom>
                <a:avLst/>
                <a:gdLst>
                  <a:gd name="T0" fmla="*/ 293 w 331"/>
                  <a:gd name="T1" fmla="*/ 258 h 474"/>
                  <a:gd name="T2" fmla="*/ 308 w 331"/>
                  <a:gd name="T3" fmla="*/ 275 h 474"/>
                  <a:gd name="T4" fmla="*/ 325 w 331"/>
                  <a:gd name="T5" fmla="*/ 304 h 474"/>
                  <a:gd name="T6" fmla="*/ 331 w 331"/>
                  <a:gd name="T7" fmla="*/ 339 h 474"/>
                  <a:gd name="T8" fmla="*/ 314 w 331"/>
                  <a:gd name="T9" fmla="*/ 373 h 474"/>
                  <a:gd name="T10" fmla="*/ 290 w 331"/>
                  <a:gd name="T11" fmla="*/ 392 h 474"/>
                  <a:gd name="T12" fmla="*/ 264 w 331"/>
                  <a:gd name="T13" fmla="*/ 404 h 474"/>
                  <a:gd name="T14" fmla="*/ 240 w 331"/>
                  <a:gd name="T15" fmla="*/ 419 h 474"/>
                  <a:gd name="T16" fmla="*/ 226 w 331"/>
                  <a:gd name="T17" fmla="*/ 443 h 474"/>
                  <a:gd name="T18" fmla="*/ 207 w 331"/>
                  <a:gd name="T19" fmla="*/ 458 h 474"/>
                  <a:gd name="T20" fmla="*/ 185 w 331"/>
                  <a:gd name="T21" fmla="*/ 469 h 474"/>
                  <a:gd name="T22" fmla="*/ 158 w 331"/>
                  <a:gd name="T23" fmla="*/ 473 h 474"/>
                  <a:gd name="T24" fmla="*/ 129 w 331"/>
                  <a:gd name="T25" fmla="*/ 473 h 474"/>
                  <a:gd name="T26" fmla="*/ 101 w 331"/>
                  <a:gd name="T27" fmla="*/ 466 h 474"/>
                  <a:gd name="T28" fmla="*/ 74 w 331"/>
                  <a:gd name="T29" fmla="*/ 453 h 474"/>
                  <a:gd name="T30" fmla="*/ 50 w 331"/>
                  <a:gd name="T31" fmla="*/ 433 h 474"/>
                  <a:gd name="T32" fmla="*/ 19 w 331"/>
                  <a:gd name="T33" fmla="*/ 385 h 474"/>
                  <a:gd name="T34" fmla="*/ 0 w 331"/>
                  <a:gd name="T35" fmla="*/ 315 h 474"/>
                  <a:gd name="T36" fmla="*/ 8 w 331"/>
                  <a:gd name="T37" fmla="*/ 249 h 474"/>
                  <a:gd name="T38" fmla="*/ 34 w 331"/>
                  <a:gd name="T39" fmla="*/ 190 h 474"/>
                  <a:gd name="T40" fmla="*/ 62 w 331"/>
                  <a:gd name="T41" fmla="*/ 143 h 474"/>
                  <a:gd name="T42" fmla="*/ 81 w 331"/>
                  <a:gd name="T43" fmla="*/ 93 h 474"/>
                  <a:gd name="T44" fmla="*/ 96 w 331"/>
                  <a:gd name="T45" fmla="*/ 40 h 474"/>
                  <a:gd name="T46" fmla="*/ 106 w 331"/>
                  <a:gd name="T47" fmla="*/ 4 h 474"/>
                  <a:gd name="T48" fmla="*/ 108 w 331"/>
                  <a:gd name="T49" fmla="*/ 4 h 474"/>
                  <a:gd name="T50" fmla="*/ 114 w 331"/>
                  <a:gd name="T51" fmla="*/ 38 h 474"/>
                  <a:gd name="T52" fmla="*/ 125 w 331"/>
                  <a:gd name="T53" fmla="*/ 83 h 474"/>
                  <a:gd name="T54" fmla="*/ 140 w 331"/>
                  <a:gd name="T55" fmla="*/ 117 h 474"/>
                  <a:gd name="T56" fmla="*/ 166 w 331"/>
                  <a:gd name="T57" fmla="*/ 126 h 474"/>
                  <a:gd name="T58" fmla="*/ 201 w 331"/>
                  <a:gd name="T59" fmla="*/ 137 h 474"/>
                  <a:gd name="T60" fmla="*/ 231 w 331"/>
                  <a:gd name="T61" fmla="*/ 161 h 474"/>
                  <a:gd name="T62" fmla="*/ 250 w 331"/>
                  <a:gd name="T63" fmla="*/ 202 h 474"/>
                  <a:gd name="T64" fmla="*/ 291 w 331"/>
                  <a:gd name="T65" fmla="*/ 255 h 47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31" h="474">
                    <a:moveTo>
                      <a:pt x="291" y="255"/>
                    </a:moveTo>
                    <a:lnTo>
                      <a:pt x="293" y="258"/>
                    </a:lnTo>
                    <a:lnTo>
                      <a:pt x="299" y="265"/>
                    </a:lnTo>
                    <a:lnTo>
                      <a:pt x="308" y="275"/>
                    </a:lnTo>
                    <a:lnTo>
                      <a:pt x="317" y="288"/>
                    </a:lnTo>
                    <a:lnTo>
                      <a:pt x="325" y="304"/>
                    </a:lnTo>
                    <a:lnTo>
                      <a:pt x="330" y="321"/>
                    </a:lnTo>
                    <a:lnTo>
                      <a:pt x="331" y="339"/>
                    </a:lnTo>
                    <a:lnTo>
                      <a:pt x="325" y="358"/>
                    </a:lnTo>
                    <a:lnTo>
                      <a:pt x="314" y="373"/>
                    </a:lnTo>
                    <a:lnTo>
                      <a:pt x="303" y="385"/>
                    </a:lnTo>
                    <a:lnTo>
                      <a:pt x="290" y="392"/>
                    </a:lnTo>
                    <a:lnTo>
                      <a:pt x="277" y="398"/>
                    </a:lnTo>
                    <a:lnTo>
                      <a:pt x="264" y="404"/>
                    </a:lnTo>
                    <a:lnTo>
                      <a:pt x="252" y="410"/>
                    </a:lnTo>
                    <a:lnTo>
                      <a:pt x="240" y="419"/>
                    </a:lnTo>
                    <a:lnTo>
                      <a:pt x="232" y="432"/>
                    </a:lnTo>
                    <a:lnTo>
                      <a:pt x="226" y="443"/>
                    </a:lnTo>
                    <a:lnTo>
                      <a:pt x="218" y="451"/>
                    </a:lnTo>
                    <a:lnTo>
                      <a:pt x="207" y="458"/>
                    </a:lnTo>
                    <a:lnTo>
                      <a:pt x="196" y="464"/>
                    </a:lnTo>
                    <a:lnTo>
                      <a:pt x="185" y="469"/>
                    </a:lnTo>
                    <a:lnTo>
                      <a:pt x="172" y="472"/>
                    </a:lnTo>
                    <a:lnTo>
                      <a:pt x="158" y="473"/>
                    </a:lnTo>
                    <a:lnTo>
                      <a:pt x="143" y="474"/>
                    </a:lnTo>
                    <a:lnTo>
                      <a:pt x="129" y="473"/>
                    </a:lnTo>
                    <a:lnTo>
                      <a:pt x="115" y="470"/>
                    </a:lnTo>
                    <a:lnTo>
                      <a:pt x="101" y="466"/>
                    </a:lnTo>
                    <a:lnTo>
                      <a:pt x="88" y="460"/>
                    </a:lnTo>
                    <a:lnTo>
                      <a:pt x="74" y="453"/>
                    </a:lnTo>
                    <a:lnTo>
                      <a:pt x="62" y="444"/>
                    </a:lnTo>
                    <a:lnTo>
                      <a:pt x="50" y="433"/>
                    </a:lnTo>
                    <a:lnTo>
                      <a:pt x="41" y="421"/>
                    </a:lnTo>
                    <a:lnTo>
                      <a:pt x="19" y="385"/>
                    </a:lnTo>
                    <a:lnTo>
                      <a:pt x="6" y="350"/>
                    </a:lnTo>
                    <a:lnTo>
                      <a:pt x="0" y="315"/>
                    </a:lnTo>
                    <a:lnTo>
                      <a:pt x="1" y="281"/>
                    </a:lnTo>
                    <a:lnTo>
                      <a:pt x="8" y="249"/>
                    </a:lnTo>
                    <a:lnTo>
                      <a:pt x="19" y="219"/>
                    </a:lnTo>
                    <a:lnTo>
                      <a:pt x="34" y="190"/>
                    </a:lnTo>
                    <a:lnTo>
                      <a:pt x="52" y="162"/>
                    </a:lnTo>
                    <a:lnTo>
                      <a:pt x="62" y="143"/>
                    </a:lnTo>
                    <a:lnTo>
                      <a:pt x="72" y="119"/>
                    </a:lnTo>
                    <a:lnTo>
                      <a:pt x="81" y="93"/>
                    </a:lnTo>
                    <a:lnTo>
                      <a:pt x="90" y="64"/>
                    </a:lnTo>
                    <a:lnTo>
                      <a:pt x="96" y="40"/>
                    </a:lnTo>
                    <a:lnTo>
                      <a:pt x="102" y="18"/>
                    </a:lnTo>
                    <a:lnTo>
                      <a:pt x="106" y="4"/>
                    </a:lnTo>
                    <a:lnTo>
                      <a:pt x="107" y="0"/>
                    </a:lnTo>
                    <a:lnTo>
                      <a:pt x="108" y="4"/>
                    </a:lnTo>
                    <a:lnTo>
                      <a:pt x="110" y="18"/>
                    </a:lnTo>
                    <a:lnTo>
                      <a:pt x="114" y="38"/>
                    </a:lnTo>
                    <a:lnTo>
                      <a:pt x="119" y="61"/>
                    </a:lnTo>
                    <a:lnTo>
                      <a:pt x="125" y="83"/>
                    </a:lnTo>
                    <a:lnTo>
                      <a:pt x="133" y="103"/>
                    </a:lnTo>
                    <a:lnTo>
                      <a:pt x="140" y="117"/>
                    </a:lnTo>
                    <a:lnTo>
                      <a:pt x="149" y="123"/>
                    </a:lnTo>
                    <a:lnTo>
                      <a:pt x="166" y="126"/>
                    </a:lnTo>
                    <a:lnTo>
                      <a:pt x="184" y="130"/>
                    </a:lnTo>
                    <a:lnTo>
                      <a:pt x="201" y="137"/>
                    </a:lnTo>
                    <a:lnTo>
                      <a:pt x="217" y="148"/>
                    </a:lnTo>
                    <a:lnTo>
                      <a:pt x="231" y="161"/>
                    </a:lnTo>
                    <a:lnTo>
                      <a:pt x="242" y="180"/>
                    </a:lnTo>
                    <a:lnTo>
                      <a:pt x="250" y="202"/>
                    </a:lnTo>
                    <a:lnTo>
                      <a:pt x="252" y="231"/>
                    </a:lnTo>
                    <a:lnTo>
                      <a:pt x="291" y="255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10"/>
              <p:cNvSpPr>
                <a:spLocks/>
              </p:cNvSpPr>
              <p:nvPr/>
            </p:nvSpPr>
            <p:spPr bwMode="auto">
              <a:xfrm>
                <a:off x="4384" y="2721"/>
                <a:ext cx="89" cy="139"/>
              </a:xfrm>
              <a:custGeom>
                <a:avLst/>
                <a:gdLst>
                  <a:gd name="T0" fmla="*/ 89 w 89"/>
                  <a:gd name="T1" fmla="*/ 50 h 139"/>
                  <a:gd name="T2" fmla="*/ 89 w 89"/>
                  <a:gd name="T3" fmla="*/ 54 h 139"/>
                  <a:gd name="T4" fmla="*/ 88 w 89"/>
                  <a:gd name="T5" fmla="*/ 65 h 139"/>
                  <a:gd name="T6" fmla="*/ 86 w 89"/>
                  <a:gd name="T7" fmla="*/ 80 h 139"/>
                  <a:gd name="T8" fmla="*/ 81 w 89"/>
                  <a:gd name="T9" fmla="*/ 98 h 139"/>
                  <a:gd name="T10" fmla="*/ 75 w 89"/>
                  <a:gd name="T11" fmla="*/ 116 h 139"/>
                  <a:gd name="T12" fmla="*/ 67 w 89"/>
                  <a:gd name="T13" fmla="*/ 130 h 139"/>
                  <a:gd name="T14" fmla="*/ 55 w 89"/>
                  <a:gd name="T15" fmla="*/ 138 h 139"/>
                  <a:gd name="T16" fmla="*/ 41 w 89"/>
                  <a:gd name="T17" fmla="*/ 139 h 139"/>
                  <a:gd name="T18" fmla="*/ 26 w 89"/>
                  <a:gd name="T19" fmla="*/ 131 h 139"/>
                  <a:gd name="T20" fmla="*/ 14 w 89"/>
                  <a:gd name="T21" fmla="*/ 117 h 139"/>
                  <a:gd name="T22" fmla="*/ 4 w 89"/>
                  <a:gd name="T23" fmla="*/ 98 h 139"/>
                  <a:gd name="T24" fmla="*/ 0 w 89"/>
                  <a:gd name="T25" fmla="*/ 76 h 139"/>
                  <a:gd name="T26" fmla="*/ 0 w 89"/>
                  <a:gd name="T27" fmla="*/ 53 h 139"/>
                  <a:gd name="T28" fmla="*/ 6 w 89"/>
                  <a:gd name="T29" fmla="*/ 32 h 139"/>
                  <a:gd name="T30" fmla="*/ 17 w 89"/>
                  <a:gd name="T31" fmla="*/ 14 h 139"/>
                  <a:gd name="T32" fmla="*/ 37 w 89"/>
                  <a:gd name="T33" fmla="*/ 3 h 139"/>
                  <a:gd name="T34" fmla="*/ 53 w 89"/>
                  <a:gd name="T35" fmla="*/ 0 h 139"/>
                  <a:gd name="T36" fmla="*/ 63 w 89"/>
                  <a:gd name="T37" fmla="*/ 4 h 139"/>
                  <a:gd name="T38" fmla="*/ 73 w 89"/>
                  <a:gd name="T39" fmla="*/ 11 h 139"/>
                  <a:gd name="T40" fmla="*/ 80 w 89"/>
                  <a:gd name="T41" fmla="*/ 20 h 139"/>
                  <a:gd name="T42" fmla="*/ 85 w 89"/>
                  <a:gd name="T43" fmla="*/ 31 h 139"/>
                  <a:gd name="T44" fmla="*/ 87 w 89"/>
                  <a:gd name="T45" fmla="*/ 40 h 139"/>
                  <a:gd name="T46" fmla="*/ 89 w 89"/>
                  <a:gd name="T47" fmla="*/ 47 h 139"/>
                  <a:gd name="T48" fmla="*/ 89 w 89"/>
                  <a:gd name="T49" fmla="*/ 50 h 13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9" h="139">
                    <a:moveTo>
                      <a:pt x="89" y="50"/>
                    </a:moveTo>
                    <a:lnTo>
                      <a:pt x="89" y="54"/>
                    </a:lnTo>
                    <a:lnTo>
                      <a:pt x="88" y="65"/>
                    </a:lnTo>
                    <a:lnTo>
                      <a:pt x="86" y="80"/>
                    </a:lnTo>
                    <a:lnTo>
                      <a:pt x="81" y="98"/>
                    </a:lnTo>
                    <a:lnTo>
                      <a:pt x="75" y="116"/>
                    </a:lnTo>
                    <a:lnTo>
                      <a:pt x="67" y="130"/>
                    </a:lnTo>
                    <a:lnTo>
                      <a:pt x="55" y="138"/>
                    </a:lnTo>
                    <a:lnTo>
                      <a:pt x="41" y="139"/>
                    </a:lnTo>
                    <a:lnTo>
                      <a:pt x="26" y="131"/>
                    </a:lnTo>
                    <a:lnTo>
                      <a:pt x="14" y="117"/>
                    </a:lnTo>
                    <a:lnTo>
                      <a:pt x="4" y="98"/>
                    </a:lnTo>
                    <a:lnTo>
                      <a:pt x="0" y="76"/>
                    </a:lnTo>
                    <a:lnTo>
                      <a:pt x="0" y="53"/>
                    </a:lnTo>
                    <a:lnTo>
                      <a:pt x="6" y="32"/>
                    </a:lnTo>
                    <a:lnTo>
                      <a:pt x="17" y="14"/>
                    </a:lnTo>
                    <a:lnTo>
                      <a:pt x="37" y="3"/>
                    </a:lnTo>
                    <a:lnTo>
                      <a:pt x="53" y="0"/>
                    </a:lnTo>
                    <a:lnTo>
                      <a:pt x="63" y="4"/>
                    </a:lnTo>
                    <a:lnTo>
                      <a:pt x="73" y="11"/>
                    </a:lnTo>
                    <a:lnTo>
                      <a:pt x="80" y="20"/>
                    </a:lnTo>
                    <a:lnTo>
                      <a:pt x="85" y="31"/>
                    </a:lnTo>
                    <a:lnTo>
                      <a:pt x="87" y="40"/>
                    </a:lnTo>
                    <a:lnTo>
                      <a:pt x="89" y="47"/>
                    </a:lnTo>
                    <a:lnTo>
                      <a:pt x="89" y="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11"/>
              <p:cNvSpPr>
                <a:spLocks/>
              </p:cNvSpPr>
              <p:nvPr/>
            </p:nvSpPr>
            <p:spPr bwMode="auto">
              <a:xfrm>
                <a:off x="2841" y="1747"/>
                <a:ext cx="1346" cy="1533"/>
              </a:xfrm>
              <a:custGeom>
                <a:avLst/>
                <a:gdLst>
                  <a:gd name="T0" fmla="*/ 1263 w 1346"/>
                  <a:gd name="T1" fmla="*/ 1179 h 1533"/>
                  <a:gd name="T2" fmla="*/ 1298 w 1346"/>
                  <a:gd name="T3" fmla="*/ 1192 h 1533"/>
                  <a:gd name="T4" fmla="*/ 1335 w 1346"/>
                  <a:gd name="T5" fmla="*/ 1217 h 1533"/>
                  <a:gd name="T6" fmla="*/ 1346 w 1346"/>
                  <a:gd name="T7" fmla="*/ 1254 h 1533"/>
                  <a:gd name="T8" fmla="*/ 1317 w 1346"/>
                  <a:gd name="T9" fmla="*/ 1288 h 1533"/>
                  <a:gd name="T10" fmla="*/ 1278 w 1346"/>
                  <a:gd name="T11" fmla="*/ 1314 h 1533"/>
                  <a:gd name="T12" fmla="*/ 1226 w 1346"/>
                  <a:gd name="T13" fmla="*/ 1340 h 1533"/>
                  <a:gd name="T14" fmla="*/ 1164 w 1346"/>
                  <a:gd name="T15" fmla="*/ 1367 h 1533"/>
                  <a:gd name="T16" fmla="*/ 1097 w 1346"/>
                  <a:gd name="T17" fmla="*/ 1395 h 1533"/>
                  <a:gd name="T18" fmla="*/ 1029 w 1346"/>
                  <a:gd name="T19" fmla="*/ 1424 h 1533"/>
                  <a:gd name="T20" fmla="*/ 961 w 1346"/>
                  <a:gd name="T21" fmla="*/ 1455 h 1533"/>
                  <a:gd name="T22" fmla="*/ 896 w 1346"/>
                  <a:gd name="T23" fmla="*/ 1486 h 1533"/>
                  <a:gd name="T24" fmla="*/ 837 w 1346"/>
                  <a:gd name="T25" fmla="*/ 1514 h 1533"/>
                  <a:gd name="T26" fmla="*/ 774 w 1346"/>
                  <a:gd name="T27" fmla="*/ 1529 h 1533"/>
                  <a:gd name="T28" fmla="*/ 707 w 1346"/>
                  <a:gd name="T29" fmla="*/ 1533 h 1533"/>
                  <a:gd name="T30" fmla="*/ 637 w 1346"/>
                  <a:gd name="T31" fmla="*/ 1525 h 1533"/>
                  <a:gd name="T32" fmla="*/ 565 w 1346"/>
                  <a:gd name="T33" fmla="*/ 1509 h 1533"/>
                  <a:gd name="T34" fmla="*/ 493 w 1346"/>
                  <a:gd name="T35" fmla="*/ 1488 h 1533"/>
                  <a:gd name="T36" fmla="*/ 423 w 1346"/>
                  <a:gd name="T37" fmla="*/ 1466 h 1533"/>
                  <a:gd name="T38" fmla="*/ 356 w 1346"/>
                  <a:gd name="T39" fmla="*/ 1443 h 1533"/>
                  <a:gd name="T40" fmla="*/ 292 w 1346"/>
                  <a:gd name="T41" fmla="*/ 1424 h 1533"/>
                  <a:gd name="T42" fmla="*/ 231 w 1346"/>
                  <a:gd name="T43" fmla="*/ 1416 h 1533"/>
                  <a:gd name="T44" fmla="*/ 171 w 1346"/>
                  <a:gd name="T45" fmla="*/ 1417 h 1533"/>
                  <a:gd name="T46" fmla="*/ 117 w 1346"/>
                  <a:gd name="T47" fmla="*/ 1420 h 1533"/>
                  <a:gd name="T48" fmla="*/ 71 w 1346"/>
                  <a:gd name="T49" fmla="*/ 1422 h 1533"/>
                  <a:gd name="T50" fmla="*/ 37 w 1346"/>
                  <a:gd name="T51" fmla="*/ 1418 h 1533"/>
                  <a:gd name="T52" fmla="*/ 16 w 1346"/>
                  <a:gd name="T53" fmla="*/ 1403 h 1533"/>
                  <a:gd name="T54" fmla="*/ 11 w 1346"/>
                  <a:gd name="T55" fmla="*/ 1371 h 1533"/>
                  <a:gd name="T56" fmla="*/ 30 w 1346"/>
                  <a:gd name="T57" fmla="*/ 1307 h 1533"/>
                  <a:gd name="T58" fmla="*/ 47 w 1346"/>
                  <a:gd name="T59" fmla="*/ 1257 h 1533"/>
                  <a:gd name="T60" fmla="*/ 50 w 1346"/>
                  <a:gd name="T61" fmla="*/ 1216 h 1533"/>
                  <a:gd name="T62" fmla="*/ 33 w 1346"/>
                  <a:gd name="T63" fmla="*/ 1135 h 1533"/>
                  <a:gd name="T64" fmla="*/ 7 w 1346"/>
                  <a:gd name="T65" fmla="*/ 1017 h 1533"/>
                  <a:gd name="T66" fmla="*/ 0 w 1346"/>
                  <a:gd name="T67" fmla="*/ 885 h 1533"/>
                  <a:gd name="T68" fmla="*/ 11 w 1346"/>
                  <a:gd name="T69" fmla="*/ 720 h 1533"/>
                  <a:gd name="T70" fmla="*/ 46 w 1346"/>
                  <a:gd name="T71" fmla="*/ 538 h 1533"/>
                  <a:gd name="T72" fmla="*/ 110 w 1346"/>
                  <a:gd name="T73" fmla="*/ 360 h 1533"/>
                  <a:gd name="T74" fmla="*/ 208 w 1346"/>
                  <a:gd name="T75" fmla="*/ 200 h 1533"/>
                  <a:gd name="T76" fmla="*/ 347 w 1346"/>
                  <a:gd name="T77" fmla="*/ 78 h 1533"/>
                  <a:gd name="T78" fmla="*/ 530 w 1346"/>
                  <a:gd name="T79" fmla="*/ 8 h 1533"/>
                  <a:gd name="T80" fmla="*/ 752 w 1346"/>
                  <a:gd name="T81" fmla="*/ 10 h 1533"/>
                  <a:gd name="T82" fmla="*/ 937 w 1346"/>
                  <a:gd name="T83" fmla="*/ 82 h 1533"/>
                  <a:gd name="T84" fmla="*/ 1076 w 1346"/>
                  <a:gd name="T85" fmla="*/ 210 h 1533"/>
                  <a:gd name="T86" fmla="*/ 1175 w 1346"/>
                  <a:gd name="T87" fmla="*/ 375 h 1533"/>
                  <a:gd name="T88" fmla="*/ 1240 w 1346"/>
                  <a:gd name="T89" fmla="*/ 564 h 1533"/>
                  <a:gd name="T90" fmla="*/ 1273 w 1346"/>
                  <a:gd name="T91" fmla="*/ 760 h 1533"/>
                  <a:gd name="T92" fmla="*/ 1281 w 1346"/>
                  <a:gd name="T93" fmla="*/ 947 h 1533"/>
                  <a:gd name="T94" fmla="*/ 1269 w 1346"/>
                  <a:gd name="T95" fmla="*/ 1111 h 1533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346" h="1533">
                    <a:moveTo>
                      <a:pt x="1258" y="1178"/>
                    </a:moveTo>
                    <a:lnTo>
                      <a:pt x="1263" y="1179"/>
                    </a:lnTo>
                    <a:lnTo>
                      <a:pt x="1278" y="1184"/>
                    </a:lnTo>
                    <a:lnTo>
                      <a:pt x="1298" y="1192"/>
                    </a:lnTo>
                    <a:lnTo>
                      <a:pt x="1318" y="1203"/>
                    </a:lnTo>
                    <a:lnTo>
                      <a:pt x="1335" y="1217"/>
                    </a:lnTo>
                    <a:lnTo>
                      <a:pt x="1346" y="1234"/>
                    </a:lnTo>
                    <a:lnTo>
                      <a:pt x="1346" y="1254"/>
                    </a:lnTo>
                    <a:lnTo>
                      <a:pt x="1331" y="1276"/>
                    </a:lnTo>
                    <a:lnTo>
                      <a:pt x="1317" y="1288"/>
                    </a:lnTo>
                    <a:lnTo>
                      <a:pt x="1299" y="1301"/>
                    </a:lnTo>
                    <a:lnTo>
                      <a:pt x="1278" y="1314"/>
                    </a:lnTo>
                    <a:lnTo>
                      <a:pt x="1253" y="1327"/>
                    </a:lnTo>
                    <a:lnTo>
                      <a:pt x="1226" y="1340"/>
                    </a:lnTo>
                    <a:lnTo>
                      <a:pt x="1196" y="1353"/>
                    </a:lnTo>
                    <a:lnTo>
                      <a:pt x="1164" y="1367"/>
                    </a:lnTo>
                    <a:lnTo>
                      <a:pt x="1132" y="1381"/>
                    </a:lnTo>
                    <a:lnTo>
                      <a:pt x="1097" y="1395"/>
                    </a:lnTo>
                    <a:lnTo>
                      <a:pt x="1063" y="1410"/>
                    </a:lnTo>
                    <a:lnTo>
                      <a:pt x="1029" y="1424"/>
                    </a:lnTo>
                    <a:lnTo>
                      <a:pt x="994" y="1440"/>
                    </a:lnTo>
                    <a:lnTo>
                      <a:pt x="961" y="1455"/>
                    </a:lnTo>
                    <a:lnTo>
                      <a:pt x="928" y="1470"/>
                    </a:lnTo>
                    <a:lnTo>
                      <a:pt x="896" y="1486"/>
                    </a:lnTo>
                    <a:lnTo>
                      <a:pt x="866" y="1501"/>
                    </a:lnTo>
                    <a:lnTo>
                      <a:pt x="837" y="1514"/>
                    </a:lnTo>
                    <a:lnTo>
                      <a:pt x="806" y="1523"/>
                    </a:lnTo>
                    <a:lnTo>
                      <a:pt x="774" y="1529"/>
                    </a:lnTo>
                    <a:lnTo>
                      <a:pt x="741" y="1533"/>
                    </a:lnTo>
                    <a:lnTo>
                      <a:pt x="707" y="1533"/>
                    </a:lnTo>
                    <a:lnTo>
                      <a:pt x="672" y="1529"/>
                    </a:lnTo>
                    <a:lnTo>
                      <a:pt x="637" y="1525"/>
                    </a:lnTo>
                    <a:lnTo>
                      <a:pt x="601" y="1517"/>
                    </a:lnTo>
                    <a:lnTo>
                      <a:pt x="565" y="1509"/>
                    </a:lnTo>
                    <a:lnTo>
                      <a:pt x="528" y="1500"/>
                    </a:lnTo>
                    <a:lnTo>
                      <a:pt x="493" y="1488"/>
                    </a:lnTo>
                    <a:lnTo>
                      <a:pt x="457" y="1477"/>
                    </a:lnTo>
                    <a:lnTo>
                      <a:pt x="423" y="1466"/>
                    </a:lnTo>
                    <a:lnTo>
                      <a:pt x="389" y="1454"/>
                    </a:lnTo>
                    <a:lnTo>
                      <a:pt x="356" y="1443"/>
                    </a:lnTo>
                    <a:lnTo>
                      <a:pt x="324" y="1433"/>
                    </a:lnTo>
                    <a:lnTo>
                      <a:pt x="292" y="1424"/>
                    </a:lnTo>
                    <a:lnTo>
                      <a:pt x="262" y="1418"/>
                    </a:lnTo>
                    <a:lnTo>
                      <a:pt x="231" y="1416"/>
                    </a:lnTo>
                    <a:lnTo>
                      <a:pt x="201" y="1416"/>
                    </a:lnTo>
                    <a:lnTo>
                      <a:pt x="171" y="1417"/>
                    </a:lnTo>
                    <a:lnTo>
                      <a:pt x="143" y="1418"/>
                    </a:lnTo>
                    <a:lnTo>
                      <a:pt x="117" y="1420"/>
                    </a:lnTo>
                    <a:lnTo>
                      <a:pt x="93" y="1422"/>
                    </a:lnTo>
                    <a:lnTo>
                      <a:pt x="71" y="1422"/>
                    </a:lnTo>
                    <a:lnTo>
                      <a:pt x="52" y="1421"/>
                    </a:lnTo>
                    <a:lnTo>
                      <a:pt x="37" y="1418"/>
                    </a:lnTo>
                    <a:lnTo>
                      <a:pt x="24" y="1413"/>
                    </a:lnTo>
                    <a:lnTo>
                      <a:pt x="16" y="1403"/>
                    </a:lnTo>
                    <a:lnTo>
                      <a:pt x="11" y="1389"/>
                    </a:lnTo>
                    <a:lnTo>
                      <a:pt x="11" y="1371"/>
                    </a:lnTo>
                    <a:lnTo>
                      <a:pt x="16" y="1349"/>
                    </a:lnTo>
                    <a:lnTo>
                      <a:pt x="30" y="1307"/>
                    </a:lnTo>
                    <a:lnTo>
                      <a:pt x="40" y="1278"/>
                    </a:lnTo>
                    <a:lnTo>
                      <a:pt x="47" y="1257"/>
                    </a:lnTo>
                    <a:lnTo>
                      <a:pt x="51" y="1238"/>
                    </a:lnTo>
                    <a:lnTo>
                      <a:pt x="50" y="1216"/>
                    </a:lnTo>
                    <a:lnTo>
                      <a:pt x="44" y="1183"/>
                    </a:lnTo>
                    <a:lnTo>
                      <a:pt x="33" y="1135"/>
                    </a:lnTo>
                    <a:lnTo>
                      <a:pt x="16" y="1065"/>
                    </a:lnTo>
                    <a:lnTo>
                      <a:pt x="7" y="1017"/>
                    </a:lnTo>
                    <a:lnTo>
                      <a:pt x="1" y="955"/>
                    </a:lnTo>
                    <a:lnTo>
                      <a:pt x="0" y="885"/>
                    </a:lnTo>
                    <a:lnTo>
                      <a:pt x="3" y="805"/>
                    </a:lnTo>
                    <a:lnTo>
                      <a:pt x="11" y="720"/>
                    </a:lnTo>
                    <a:lnTo>
                      <a:pt x="25" y="630"/>
                    </a:lnTo>
                    <a:lnTo>
                      <a:pt x="46" y="538"/>
                    </a:lnTo>
                    <a:lnTo>
                      <a:pt x="74" y="448"/>
                    </a:lnTo>
                    <a:lnTo>
                      <a:pt x="110" y="360"/>
                    </a:lnTo>
                    <a:lnTo>
                      <a:pt x="155" y="277"/>
                    </a:lnTo>
                    <a:lnTo>
                      <a:pt x="208" y="200"/>
                    </a:lnTo>
                    <a:lnTo>
                      <a:pt x="272" y="133"/>
                    </a:lnTo>
                    <a:lnTo>
                      <a:pt x="347" y="78"/>
                    </a:lnTo>
                    <a:lnTo>
                      <a:pt x="433" y="35"/>
                    </a:lnTo>
                    <a:lnTo>
                      <a:pt x="530" y="8"/>
                    </a:lnTo>
                    <a:lnTo>
                      <a:pt x="641" y="0"/>
                    </a:lnTo>
                    <a:lnTo>
                      <a:pt x="752" y="10"/>
                    </a:lnTo>
                    <a:lnTo>
                      <a:pt x="850" y="39"/>
                    </a:lnTo>
                    <a:lnTo>
                      <a:pt x="937" y="82"/>
                    </a:lnTo>
                    <a:lnTo>
                      <a:pt x="1011" y="140"/>
                    </a:lnTo>
                    <a:lnTo>
                      <a:pt x="1076" y="210"/>
                    </a:lnTo>
                    <a:lnTo>
                      <a:pt x="1130" y="288"/>
                    </a:lnTo>
                    <a:lnTo>
                      <a:pt x="1175" y="375"/>
                    </a:lnTo>
                    <a:lnTo>
                      <a:pt x="1212" y="468"/>
                    </a:lnTo>
                    <a:lnTo>
                      <a:pt x="1240" y="564"/>
                    </a:lnTo>
                    <a:lnTo>
                      <a:pt x="1260" y="662"/>
                    </a:lnTo>
                    <a:lnTo>
                      <a:pt x="1273" y="760"/>
                    </a:lnTo>
                    <a:lnTo>
                      <a:pt x="1280" y="856"/>
                    </a:lnTo>
                    <a:lnTo>
                      <a:pt x="1281" y="947"/>
                    </a:lnTo>
                    <a:lnTo>
                      <a:pt x="1278" y="1033"/>
                    </a:lnTo>
                    <a:lnTo>
                      <a:pt x="1269" y="1111"/>
                    </a:lnTo>
                    <a:lnTo>
                      <a:pt x="1258" y="1178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12"/>
              <p:cNvSpPr>
                <a:spLocks/>
              </p:cNvSpPr>
              <p:nvPr/>
            </p:nvSpPr>
            <p:spPr bwMode="auto">
              <a:xfrm>
                <a:off x="2306" y="3418"/>
                <a:ext cx="1821" cy="218"/>
              </a:xfrm>
              <a:custGeom>
                <a:avLst/>
                <a:gdLst>
                  <a:gd name="T0" fmla="*/ 232 w 1821"/>
                  <a:gd name="T1" fmla="*/ 1 h 218"/>
                  <a:gd name="T2" fmla="*/ 166 w 1821"/>
                  <a:gd name="T3" fmla="*/ 11 h 218"/>
                  <a:gd name="T4" fmla="*/ 102 w 1821"/>
                  <a:gd name="T5" fmla="*/ 39 h 218"/>
                  <a:gd name="T6" fmla="*/ 28 w 1821"/>
                  <a:gd name="T7" fmla="*/ 88 h 218"/>
                  <a:gd name="T8" fmla="*/ 0 w 1821"/>
                  <a:gd name="T9" fmla="*/ 141 h 218"/>
                  <a:gd name="T10" fmla="*/ 21 w 1821"/>
                  <a:gd name="T11" fmla="*/ 179 h 218"/>
                  <a:gd name="T12" fmla="*/ 77 w 1821"/>
                  <a:gd name="T13" fmla="*/ 206 h 218"/>
                  <a:gd name="T14" fmla="*/ 152 w 1821"/>
                  <a:gd name="T15" fmla="*/ 218 h 218"/>
                  <a:gd name="T16" fmla="*/ 248 w 1821"/>
                  <a:gd name="T17" fmla="*/ 207 h 218"/>
                  <a:gd name="T18" fmla="*/ 327 w 1821"/>
                  <a:gd name="T19" fmla="*/ 166 h 218"/>
                  <a:gd name="T20" fmla="*/ 417 w 1821"/>
                  <a:gd name="T21" fmla="*/ 162 h 218"/>
                  <a:gd name="T22" fmla="*/ 494 w 1821"/>
                  <a:gd name="T23" fmla="*/ 185 h 218"/>
                  <a:gd name="T24" fmla="*/ 551 w 1821"/>
                  <a:gd name="T25" fmla="*/ 199 h 218"/>
                  <a:gd name="T26" fmla="*/ 617 w 1821"/>
                  <a:gd name="T27" fmla="*/ 208 h 218"/>
                  <a:gd name="T28" fmla="*/ 704 w 1821"/>
                  <a:gd name="T29" fmla="*/ 209 h 218"/>
                  <a:gd name="T30" fmla="*/ 823 w 1821"/>
                  <a:gd name="T31" fmla="*/ 186 h 218"/>
                  <a:gd name="T32" fmla="*/ 962 w 1821"/>
                  <a:gd name="T33" fmla="*/ 152 h 218"/>
                  <a:gd name="T34" fmla="*/ 1073 w 1821"/>
                  <a:gd name="T35" fmla="*/ 153 h 218"/>
                  <a:gd name="T36" fmla="*/ 1161 w 1821"/>
                  <a:gd name="T37" fmla="*/ 176 h 218"/>
                  <a:gd name="T38" fmla="*/ 1234 w 1821"/>
                  <a:gd name="T39" fmla="*/ 204 h 218"/>
                  <a:gd name="T40" fmla="*/ 1304 w 1821"/>
                  <a:gd name="T41" fmla="*/ 218 h 218"/>
                  <a:gd name="T42" fmla="*/ 1365 w 1821"/>
                  <a:gd name="T43" fmla="*/ 212 h 218"/>
                  <a:gd name="T44" fmla="*/ 1472 w 1821"/>
                  <a:gd name="T45" fmla="*/ 168 h 218"/>
                  <a:gd name="T46" fmla="*/ 1643 w 1821"/>
                  <a:gd name="T47" fmla="*/ 139 h 218"/>
                  <a:gd name="T48" fmla="*/ 1776 w 1821"/>
                  <a:gd name="T49" fmla="*/ 140 h 218"/>
                  <a:gd name="T50" fmla="*/ 1821 w 1821"/>
                  <a:gd name="T51" fmla="*/ 123 h 218"/>
                  <a:gd name="T52" fmla="*/ 1754 w 1821"/>
                  <a:gd name="T53" fmla="*/ 117 h 218"/>
                  <a:gd name="T54" fmla="*/ 1605 w 1821"/>
                  <a:gd name="T55" fmla="*/ 121 h 218"/>
                  <a:gd name="T56" fmla="*/ 1431 w 1821"/>
                  <a:gd name="T57" fmla="*/ 161 h 218"/>
                  <a:gd name="T58" fmla="*/ 1349 w 1821"/>
                  <a:gd name="T59" fmla="*/ 193 h 218"/>
                  <a:gd name="T60" fmla="*/ 1293 w 1821"/>
                  <a:gd name="T61" fmla="*/ 195 h 218"/>
                  <a:gd name="T62" fmla="*/ 1227 w 1821"/>
                  <a:gd name="T63" fmla="*/ 179 h 218"/>
                  <a:gd name="T64" fmla="*/ 1152 w 1821"/>
                  <a:gd name="T65" fmla="*/ 150 h 218"/>
                  <a:gd name="T66" fmla="*/ 1056 w 1821"/>
                  <a:gd name="T67" fmla="*/ 129 h 218"/>
                  <a:gd name="T68" fmla="*/ 932 w 1821"/>
                  <a:gd name="T69" fmla="*/ 135 h 218"/>
                  <a:gd name="T70" fmla="*/ 812 w 1821"/>
                  <a:gd name="T71" fmla="*/ 168 h 218"/>
                  <a:gd name="T72" fmla="*/ 745 w 1821"/>
                  <a:gd name="T73" fmla="*/ 182 h 218"/>
                  <a:gd name="T74" fmla="*/ 684 w 1821"/>
                  <a:gd name="T75" fmla="*/ 189 h 218"/>
                  <a:gd name="T76" fmla="*/ 614 w 1821"/>
                  <a:gd name="T77" fmla="*/ 187 h 218"/>
                  <a:gd name="T78" fmla="*/ 506 w 1821"/>
                  <a:gd name="T79" fmla="*/ 166 h 218"/>
                  <a:gd name="T80" fmla="*/ 398 w 1821"/>
                  <a:gd name="T81" fmla="*/ 138 h 218"/>
                  <a:gd name="T82" fmla="*/ 298 w 1821"/>
                  <a:gd name="T83" fmla="*/ 160 h 218"/>
                  <a:gd name="T84" fmla="*/ 228 w 1821"/>
                  <a:gd name="T85" fmla="*/ 191 h 218"/>
                  <a:gd name="T86" fmla="*/ 143 w 1821"/>
                  <a:gd name="T87" fmla="*/ 195 h 218"/>
                  <a:gd name="T88" fmla="*/ 72 w 1821"/>
                  <a:gd name="T89" fmla="*/ 182 h 218"/>
                  <a:gd name="T90" fmla="*/ 36 w 1821"/>
                  <a:gd name="T91" fmla="*/ 163 h 218"/>
                  <a:gd name="T92" fmla="*/ 23 w 1821"/>
                  <a:gd name="T93" fmla="*/ 133 h 218"/>
                  <a:gd name="T94" fmla="*/ 57 w 1821"/>
                  <a:gd name="T95" fmla="*/ 90 h 218"/>
                  <a:gd name="T96" fmla="*/ 144 w 1821"/>
                  <a:gd name="T97" fmla="*/ 43 h 218"/>
                  <a:gd name="T98" fmla="*/ 225 w 1821"/>
                  <a:gd name="T99" fmla="*/ 22 h 218"/>
                  <a:gd name="T100" fmla="*/ 278 w 1821"/>
                  <a:gd name="T101" fmla="*/ 20 h 218"/>
                  <a:gd name="T102" fmla="*/ 301 w 1821"/>
                  <a:gd name="T103" fmla="*/ 10 h 218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1821" h="218">
                    <a:moveTo>
                      <a:pt x="295" y="0"/>
                    </a:moveTo>
                    <a:lnTo>
                      <a:pt x="278" y="0"/>
                    </a:lnTo>
                    <a:lnTo>
                      <a:pt x="262" y="0"/>
                    </a:lnTo>
                    <a:lnTo>
                      <a:pt x="248" y="1"/>
                    </a:lnTo>
                    <a:lnTo>
                      <a:pt x="232" y="1"/>
                    </a:lnTo>
                    <a:lnTo>
                      <a:pt x="218" y="2"/>
                    </a:lnTo>
                    <a:lnTo>
                      <a:pt x="205" y="4"/>
                    </a:lnTo>
                    <a:lnTo>
                      <a:pt x="192" y="7"/>
                    </a:lnTo>
                    <a:lnTo>
                      <a:pt x="179" y="9"/>
                    </a:lnTo>
                    <a:lnTo>
                      <a:pt x="166" y="11"/>
                    </a:lnTo>
                    <a:lnTo>
                      <a:pt x="153" y="16"/>
                    </a:lnTo>
                    <a:lnTo>
                      <a:pt x="140" y="20"/>
                    </a:lnTo>
                    <a:lnTo>
                      <a:pt x="127" y="26"/>
                    </a:lnTo>
                    <a:lnTo>
                      <a:pt x="114" y="31"/>
                    </a:lnTo>
                    <a:lnTo>
                      <a:pt x="102" y="39"/>
                    </a:lnTo>
                    <a:lnTo>
                      <a:pt x="87" y="47"/>
                    </a:lnTo>
                    <a:lnTo>
                      <a:pt x="73" y="55"/>
                    </a:lnTo>
                    <a:lnTo>
                      <a:pt x="57" y="67"/>
                    </a:lnTo>
                    <a:lnTo>
                      <a:pt x="41" y="77"/>
                    </a:lnTo>
                    <a:lnTo>
                      <a:pt x="28" y="88"/>
                    </a:lnTo>
                    <a:lnTo>
                      <a:pt x="18" y="99"/>
                    </a:lnTo>
                    <a:lnTo>
                      <a:pt x="10" y="109"/>
                    </a:lnTo>
                    <a:lnTo>
                      <a:pt x="5" y="120"/>
                    </a:lnTo>
                    <a:lnTo>
                      <a:pt x="1" y="130"/>
                    </a:lnTo>
                    <a:lnTo>
                      <a:pt x="0" y="141"/>
                    </a:lnTo>
                    <a:lnTo>
                      <a:pt x="1" y="149"/>
                    </a:lnTo>
                    <a:lnTo>
                      <a:pt x="4" y="158"/>
                    </a:lnTo>
                    <a:lnTo>
                      <a:pt x="8" y="165"/>
                    </a:lnTo>
                    <a:lnTo>
                      <a:pt x="14" y="172"/>
                    </a:lnTo>
                    <a:lnTo>
                      <a:pt x="21" y="179"/>
                    </a:lnTo>
                    <a:lnTo>
                      <a:pt x="30" y="186"/>
                    </a:lnTo>
                    <a:lnTo>
                      <a:pt x="40" y="192"/>
                    </a:lnTo>
                    <a:lnTo>
                      <a:pt x="52" y="196"/>
                    </a:lnTo>
                    <a:lnTo>
                      <a:pt x="64" y="201"/>
                    </a:lnTo>
                    <a:lnTo>
                      <a:pt x="77" y="206"/>
                    </a:lnTo>
                    <a:lnTo>
                      <a:pt x="91" y="209"/>
                    </a:lnTo>
                    <a:lnTo>
                      <a:pt x="105" y="212"/>
                    </a:lnTo>
                    <a:lnTo>
                      <a:pt x="120" y="214"/>
                    </a:lnTo>
                    <a:lnTo>
                      <a:pt x="136" y="216"/>
                    </a:lnTo>
                    <a:lnTo>
                      <a:pt x="152" y="218"/>
                    </a:lnTo>
                    <a:lnTo>
                      <a:pt x="168" y="218"/>
                    </a:lnTo>
                    <a:lnTo>
                      <a:pt x="189" y="216"/>
                    </a:lnTo>
                    <a:lnTo>
                      <a:pt x="209" y="214"/>
                    </a:lnTo>
                    <a:lnTo>
                      <a:pt x="229" y="212"/>
                    </a:lnTo>
                    <a:lnTo>
                      <a:pt x="248" y="207"/>
                    </a:lnTo>
                    <a:lnTo>
                      <a:pt x="265" y="201"/>
                    </a:lnTo>
                    <a:lnTo>
                      <a:pt x="283" y="194"/>
                    </a:lnTo>
                    <a:lnTo>
                      <a:pt x="298" y="186"/>
                    </a:lnTo>
                    <a:lnTo>
                      <a:pt x="311" y="176"/>
                    </a:lnTo>
                    <a:lnTo>
                      <a:pt x="327" y="166"/>
                    </a:lnTo>
                    <a:lnTo>
                      <a:pt x="343" y="159"/>
                    </a:lnTo>
                    <a:lnTo>
                      <a:pt x="360" y="155"/>
                    </a:lnTo>
                    <a:lnTo>
                      <a:pt x="377" y="155"/>
                    </a:lnTo>
                    <a:lnTo>
                      <a:pt x="396" y="158"/>
                    </a:lnTo>
                    <a:lnTo>
                      <a:pt x="417" y="162"/>
                    </a:lnTo>
                    <a:lnTo>
                      <a:pt x="440" y="168"/>
                    </a:lnTo>
                    <a:lnTo>
                      <a:pt x="463" y="175"/>
                    </a:lnTo>
                    <a:lnTo>
                      <a:pt x="473" y="179"/>
                    </a:lnTo>
                    <a:lnTo>
                      <a:pt x="483" y="181"/>
                    </a:lnTo>
                    <a:lnTo>
                      <a:pt x="494" y="185"/>
                    </a:lnTo>
                    <a:lnTo>
                      <a:pt x="505" y="188"/>
                    </a:lnTo>
                    <a:lnTo>
                      <a:pt x="515" y="191"/>
                    </a:lnTo>
                    <a:lnTo>
                      <a:pt x="527" y="194"/>
                    </a:lnTo>
                    <a:lnTo>
                      <a:pt x="539" y="196"/>
                    </a:lnTo>
                    <a:lnTo>
                      <a:pt x="551" y="199"/>
                    </a:lnTo>
                    <a:lnTo>
                      <a:pt x="563" y="201"/>
                    </a:lnTo>
                    <a:lnTo>
                      <a:pt x="576" y="204"/>
                    </a:lnTo>
                    <a:lnTo>
                      <a:pt x="589" y="206"/>
                    </a:lnTo>
                    <a:lnTo>
                      <a:pt x="602" y="207"/>
                    </a:lnTo>
                    <a:lnTo>
                      <a:pt x="617" y="208"/>
                    </a:lnTo>
                    <a:lnTo>
                      <a:pt x="631" y="209"/>
                    </a:lnTo>
                    <a:lnTo>
                      <a:pt x="646" y="211"/>
                    </a:lnTo>
                    <a:lnTo>
                      <a:pt x="661" y="211"/>
                    </a:lnTo>
                    <a:lnTo>
                      <a:pt x="682" y="211"/>
                    </a:lnTo>
                    <a:lnTo>
                      <a:pt x="704" y="209"/>
                    </a:lnTo>
                    <a:lnTo>
                      <a:pt x="725" y="207"/>
                    </a:lnTo>
                    <a:lnTo>
                      <a:pt x="748" y="204"/>
                    </a:lnTo>
                    <a:lnTo>
                      <a:pt x="772" y="199"/>
                    </a:lnTo>
                    <a:lnTo>
                      <a:pt x="797" y="193"/>
                    </a:lnTo>
                    <a:lnTo>
                      <a:pt x="823" y="186"/>
                    </a:lnTo>
                    <a:lnTo>
                      <a:pt x="849" y="178"/>
                    </a:lnTo>
                    <a:lnTo>
                      <a:pt x="879" y="168"/>
                    </a:lnTo>
                    <a:lnTo>
                      <a:pt x="908" y="161"/>
                    </a:lnTo>
                    <a:lnTo>
                      <a:pt x="936" y="155"/>
                    </a:lnTo>
                    <a:lnTo>
                      <a:pt x="962" y="152"/>
                    </a:lnTo>
                    <a:lnTo>
                      <a:pt x="985" y="149"/>
                    </a:lnTo>
                    <a:lnTo>
                      <a:pt x="1009" y="148"/>
                    </a:lnTo>
                    <a:lnTo>
                      <a:pt x="1031" y="149"/>
                    </a:lnTo>
                    <a:lnTo>
                      <a:pt x="1053" y="150"/>
                    </a:lnTo>
                    <a:lnTo>
                      <a:pt x="1073" y="153"/>
                    </a:lnTo>
                    <a:lnTo>
                      <a:pt x="1091" y="156"/>
                    </a:lnTo>
                    <a:lnTo>
                      <a:pt x="1109" y="161"/>
                    </a:lnTo>
                    <a:lnTo>
                      <a:pt x="1127" y="166"/>
                    </a:lnTo>
                    <a:lnTo>
                      <a:pt x="1144" y="171"/>
                    </a:lnTo>
                    <a:lnTo>
                      <a:pt x="1161" y="176"/>
                    </a:lnTo>
                    <a:lnTo>
                      <a:pt x="1177" y="182"/>
                    </a:lnTo>
                    <a:lnTo>
                      <a:pt x="1193" y="188"/>
                    </a:lnTo>
                    <a:lnTo>
                      <a:pt x="1207" y="193"/>
                    </a:lnTo>
                    <a:lnTo>
                      <a:pt x="1221" y="199"/>
                    </a:lnTo>
                    <a:lnTo>
                      <a:pt x="1234" y="204"/>
                    </a:lnTo>
                    <a:lnTo>
                      <a:pt x="1248" y="207"/>
                    </a:lnTo>
                    <a:lnTo>
                      <a:pt x="1262" y="211"/>
                    </a:lnTo>
                    <a:lnTo>
                      <a:pt x="1275" y="214"/>
                    </a:lnTo>
                    <a:lnTo>
                      <a:pt x="1289" y="216"/>
                    </a:lnTo>
                    <a:lnTo>
                      <a:pt x="1304" y="218"/>
                    </a:lnTo>
                    <a:lnTo>
                      <a:pt x="1315" y="218"/>
                    </a:lnTo>
                    <a:lnTo>
                      <a:pt x="1327" y="218"/>
                    </a:lnTo>
                    <a:lnTo>
                      <a:pt x="1340" y="216"/>
                    </a:lnTo>
                    <a:lnTo>
                      <a:pt x="1352" y="214"/>
                    </a:lnTo>
                    <a:lnTo>
                      <a:pt x="1365" y="212"/>
                    </a:lnTo>
                    <a:lnTo>
                      <a:pt x="1379" y="207"/>
                    </a:lnTo>
                    <a:lnTo>
                      <a:pt x="1392" y="201"/>
                    </a:lnTo>
                    <a:lnTo>
                      <a:pt x="1406" y="195"/>
                    </a:lnTo>
                    <a:lnTo>
                      <a:pt x="1439" y="181"/>
                    </a:lnTo>
                    <a:lnTo>
                      <a:pt x="1472" y="168"/>
                    </a:lnTo>
                    <a:lnTo>
                      <a:pt x="1507" y="159"/>
                    </a:lnTo>
                    <a:lnTo>
                      <a:pt x="1542" y="152"/>
                    </a:lnTo>
                    <a:lnTo>
                      <a:pt x="1576" y="146"/>
                    </a:lnTo>
                    <a:lnTo>
                      <a:pt x="1610" y="141"/>
                    </a:lnTo>
                    <a:lnTo>
                      <a:pt x="1643" y="139"/>
                    </a:lnTo>
                    <a:lnTo>
                      <a:pt x="1675" y="138"/>
                    </a:lnTo>
                    <a:lnTo>
                      <a:pt x="1704" y="138"/>
                    </a:lnTo>
                    <a:lnTo>
                      <a:pt x="1731" y="138"/>
                    </a:lnTo>
                    <a:lnTo>
                      <a:pt x="1755" y="139"/>
                    </a:lnTo>
                    <a:lnTo>
                      <a:pt x="1776" y="140"/>
                    </a:lnTo>
                    <a:lnTo>
                      <a:pt x="1794" y="141"/>
                    </a:lnTo>
                    <a:lnTo>
                      <a:pt x="1807" y="142"/>
                    </a:lnTo>
                    <a:lnTo>
                      <a:pt x="1815" y="143"/>
                    </a:lnTo>
                    <a:lnTo>
                      <a:pt x="1819" y="143"/>
                    </a:lnTo>
                    <a:lnTo>
                      <a:pt x="1821" y="123"/>
                    </a:lnTo>
                    <a:lnTo>
                      <a:pt x="1816" y="122"/>
                    </a:lnTo>
                    <a:lnTo>
                      <a:pt x="1807" y="121"/>
                    </a:lnTo>
                    <a:lnTo>
                      <a:pt x="1794" y="120"/>
                    </a:lnTo>
                    <a:lnTo>
                      <a:pt x="1775" y="119"/>
                    </a:lnTo>
                    <a:lnTo>
                      <a:pt x="1754" y="117"/>
                    </a:lnTo>
                    <a:lnTo>
                      <a:pt x="1729" y="116"/>
                    </a:lnTo>
                    <a:lnTo>
                      <a:pt x="1701" y="116"/>
                    </a:lnTo>
                    <a:lnTo>
                      <a:pt x="1671" y="116"/>
                    </a:lnTo>
                    <a:lnTo>
                      <a:pt x="1639" y="117"/>
                    </a:lnTo>
                    <a:lnTo>
                      <a:pt x="1605" y="121"/>
                    </a:lnTo>
                    <a:lnTo>
                      <a:pt x="1571" y="125"/>
                    </a:lnTo>
                    <a:lnTo>
                      <a:pt x="1536" y="130"/>
                    </a:lnTo>
                    <a:lnTo>
                      <a:pt x="1500" y="139"/>
                    </a:lnTo>
                    <a:lnTo>
                      <a:pt x="1465" y="149"/>
                    </a:lnTo>
                    <a:lnTo>
                      <a:pt x="1431" y="161"/>
                    </a:lnTo>
                    <a:lnTo>
                      <a:pt x="1397" y="176"/>
                    </a:lnTo>
                    <a:lnTo>
                      <a:pt x="1385" y="182"/>
                    </a:lnTo>
                    <a:lnTo>
                      <a:pt x="1373" y="187"/>
                    </a:lnTo>
                    <a:lnTo>
                      <a:pt x="1361" y="191"/>
                    </a:lnTo>
                    <a:lnTo>
                      <a:pt x="1349" y="193"/>
                    </a:lnTo>
                    <a:lnTo>
                      <a:pt x="1339" y="195"/>
                    </a:lnTo>
                    <a:lnTo>
                      <a:pt x="1327" y="196"/>
                    </a:lnTo>
                    <a:lnTo>
                      <a:pt x="1317" y="196"/>
                    </a:lnTo>
                    <a:lnTo>
                      <a:pt x="1306" y="196"/>
                    </a:lnTo>
                    <a:lnTo>
                      <a:pt x="1293" y="195"/>
                    </a:lnTo>
                    <a:lnTo>
                      <a:pt x="1280" y="194"/>
                    </a:lnTo>
                    <a:lnTo>
                      <a:pt x="1267" y="191"/>
                    </a:lnTo>
                    <a:lnTo>
                      <a:pt x="1254" y="187"/>
                    </a:lnTo>
                    <a:lnTo>
                      <a:pt x="1241" y="183"/>
                    </a:lnTo>
                    <a:lnTo>
                      <a:pt x="1227" y="179"/>
                    </a:lnTo>
                    <a:lnTo>
                      <a:pt x="1214" y="173"/>
                    </a:lnTo>
                    <a:lnTo>
                      <a:pt x="1200" y="168"/>
                    </a:lnTo>
                    <a:lnTo>
                      <a:pt x="1185" y="162"/>
                    </a:lnTo>
                    <a:lnTo>
                      <a:pt x="1168" y="156"/>
                    </a:lnTo>
                    <a:lnTo>
                      <a:pt x="1152" y="150"/>
                    </a:lnTo>
                    <a:lnTo>
                      <a:pt x="1134" y="146"/>
                    </a:lnTo>
                    <a:lnTo>
                      <a:pt x="1116" y="141"/>
                    </a:lnTo>
                    <a:lnTo>
                      <a:pt x="1097" y="136"/>
                    </a:lnTo>
                    <a:lnTo>
                      <a:pt x="1077" y="133"/>
                    </a:lnTo>
                    <a:lnTo>
                      <a:pt x="1056" y="129"/>
                    </a:lnTo>
                    <a:lnTo>
                      <a:pt x="1034" y="128"/>
                    </a:lnTo>
                    <a:lnTo>
                      <a:pt x="1010" y="128"/>
                    </a:lnTo>
                    <a:lnTo>
                      <a:pt x="987" y="128"/>
                    </a:lnTo>
                    <a:lnTo>
                      <a:pt x="961" y="130"/>
                    </a:lnTo>
                    <a:lnTo>
                      <a:pt x="932" y="135"/>
                    </a:lnTo>
                    <a:lnTo>
                      <a:pt x="904" y="141"/>
                    </a:lnTo>
                    <a:lnTo>
                      <a:pt x="873" y="149"/>
                    </a:lnTo>
                    <a:lnTo>
                      <a:pt x="842" y="159"/>
                    </a:lnTo>
                    <a:lnTo>
                      <a:pt x="827" y="163"/>
                    </a:lnTo>
                    <a:lnTo>
                      <a:pt x="812" y="168"/>
                    </a:lnTo>
                    <a:lnTo>
                      <a:pt x="798" y="172"/>
                    </a:lnTo>
                    <a:lnTo>
                      <a:pt x="785" y="175"/>
                    </a:lnTo>
                    <a:lnTo>
                      <a:pt x="771" y="178"/>
                    </a:lnTo>
                    <a:lnTo>
                      <a:pt x="758" y="180"/>
                    </a:lnTo>
                    <a:lnTo>
                      <a:pt x="745" y="182"/>
                    </a:lnTo>
                    <a:lnTo>
                      <a:pt x="732" y="185"/>
                    </a:lnTo>
                    <a:lnTo>
                      <a:pt x="720" y="186"/>
                    </a:lnTo>
                    <a:lnTo>
                      <a:pt x="707" y="187"/>
                    </a:lnTo>
                    <a:lnTo>
                      <a:pt x="695" y="188"/>
                    </a:lnTo>
                    <a:lnTo>
                      <a:pt x="684" y="189"/>
                    </a:lnTo>
                    <a:lnTo>
                      <a:pt x="672" y="189"/>
                    </a:lnTo>
                    <a:lnTo>
                      <a:pt x="661" y="189"/>
                    </a:lnTo>
                    <a:lnTo>
                      <a:pt x="650" y="189"/>
                    </a:lnTo>
                    <a:lnTo>
                      <a:pt x="639" y="189"/>
                    </a:lnTo>
                    <a:lnTo>
                      <a:pt x="614" y="187"/>
                    </a:lnTo>
                    <a:lnTo>
                      <a:pt x="591" y="185"/>
                    </a:lnTo>
                    <a:lnTo>
                      <a:pt x="567" y="181"/>
                    </a:lnTo>
                    <a:lnTo>
                      <a:pt x="546" y="176"/>
                    </a:lnTo>
                    <a:lnTo>
                      <a:pt x="525" y="172"/>
                    </a:lnTo>
                    <a:lnTo>
                      <a:pt x="506" y="166"/>
                    </a:lnTo>
                    <a:lnTo>
                      <a:pt x="487" y="161"/>
                    </a:lnTo>
                    <a:lnTo>
                      <a:pt x="469" y="155"/>
                    </a:lnTo>
                    <a:lnTo>
                      <a:pt x="444" y="148"/>
                    </a:lnTo>
                    <a:lnTo>
                      <a:pt x="421" y="142"/>
                    </a:lnTo>
                    <a:lnTo>
                      <a:pt x="398" y="138"/>
                    </a:lnTo>
                    <a:lnTo>
                      <a:pt x="377" y="134"/>
                    </a:lnTo>
                    <a:lnTo>
                      <a:pt x="356" y="135"/>
                    </a:lnTo>
                    <a:lnTo>
                      <a:pt x="336" y="139"/>
                    </a:lnTo>
                    <a:lnTo>
                      <a:pt x="317" y="147"/>
                    </a:lnTo>
                    <a:lnTo>
                      <a:pt x="298" y="160"/>
                    </a:lnTo>
                    <a:lnTo>
                      <a:pt x="287" y="168"/>
                    </a:lnTo>
                    <a:lnTo>
                      <a:pt x="274" y="175"/>
                    </a:lnTo>
                    <a:lnTo>
                      <a:pt x="259" y="181"/>
                    </a:lnTo>
                    <a:lnTo>
                      <a:pt x="244" y="187"/>
                    </a:lnTo>
                    <a:lnTo>
                      <a:pt x="228" y="191"/>
                    </a:lnTo>
                    <a:lnTo>
                      <a:pt x="210" y="194"/>
                    </a:lnTo>
                    <a:lnTo>
                      <a:pt x="192" y="195"/>
                    </a:lnTo>
                    <a:lnTo>
                      <a:pt x="175" y="196"/>
                    </a:lnTo>
                    <a:lnTo>
                      <a:pt x="159" y="196"/>
                    </a:lnTo>
                    <a:lnTo>
                      <a:pt x="143" y="195"/>
                    </a:lnTo>
                    <a:lnTo>
                      <a:pt x="127" y="194"/>
                    </a:lnTo>
                    <a:lnTo>
                      <a:pt x="112" y="192"/>
                    </a:lnTo>
                    <a:lnTo>
                      <a:pt x="98" y="189"/>
                    </a:lnTo>
                    <a:lnTo>
                      <a:pt x="85" y="186"/>
                    </a:lnTo>
                    <a:lnTo>
                      <a:pt x="72" y="182"/>
                    </a:lnTo>
                    <a:lnTo>
                      <a:pt x="60" y="178"/>
                    </a:lnTo>
                    <a:lnTo>
                      <a:pt x="54" y="175"/>
                    </a:lnTo>
                    <a:lnTo>
                      <a:pt x="48" y="172"/>
                    </a:lnTo>
                    <a:lnTo>
                      <a:pt x="43" y="168"/>
                    </a:lnTo>
                    <a:lnTo>
                      <a:pt x="36" y="163"/>
                    </a:lnTo>
                    <a:lnTo>
                      <a:pt x="31" y="159"/>
                    </a:lnTo>
                    <a:lnTo>
                      <a:pt x="26" y="153"/>
                    </a:lnTo>
                    <a:lnTo>
                      <a:pt x="23" y="147"/>
                    </a:lnTo>
                    <a:lnTo>
                      <a:pt x="21" y="140"/>
                    </a:lnTo>
                    <a:lnTo>
                      <a:pt x="23" y="133"/>
                    </a:lnTo>
                    <a:lnTo>
                      <a:pt x="25" y="125"/>
                    </a:lnTo>
                    <a:lnTo>
                      <a:pt x="30" y="116"/>
                    </a:lnTo>
                    <a:lnTo>
                      <a:pt x="37" y="108"/>
                    </a:lnTo>
                    <a:lnTo>
                      <a:pt x="46" y="100"/>
                    </a:lnTo>
                    <a:lnTo>
                      <a:pt x="57" y="90"/>
                    </a:lnTo>
                    <a:lnTo>
                      <a:pt x="70" y="82"/>
                    </a:lnTo>
                    <a:lnTo>
                      <a:pt x="84" y="73"/>
                    </a:lnTo>
                    <a:lnTo>
                      <a:pt x="105" y="61"/>
                    </a:lnTo>
                    <a:lnTo>
                      <a:pt x="124" y="52"/>
                    </a:lnTo>
                    <a:lnTo>
                      <a:pt x="144" y="43"/>
                    </a:lnTo>
                    <a:lnTo>
                      <a:pt x="162" y="36"/>
                    </a:lnTo>
                    <a:lnTo>
                      <a:pt x="179" y="31"/>
                    </a:lnTo>
                    <a:lnTo>
                      <a:pt x="195" y="27"/>
                    </a:lnTo>
                    <a:lnTo>
                      <a:pt x="210" y="24"/>
                    </a:lnTo>
                    <a:lnTo>
                      <a:pt x="225" y="22"/>
                    </a:lnTo>
                    <a:lnTo>
                      <a:pt x="238" y="21"/>
                    </a:lnTo>
                    <a:lnTo>
                      <a:pt x="250" y="20"/>
                    </a:lnTo>
                    <a:lnTo>
                      <a:pt x="261" y="20"/>
                    </a:lnTo>
                    <a:lnTo>
                      <a:pt x="270" y="20"/>
                    </a:lnTo>
                    <a:lnTo>
                      <a:pt x="278" y="20"/>
                    </a:lnTo>
                    <a:lnTo>
                      <a:pt x="285" y="21"/>
                    </a:lnTo>
                    <a:lnTo>
                      <a:pt x="291" y="21"/>
                    </a:lnTo>
                    <a:lnTo>
                      <a:pt x="295" y="21"/>
                    </a:lnTo>
                    <a:lnTo>
                      <a:pt x="302" y="17"/>
                    </a:lnTo>
                    <a:lnTo>
                      <a:pt x="301" y="10"/>
                    </a:lnTo>
                    <a:lnTo>
                      <a:pt x="297" y="3"/>
                    </a:lnTo>
                    <a:lnTo>
                      <a:pt x="295" y="0"/>
                    </a:lnTo>
                    <a:close/>
                  </a:path>
                </a:pathLst>
              </a:custGeom>
              <a:solidFill>
                <a:srgbClr val="75B7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13"/>
              <p:cNvSpPr>
                <a:spLocks/>
              </p:cNvSpPr>
              <p:nvPr/>
            </p:nvSpPr>
            <p:spPr bwMode="auto">
              <a:xfrm>
                <a:off x="2783" y="2876"/>
                <a:ext cx="1477" cy="466"/>
              </a:xfrm>
              <a:custGeom>
                <a:avLst/>
                <a:gdLst>
                  <a:gd name="T0" fmla="*/ 1359 w 1477"/>
                  <a:gd name="T1" fmla="*/ 21 h 466"/>
                  <a:gd name="T2" fmla="*/ 1423 w 1477"/>
                  <a:gd name="T3" fmla="*/ 26 h 466"/>
                  <a:gd name="T4" fmla="*/ 1451 w 1477"/>
                  <a:gd name="T5" fmla="*/ 62 h 466"/>
                  <a:gd name="T6" fmla="*/ 1449 w 1477"/>
                  <a:gd name="T7" fmla="*/ 154 h 466"/>
                  <a:gd name="T8" fmla="*/ 1319 w 1477"/>
                  <a:gd name="T9" fmla="*/ 244 h 466"/>
                  <a:gd name="T10" fmla="*/ 1222 w 1477"/>
                  <a:gd name="T11" fmla="*/ 282 h 466"/>
                  <a:gd name="T12" fmla="*/ 1102 w 1477"/>
                  <a:gd name="T13" fmla="*/ 346 h 466"/>
                  <a:gd name="T14" fmla="*/ 843 w 1477"/>
                  <a:gd name="T15" fmla="*/ 439 h 466"/>
                  <a:gd name="T16" fmla="*/ 652 w 1477"/>
                  <a:gd name="T17" fmla="*/ 436 h 466"/>
                  <a:gd name="T18" fmla="*/ 497 w 1477"/>
                  <a:gd name="T19" fmla="*/ 383 h 466"/>
                  <a:gd name="T20" fmla="*/ 400 w 1477"/>
                  <a:gd name="T21" fmla="*/ 346 h 466"/>
                  <a:gd name="T22" fmla="*/ 332 w 1477"/>
                  <a:gd name="T23" fmla="*/ 328 h 466"/>
                  <a:gd name="T24" fmla="*/ 274 w 1477"/>
                  <a:gd name="T25" fmla="*/ 320 h 466"/>
                  <a:gd name="T26" fmla="*/ 181 w 1477"/>
                  <a:gd name="T27" fmla="*/ 317 h 466"/>
                  <a:gd name="T28" fmla="*/ 95 w 1477"/>
                  <a:gd name="T29" fmla="*/ 326 h 466"/>
                  <a:gd name="T30" fmla="*/ 55 w 1477"/>
                  <a:gd name="T31" fmla="*/ 328 h 466"/>
                  <a:gd name="T32" fmla="*/ 20 w 1477"/>
                  <a:gd name="T33" fmla="*/ 281 h 466"/>
                  <a:gd name="T34" fmla="*/ 53 w 1477"/>
                  <a:gd name="T35" fmla="*/ 201 h 466"/>
                  <a:gd name="T36" fmla="*/ 116 w 1477"/>
                  <a:gd name="T37" fmla="*/ 185 h 466"/>
                  <a:gd name="T38" fmla="*/ 191 w 1477"/>
                  <a:gd name="T39" fmla="*/ 194 h 466"/>
                  <a:gd name="T40" fmla="*/ 267 w 1477"/>
                  <a:gd name="T41" fmla="*/ 214 h 466"/>
                  <a:gd name="T42" fmla="*/ 325 w 1477"/>
                  <a:gd name="T43" fmla="*/ 232 h 466"/>
                  <a:gd name="T44" fmla="*/ 386 w 1477"/>
                  <a:gd name="T45" fmla="*/ 255 h 466"/>
                  <a:gd name="T46" fmla="*/ 486 w 1477"/>
                  <a:gd name="T47" fmla="*/ 293 h 466"/>
                  <a:gd name="T48" fmla="*/ 600 w 1477"/>
                  <a:gd name="T49" fmla="*/ 325 h 466"/>
                  <a:gd name="T50" fmla="*/ 729 w 1477"/>
                  <a:gd name="T51" fmla="*/ 339 h 466"/>
                  <a:gd name="T52" fmla="*/ 871 w 1477"/>
                  <a:gd name="T53" fmla="*/ 322 h 466"/>
                  <a:gd name="T54" fmla="*/ 1028 w 1477"/>
                  <a:gd name="T55" fmla="*/ 265 h 466"/>
                  <a:gd name="T56" fmla="*/ 1199 w 1477"/>
                  <a:gd name="T57" fmla="*/ 154 h 466"/>
                  <a:gd name="T58" fmla="*/ 1187 w 1477"/>
                  <a:gd name="T59" fmla="*/ 140 h 466"/>
                  <a:gd name="T60" fmla="*/ 1021 w 1477"/>
                  <a:gd name="T61" fmla="*/ 248 h 466"/>
                  <a:gd name="T62" fmla="*/ 868 w 1477"/>
                  <a:gd name="T63" fmla="*/ 305 h 466"/>
                  <a:gd name="T64" fmla="*/ 729 w 1477"/>
                  <a:gd name="T65" fmla="*/ 320 h 466"/>
                  <a:gd name="T66" fmla="*/ 603 w 1477"/>
                  <a:gd name="T67" fmla="*/ 306 h 466"/>
                  <a:gd name="T68" fmla="*/ 491 w 1477"/>
                  <a:gd name="T69" fmla="*/ 275 h 466"/>
                  <a:gd name="T70" fmla="*/ 393 w 1477"/>
                  <a:gd name="T71" fmla="*/ 238 h 466"/>
                  <a:gd name="T72" fmla="*/ 332 w 1477"/>
                  <a:gd name="T73" fmla="*/ 214 h 466"/>
                  <a:gd name="T74" fmla="*/ 270 w 1477"/>
                  <a:gd name="T75" fmla="*/ 195 h 466"/>
                  <a:gd name="T76" fmla="*/ 193 w 1477"/>
                  <a:gd name="T77" fmla="*/ 175 h 466"/>
                  <a:gd name="T78" fmla="*/ 111 w 1477"/>
                  <a:gd name="T79" fmla="*/ 167 h 466"/>
                  <a:gd name="T80" fmla="*/ 43 w 1477"/>
                  <a:gd name="T81" fmla="*/ 186 h 466"/>
                  <a:gd name="T82" fmla="*/ 11 w 1477"/>
                  <a:gd name="T83" fmla="*/ 226 h 466"/>
                  <a:gd name="T84" fmla="*/ 4 w 1477"/>
                  <a:gd name="T85" fmla="*/ 304 h 466"/>
                  <a:gd name="T86" fmla="*/ 61 w 1477"/>
                  <a:gd name="T87" fmla="*/ 347 h 466"/>
                  <a:gd name="T88" fmla="*/ 102 w 1477"/>
                  <a:gd name="T89" fmla="*/ 344 h 466"/>
                  <a:gd name="T90" fmla="*/ 201 w 1477"/>
                  <a:gd name="T91" fmla="*/ 334 h 466"/>
                  <a:gd name="T92" fmla="*/ 286 w 1477"/>
                  <a:gd name="T93" fmla="*/ 340 h 466"/>
                  <a:gd name="T94" fmla="*/ 332 w 1477"/>
                  <a:gd name="T95" fmla="*/ 347 h 466"/>
                  <a:gd name="T96" fmla="*/ 413 w 1477"/>
                  <a:gd name="T97" fmla="*/ 370 h 466"/>
                  <a:gd name="T98" fmla="*/ 520 w 1477"/>
                  <a:gd name="T99" fmla="*/ 412 h 466"/>
                  <a:gd name="T100" fmla="*/ 684 w 1477"/>
                  <a:gd name="T101" fmla="*/ 460 h 466"/>
                  <a:gd name="T102" fmla="*/ 890 w 1477"/>
                  <a:gd name="T103" fmla="*/ 450 h 466"/>
                  <a:gd name="T104" fmla="*/ 1174 w 1477"/>
                  <a:gd name="T105" fmla="*/ 327 h 466"/>
                  <a:gd name="T106" fmla="*/ 1246 w 1477"/>
                  <a:gd name="T107" fmla="*/ 293 h 466"/>
                  <a:gd name="T108" fmla="*/ 1329 w 1477"/>
                  <a:gd name="T109" fmla="*/ 260 h 466"/>
                  <a:gd name="T110" fmla="*/ 1411 w 1477"/>
                  <a:gd name="T111" fmla="*/ 219 h 466"/>
                  <a:gd name="T112" fmla="*/ 1466 w 1477"/>
                  <a:gd name="T113" fmla="*/ 161 h 466"/>
                  <a:gd name="T114" fmla="*/ 1475 w 1477"/>
                  <a:gd name="T115" fmla="*/ 80 h 466"/>
                  <a:gd name="T116" fmla="*/ 1450 w 1477"/>
                  <a:gd name="T117" fmla="*/ 23 h 466"/>
                  <a:gd name="T118" fmla="*/ 1383 w 1477"/>
                  <a:gd name="T119" fmla="*/ 0 h 466"/>
                  <a:gd name="T120" fmla="*/ 1334 w 1477"/>
                  <a:gd name="T121" fmla="*/ 10 h 46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1477" h="466">
                    <a:moveTo>
                      <a:pt x="1334" y="10"/>
                    </a:moveTo>
                    <a:lnTo>
                      <a:pt x="1342" y="27"/>
                    </a:lnTo>
                    <a:lnTo>
                      <a:pt x="1344" y="26"/>
                    </a:lnTo>
                    <a:lnTo>
                      <a:pt x="1350" y="24"/>
                    </a:lnTo>
                    <a:lnTo>
                      <a:pt x="1359" y="21"/>
                    </a:lnTo>
                    <a:lnTo>
                      <a:pt x="1370" y="18"/>
                    </a:lnTo>
                    <a:lnTo>
                      <a:pt x="1383" y="17"/>
                    </a:lnTo>
                    <a:lnTo>
                      <a:pt x="1397" y="17"/>
                    </a:lnTo>
                    <a:lnTo>
                      <a:pt x="1410" y="20"/>
                    </a:lnTo>
                    <a:lnTo>
                      <a:pt x="1423" y="26"/>
                    </a:lnTo>
                    <a:lnTo>
                      <a:pt x="1430" y="30"/>
                    </a:lnTo>
                    <a:lnTo>
                      <a:pt x="1436" y="37"/>
                    </a:lnTo>
                    <a:lnTo>
                      <a:pt x="1442" y="44"/>
                    </a:lnTo>
                    <a:lnTo>
                      <a:pt x="1446" y="53"/>
                    </a:lnTo>
                    <a:lnTo>
                      <a:pt x="1451" y="62"/>
                    </a:lnTo>
                    <a:lnTo>
                      <a:pt x="1453" y="73"/>
                    </a:lnTo>
                    <a:lnTo>
                      <a:pt x="1457" y="84"/>
                    </a:lnTo>
                    <a:lnTo>
                      <a:pt x="1458" y="97"/>
                    </a:lnTo>
                    <a:lnTo>
                      <a:pt x="1457" y="128"/>
                    </a:lnTo>
                    <a:lnTo>
                      <a:pt x="1449" y="154"/>
                    </a:lnTo>
                    <a:lnTo>
                      <a:pt x="1432" y="176"/>
                    </a:lnTo>
                    <a:lnTo>
                      <a:pt x="1411" y="195"/>
                    </a:lnTo>
                    <a:lnTo>
                      <a:pt x="1384" y="213"/>
                    </a:lnTo>
                    <a:lnTo>
                      <a:pt x="1353" y="228"/>
                    </a:lnTo>
                    <a:lnTo>
                      <a:pt x="1319" y="244"/>
                    </a:lnTo>
                    <a:lnTo>
                      <a:pt x="1284" y="258"/>
                    </a:lnTo>
                    <a:lnTo>
                      <a:pt x="1268" y="264"/>
                    </a:lnTo>
                    <a:lnTo>
                      <a:pt x="1253" y="269"/>
                    </a:lnTo>
                    <a:lnTo>
                      <a:pt x="1238" y="275"/>
                    </a:lnTo>
                    <a:lnTo>
                      <a:pt x="1222" y="282"/>
                    </a:lnTo>
                    <a:lnTo>
                      <a:pt x="1208" y="288"/>
                    </a:lnTo>
                    <a:lnTo>
                      <a:pt x="1193" y="295"/>
                    </a:lnTo>
                    <a:lnTo>
                      <a:pt x="1179" y="302"/>
                    </a:lnTo>
                    <a:lnTo>
                      <a:pt x="1165" y="311"/>
                    </a:lnTo>
                    <a:lnTo>
                      <a:pt x="1102" y="346"/>
                    </a:lnTo>
                    <a:lnTo>
                      <a:pt x="1043" y="374"/>
                    </a:lnTo>
                    <a:lnTo>
                      <a:pt x="988" y="398"/>
                    </a:lnTo>
                    <a:lnTo>
                      <a:pt x="936" y="417"/>
                    </a:lnTo>
                    <a:lnTo>
                      <a:pt x="888" y="430"/>
                    </a:lnTo>
                    <a:lnTo>
                      <a:pt x="843" y="439"/>
                    </a:lnTo>
                    <a:lnTo>
                      <a:pt x="801" y="445"/>
                    </a:lnTo>
                    <a:lnTo>
                      <a:pt x="761" y="447"/>
                    </a:lnTo>
                    <a:lnTo>
                      <a:pt x="722" y="446"/>
                    </a:lnTo>
                    <a:lnTo>
                      <a:pt x="686" y="441"/>
                    </a:lnTo>
                    <a:lnTo>
                      <a:pt x="652" y="436"/>
                    </a:lnTo>
                    <a:lnTo>
                      <a:pt x="619" y="427"/>
                    </a:lnTo>
                    <a:lnTo>
                      <a:pt x="587" y="418"/>
                    </a:lnTo>
                    <a:lnTo>
                      <a:pt x="557" y="406"/>
                    </a:lnTo>
                    <a:lnTo>
                      <a:pt x="526" y="394"/>
                    </a:lnTo>
                    <a:lnTo>
                      <a:pt x="497" y="383"/>
                    </a:lnTo>
                    <a:lnTo>
                      <a:pt x="478" y="376"/>
                    </a:lnTo>
                    <a:lnTo>
                      <a:pt x="459" y="367"/>
                    </a:lnTo>
                    <a:lnTo>
                      <a:pt x="440" y="360"/>
                    </a:lnTo>
                    <a:lnTo>
                      <a:pt x="420" y="353"/>
                    </a:lnTo>
                    <a:lnTo>
                      <a:pt x="400" y="346"/>
                    </a:lnTo>
                    <a:lnTo>
                      <a:pt x="380" y="340"/>
                    </a:lnTo>
                    <a:lnTo>
                      <a:pt x="360" y="334"/>
                    </a:lnTo>
                    <a:lnTo>
                      <a:pt x="339" y="330"/>
                    </a:lnTo>
                    <a:lnTo>
                      <a:pt x="336" y="330"/>
                    </a:lnTo>
                    <a:lnTo>
                      <a:pt x="332" y="328"/>
                    </a:lnTo>
                    <a:lnTo>
                      <a:pt x="323" y="327"/>
                    </a:lnTo>
                    <a:lnTo>
                      <a:pt x="314" y="325"/>
                    </a:lnTo>
                    <a:lnTo>
                      <a:pt x="302" y="324"/>
                    </a:lnTo>
                    <a:lnTo>
                      <a:pt x="288" y="321"/>
                    </a:lnTo>
                    <a:lnTo>
                      <a:pt x="274" y="320"/>
                    </a:lnTo>
                    <a:lnTo>
                      <a:pt x="257" y="319"/>
                    </a:lnTo>
                    <a:lnTo>
                      <a:pt x="238" y="318"/>
                    </a:lnTo>
                    <a:lnTo>
                      <a:pt x="220" y="317"/>
                    </a:lnTo>
                    <a:lnTo>
                      <a:pt x="201" y="317"/>
                    </a:lnTo>
                    <a:lnTo>
                      <a:pt x="181" y="317"/>
                    </a:lnTo>
                    <a:lnTo>
                      <a:pt x="160" y="318"/>
                    </a:lnTo>
                    <a:lnTo>
                      <a:pt x="138" y="319"/>
                    </a:lnTo>
                    <a:lnTo>
                      <a:pt x="118" y="322"/>
                    </a:lnTo>
                    <a:lnTo>
                      <a:pt x="97" y="326"/>
                    </a:lnTo>
                    <a:lnTo>
                      <a:pt x="95" y="326"/>
                    </a:lnTo>
                    <a:lnTo>
                      <a:pt x="90" y="327"/>
                    </a:lnTo>
                    <a:lnTo>
                      <a:pt x="83" y="328"/>
                    </a:lnTo>
                    <a:lnTo>
                      <a:pt x="74" y="330"/>
                    </a:lnTo>
                    <a:lnTo>
                      <a:pt x="64" y="330"/>
                    </a:lnTo>
                    <a:lnTo>
                      <a:pt x="55" y="328"/>
                    </a:lnTo>
                    <a:lnTo>
                      <a:pt x="44" y="325"/>
                    </a:lnTo>
                    <a:lnTo>
                      <a:pt x="36" y="319"/>
                    </a:lnTo>
                    <a:lnTo>
                      <a:pt x="28" y="310"/>
                    </a:lnTo>
                    <a:lnTo>
                      <a:pt x="23" y="297"/>
                    </a:lnTo>
                    <a:lnTo>
                      <a:pt x="20" y="281"/>
                    </a:lnTo>
                    <a:lnTo>
                      <a:pt x="20" y="264"/>
                    </a:lnTo>
                    <a:lnTo>
                      <a:pt x="24" y="244"/>
                    </a:lnTo>
                    <a:lnTo>
                      <a:pt x="31" y="226"/>
                    </a:lnTo>
                    <a:lnTo>
                      <a:pt x="41" y="212"/>
                    </a:lnTo>
                    <a:lnTo>
                      <a:pt x="53" y="201"/>
                    </a:lnTo>
                    <a:lnTo>
                      <a:pt x="64" y="195"/>
                    </a:lnTo>
                    <a:lnTo>
                      <a:pt x="76" y="191"/>
                    </a:lnTo>
                    <a:lnTo>
                      <a:pt x="88" y="188"/>
                    </a:lnTo>
                    <a:lnTo>
                      <a:pt x="102" y="186"/>
                    </a:lnTo>
                    <a:lnTo>
                      <a:pt x="116" y="185"/>
                    </a:lnTo>
                    <a:lnTo>
                      <a:pt x="130" y="185"/>
                    </a:lnTo>
                    <a:lnTo>
                      <a:pt x="145" y="186"/>
                    </a:lnTo>
                    <a:lnTo>
                      <a:pt x="161" y="188"/>
                    </a:lnTo>
                    <a:lnTo>
                      <a:pt x="176" y="191"/>
                    </a:lnTo>
                    <a:lnTo>
                      <a:pt x="191" y="194"/>
                    </a:lnTo>
                    <a:lnTo>
                      <a:pt x="207" y="198"/>
                    </a:lnTo>
                    <a:lnTo>
                      <a:pt x="222" y="201"/>
                    </a:lnTo>
                    <a:lnTo>
                      <a:pt x="237" y="205"/>
                    </a:lnTo>
                    <a:lnTo>
                      <a:pt x="253" y="209"/>
                    </a:lnTo>
                    <a:lnTo>
                      <a:pt x="267" y="214"/>
                    </a:lnTo>
                    <a:lnTo>
                      <a:pt x="280" y="218"/>
                    </a:lnTo>
                    <a:lnTo>
                      <a:pt x="292" y="221"/>
                    </a:lnTo>
                    <a:lnTo>
                      <a:pt x="302" y="225"/>
                    </a:lnTo>
                    <a:lnTo>
                      <a:pt x="314" y="228"/>
                    </a:lnTo>
                    <a:lnTo>
                      <a:pt x="325" y="232"/>
                    </a:lnTo>
                    <a:lnTo>
                      <a:pt x="336" y="236"/>
                    </a:lnTo>
                    <a:lnTo>
                      <a:pt x="348" y="241"/>
                    </a:lnTo>
                    <a:lnTo>
                      <a:pt x="361" y="246"/>
                    </a:lnTo>
                    <a:lnTo>
                      <a:pt x="373" y="251"/>
                    </a:lnTo>
                    <a:lnTo>
                      <a:pt x="386" y="255"/>
                    </a:lnTo>
                    <a:lnTo>
                      <a:pt x="405" y="262"/>
                    </a:lnTo>
                    <a:lnTo>
                      <a:pt x="424" y="271"/>
                    </a:lnTo>
                    <a:lnTo>
                      <a:pt x="444" y="278"/>
                    </a:lnTo>
                    <a:lnTo>
                      <a:pt x="465" y="286"/>
                    </a:lnTo>
                    <a:lnTo>
                      <a:pt x="486" y="293"/>
                    </a:lnTo>
                    <a:lnTo>
                      <a:pt x="507" y="300"/>
                    </a:lnTo>
                    <a:lnTo>
                      <a:pt x="530" y="307"/>
                    </a:lnTo>
                    <a:lnTo>
                      <a:pt x="553" y="314"/>
                    </a:lnTo>
                    <a:lnTo>
                      <a:pt x="577" y="320"/>
                    </a:lnTo>
                    <a:lnTo>
                      <a:pt x="600" y="325"/>
                    </a:lnTo>
                    <a:lnTo>
                      <a:pt x="625" y="330"/>
                    </a:lnTo>
                    <a:lnTo>
                      <a:pt x="650" y="333"/>
                    </a:lnTo>
                    <a:lnTo>
                      <a:pt x="676" y="337"/>
                    </a:lnTo>
                    <a:lnTo>
                      <a:pt x="702" y="338"/>
                    </a:lnTo>
                    <a:lnTo>
                      <a:pt x="729" y="339"/>
                    </a:lnTo>
                    <a:lnTo>
                      <a:pt x="756" y="338"/>
                    </a:lnTo>
                    <a:lnTo>
                      <a:pt x="784" y="337"/>
                    </a:lnTo>
                    <a:lnTo>
                      <a:pt x="812" y="333"/>
                    </a:lnTo>
                    <a:lnTo>
                      <a:pt x="842" y="328"/>
                    </a:lnTo>
                    <a:lnTo>
                      <a:pt x="871" y="322"/>
                    </a:lnTo>
                    <a:lnTo>
                      <a:pt x="902" y="314"/>
                    </a:lnTo>
                    <a:lnTo>
                      <a:pt x="933" y="305"/>
                    </a:lnTo>
                    <a:lnTo>
                      <a:pt x="964" y="294"/>
                    </a:lnTo>
                    <a:lnTo>
                      <a:pt x="996" y="280"/>
                    </a:lnTo>
                    <a:lnTo>
                      <a:pt x="1028" y="265"/>
                    </a:lnTo>
                    <a:lnTo>
                      <a:pt x="1061" y="247"/>
                    </a:lnTo>
                    <a:lnTo>
                      <a:pt x="1095" y="227"/>
                    </a:lnTo>
                    <a:lnTo>
                      <a:pt x="1129" y="206"/>
                    </a:lnTo>
                    <a:lnTo>
                      <a:pt x="1164" y="181"/>
                    </a:lnTo>
                    <a:lnTo>
                      <a:pt x="1199" y="154"/>
                    </a:lnTo>
                    <a:lnTo>
                      <a:pt x="1234" y="125"/>
                    </a:lnTo>
                    <a:lnTo>
                      <a:pt x="1271" y="92"/>
                    </a:lnTo>
                    <a:lnTo>
                      <a:pt x="1258" y="79"/>
                    </a:lnTo>
                    <a:lnTo>
                      <a:pt x="1222" y="110"/>
                    </a:lnTo>
                    <a:lnTo>
                      <a:pt x="1187" y="140"/>
                    </a:lnTo>
                    <a:lnTo>
                      <a:pt x="1153" y="166"/>
                    </a:lnTo>
                    <a:lnTo>
                      <a:pt x="1119" y="189"/>
                    </a:lnTo>
                    <a:lnTo>
                      <a:pt x="1086" y="212"/>
                    </a:lnTo>
                    <a:lnTo>
                      <a:pt x="1053" y="231"/>
                    </a:lnTo>
                    <a:lnTo>
                      <a:pt x="1021" y="248"/>
                    </a:lnTo>
                    <a:lnTo>
                      <a:pt x="989" y="264"/>
                    </a:lnTo>
                    <a:lnTo>
                      <a:pt x="959" y="277"/>
                    </a:lnTo>
                    <a:lnTo>
                      <a:pt x="928" y="287"/>
                    </a:lnTo>
                    <a:lnTo>
                      <a:pt x="897" y="297"/>
                    </a:lnTo>
                    <a:lnTo>
                      <a:pt x="868" y="305"/>
                    </a:lnTo>
                    <a:lnTo>
                      <a:pt x="838" y="311"/>
                    </a:lnTo>
                    <a:lnTo>
                      <a:pt x="810" y="314"/>
                    </a:lnTo>
                    <a:lnTo>
                      <a:pt x="783" y="318"/>
                    </a:lnTo>
                    <a:lnTo>
                      <a:pt x="755" y="319"/>
                    </a:lnTo>
                    <a:lnTo>
                      <a:pt x="729" y="320"/>
                    </a:lnTo>
                    <a:lnTo>
                      <a:pt x="702" y="319"/>
                    </a:lnTo>
                    <a:lnTo>
                      <a:pt x="677" y="318"/>
                    </a:lnTo>
                    <a:lnTo>
                      <a:pt x="651" y="314"/>
                    </a:lnTo>
                    <a:lnTo>
                      <a:pt x="626" y="311"/>
                    </a:lnTo>
                    <a:lnTo>
                      <a:pt x="603" y="306"/>
                    </a:lnTo>
                    <a:lnTo>
                      <a:pt x="579" y="301"/>
                    </a:lnTo>
                    <a:lnTo>
                      <a:pt x="555" y="295"/>
                    </a:lnTo>
                    <a:lnTo>
                      <a:pt x="533" y="288"/>
                    </a:lnTo>
                    <a:lnTo>
                      <a:pt x="512" y="282"/>
                    </a:lnTo>
                    <a:lnTo>
                      <a:pt x="491" y="275"/>
                    </a:lnTo>
                    <a:lnTo>
                      <a:pt x="469" y="267"/>
                    </a:lnTo>
                    <a:lnTo>
                      <a:pt x="449" y="260"/>
                    </a:lnTo>
                    <a:lnTo>
                      <a:pt x="431" y="253"/>
                    </a:lnTo>
                    <a:lnTo>
                      <a:pt x="412" y="245"/>
                    </a:lnTo>
                    <a:lnTo>
                      <a:pt x="393" y="238"/>
                    </a:lnTo>
                    <a:lnTo>
                      <a:pt x="380" y="233"/>
                    </a:lnTo>
                    <a:lnTo>
                      <a:pt x="367" y="228"/>
                    </a:lnTo>
                    <a:lnTo>
                      <a:pt x="355" y="224"/>
                    </a:lnTo>
                    <a:lnTo>
                      <a:pt x="343" y="219"/>
                    </a:lnTo>
                    <a:lnTo>
                      <a:pt x="332" y="214"/>
                    </a:lnTo>
                    <a:lnTo>
                      <a:pt x="320" y="211"/>
                    </a:lnTo>
                    <a:lnTo>
                      <a:pt x="308" y="207"/>
                    </a:lnTo>
                    <a:lnTo>
                      <a:pt x="297" y="203"/>
                    </a:lnTo>
                    <a:lnTo>
                      <a:pt x="284" y="200"/>
                    </a:lnTo>
                    <a:lnTo>
                      <a:pt x="270" y="195"/>
                    </a:lnTo>
                    <a:lnTo>
                      <a:pt x="256" y="192"/>
                    </a:lnTo>
                    <a:lnTo>
                      <a:pt x="241" y="187"/>
                    </a:lnTo>
                    <a:lnTo>
                      <a:pt x="226" y="182"/>
                    </a:lnTo>
                    <a:lnTo>
                      <a:pt x="209" y="179"/>
                    </a:lnTo>
                    <a:lnTo>
                      <a:pt x="193" y="175"/>
                    </a:lnTo>
                    <a:lnTo>
                      <a:pt x="176" y="172"/>
                    </a:lnTo>
                    <a:lnTo>
                      <a:pt x="160" y="169"/>
                    </a:lnTo>
                    <a:lnTo>
                      <a:pt x="143" y="168"/>
                    </a:lnTo>
                    <a:lnTo>
                      <a:pt x="128" y="167"/>
                    </a:lnTo>
                    <a:lnTo>
                      <a:pt x="111" y="167"/>
                    </a:lnTo>
                    <a:lnTo>
                      <a:pt x="96" y="168"/>
                    </a:lnTo>
                    <a:lnTo>
                      <a:pt x="82" y="170"/>
                    </a:lnTo>
                    <a:lnTo>
                      <a:pt x="68" y="174"/>
                    </a:lnTo>
                    <a:lnTo>
                      <a:pt x="55" y="179"/>
                    </a:lnTo>
                    <a:lnTo>
                      <a:pt x="43" y="186"/>
                    </a:lnTo>
                    <a:lnTo>
                      <a:pt x="35" y="192"/>
                    </a:lnTo>
                    <a:lnTo>
                      <a:pt x="28" y="199"/>
                    </a:lnTo>
                    <a:lnTo>
                      <a:pt x="20" y="207"/>
                    </a:lnTo>
                    <a:lnTo>
                      <a:pt x="16" y="216"/>
                    </a:lnTo>
                    <a:lnTo>
                      <a:pt x="11" y="226"/>
                    </a:lnTo>
                    <a:lnTo>
                      <a:pt x="6" y="238"/>
                    </a:lnTo>
                    <a:lnTo>
                      <a:pt x="4" y="248"/>
                    </a:lnTo>
                    <a:lnTo>
                      <a:pt x="2" y="261"/>
                    </a:lnTo>
                    <a:lnTo>
                      <a:pt x="0" y="285"/>
                    </a:lnTo>
                    <a:lnTo>
                      <a:pt x="4" y="304"/>
                    </a:lnTo>
                    <a:lnTo>
                      <a:pt x="11" y="320"/>
                    </a:lnTo>
                    <a:lnTo>
                      <a:pt x="23" y="333"/>
                    </a:lnTo>
                    <a:lnTo>
                      <a:pt x="35" y="340"/>
                    </a:lnTo>
                    <a:lnTo>
                      <a:pt x="48" y="345"/>
                    </a:lnTo>
                    <a:lnTo>
                      <a:pt x="61" y="347"/>
                    </a:lnTo>
                    <a:lnTo>
                      <a:pt x="72" y="348"/>
                    </a:lnTo>
                    <a:lnTo>
                      <a:pt x="84" y="347"/>
                    </a:lnTo>
                    <a:lnTo>
                      <a:pt x="92" y="346"/>
                    </a:lnTo>
                    <a:lnTo>
                      <a:pt x="99" y="345"/>
                    </a:lnTo>
                    <a:lnTo>
                      <a:pt x="102" y="344"/>
                    </a:lnTo>
                    <a:lnTo>
                      <a:pt x="122" y="340"/>
                    </a:lnTo>
                    <a:lnTo>
                      <a:pt x="142" y="338"/>
                    </a:lnTo>
                    <a:lnTo>
                      <a:pt x="162" y="335"/>
                    </a:lnTo>
                    <a:lnTo>
                      <a:pt x="182" y="334"/>
                    </a:lnTo>
                    <a:lnTo>
                      <a:pt x="201" y="334"/>
                    </a:lnTo>
                    <a:lnTo>
                      <a:pt x="220" y="334"/>
                    </a:lnTo>
                    <a:lnTo>
                      <a:pt x="238" y="335"/>
                    </a:lnTo>
                    <a:lnTo>
                      <a:pt x="255" y="337"/>
                    </a:lnTo>
                    <a:lnTo>
                      <a:pt x="271" y="338"/>
                    </a:lnTo>
                    <a:lnTo>
                      <a:pt x="286" y="340"/>
                    </a:lnTo>
                    <a:lnTo>
                      <a:pt x="299" y="341"/>
                    </a:lnTo>
                    <a:lnTo>
                      <a:pt x="310" y="343"/>
                    </a:lnTo>
                    <a:lnTo>
                      <a:pt x="320" y="345"/>
                    </a:lnTo>
                    <a:lnTo>
                      <a:pt x="327" y="346"/>
                    </a:lnTo>
                    <a:lnTo>
                      <a:pt x="332" y="347"/>
                    </a:lnTo>
                    <a:lnTo>
                      <a:pt x="334" y="347"/>
                    </a:lnTo>
                    <a:lnTo>
                      <a:pt x="354" y="352"/>
                    </a:lnTo>
                    <a:lnTo>
                      <a:pt x="374" y="358"/>
                    </a:lnTo>
                    <a:lnTo>
                      <a:pt x="394" y="364"/>
                    </a:lnTo>
                    <a:lnTo>
                      <a:pt x="413" y="370"/>
                    </a:lnTo>
                    <a:lnTo>
                      <a:pt x="432" y="377"/>
                    </a:lnTo>
                    <a:lnTo>
                      <a:pt x="451" y="385"/>
                    </a:lnTo>
                    <a:lnTo>
                      <a:pt x="471" y="392"/>
                    </a:lnTo>
                    <a:lnTo>
                      <a:pt x="490" y="400"/>
                    </a:lnTo>
                    <a:lnTo>
                      <a:pt x="520" y="412"/>
                    </a:lnTo>
                    <a:lnTo>
                      <a:pt x="551" y="425"/>
                    </a:lnTo>
                    <a:lnTo>
                      <a:pt x="583" y="436"/>
                    </a:lnTo>
                    <a:lnTo>
                      <a:pt x="614" y="446"/>
                    </a:lnTo>
                    <a:lnTo>
                      <a:pt x="649" y="454"/>
                    </a:lnTo>
                    <a:lnTo>
                      <a:pt x="684" y="460"/>
                    </a:lnTo>
                    <a:lnTo>
                      <a:pt x="720" y="465"/>
                    </a:lnTo>
                    <a:lnTo>
                      <a:pt x="759" y="466"/>
                    </a:lnTo>
                    <a:lnTo>
                      <a:pt x="801" y="464"/>
                    </a:lnTo>
                    <a:lnTo>
                      <a:pt x="844" y="459"/>
                    </a:lnTo>
                    <a:lnTo>
                      <a:pt x="890" y="450"/>
                    </a:lnTo>
                    <a:lnTo>
                      <a:pt x="941" y="436"/>
                    </a:lnTo>
                    <a:lnTo>
                      <a:pt x="993" y="417"/>
                    </a:lnTo>
                    <a:lnTo>
                      <a:pt x="1049" y="392"/>
                    </a:lnTo>
                    <a:lnTo>
                      <a:pt x="1109" y="363"/>
                    </a:lnTo>
                    <a:lnTo>
                      <a:pt x="1174" y="327"/>
                    </a:lnTo>
                    <a:lnTo>
                      <a:pt x="1187" y="320"/>
                    </a:lnTo>
                    <a:lnTo>
                      <a:pt x="1201" y="313"/>
                    </a:lnTo>
                    <a:lnTo>
                      <a:pt x="1217" y="306"/>
                    </a:lnTo>
                    <a:lnTo>
                      <a:pt x="1231" y="299"/>
                    </a:lnTo>
                    <a:lnTo>
                      <a:pt x="1246" y="293"/>
                    </a:lnTo>
                    <a:lnTo>
                      <a:pt x="1260" y="287"/>
                    </a:lnTo>
                    <a:lnTo>
                      <a:pt x="1276" y="280"/>
                    </a:lnTo>
                    <a:lnTo>
                      <a:pt x="1291" y="274"/>
                    </a:lnTo>
                    <a:lnTo>
                      <a:pt x="1310" y="267"/>
                    </a:lnTo>
                    <a:lnTo>
                      <a:pt x="1329" y="260"/>
                    </a:lnTo>
                    <a:lnTo>
                      <a:pt x="1346" y="252"/>
                    </a:lnTo>
                    <a:lnTo>
                      <a:pt x="1364" y="245"/>
                    </a:lnTo>
                    <a:lnTo>
                      <a:pt x="1380" y="236"/>
                    </a:lnTo>
                    <a:lnTo>
                      <a:pt x="1396" y="227"/>
                    </a:lnTo>
                    <a:lnTo>
                      <a:pt x="1411" y="219"/>
                    </a:lnTo>
                    <a:lnTo>
                      <a:pt x="1425" y="208"/>
                    </a:lnTo>
                    <a:lnTo>
                      <a:pt x="1438" y="198"/>
                    </a:lnTo>
                    <a:lnTo>
                      <a:pt x="1449" y="187"/>
                    </a:lnTo>
                    <a:lnTo>
                      <a:pt x="1458" y="174"/>
                    </a:lnTo>
                    <a:lnTo>
                      <a:pt x="1466" y="161"/>
                    </a:lnTo>
                    <a:lnTo>
                      <a:pt x="1472" y="147"/>
                    </a:lnTo>
                    <a:lnTo>
                      <a:pt x="1476" y="130"/>
                    </a:lnTo>
                    <a:lnTo>
                      <a:pt x="1477" y="114"/>
                    </a:lnTo>
                    <a:lnTo>
                      <a:pt x="1477" y="95"/>
                    </a:lnTo>
                    <a:lnTo>
                      <a:pt x="1475" y="80"/>
                    </a:lnTo>
                    <a:lnTo>
                      <a:pt x="1472" y="67"/>
                    </a:lnTo>
                    <a:lnTo>
                      <a:pt x="1468" y="54"/>
                    </a:lnTo>
                    <a:lnTo>
                      <a:pt x="1463" y="42"/>
                    </a:lnTo>
                    <a:lnTo>
                      <a:pt x="1457" y="33"/>
                    </a:lnTo>
                    <a:lnTo>
                      <a:pt x="1450" y="23"/>
                    </a:lnTo>
                    <a:lnTo>
                      <a:pt x="1442" y="16"/>
                    </a:lnTo>
                    <a:lnTo>
                      <a:pt x="1432" y="10"/>
                    </a:lnTo>
                    <a:lnTo>
                      <a:pt x="1416" y="3"/>
                    </a:lnTo>
                    <a:lnTo>
                      <a:pt x="1399" y="0"/>
                    </a:lnTo>
                    <a:lnTo>
                      <a:pt x="1383" y="0"/>
                    </a:lnTo>
                    <a:lnTo>
                      <a:pt x="1369" y="1"/>
                    </a:lnTo>
                    <a:lnTo>
                      <a:pt x="1356" y="3"/>
                    </a:lnTo>
                    <a:lnTo>
                      <a:pt x="1345" y="7"/>
                    </a:lnTo>
                    <a:lnTo>
                      <a:pt x="1338" y="9"/>
                    </a:lnTo>
                    <a:lnTo>
                      <a:pt x="1334" y="10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14"/>
              <p:cNvSpPr>
                <a:spLocks/>
              </p:cNvSpPr>
              <p:nvPr/>
            </p:nvSpPr>
            <p:spPr bwMode="auto">
              <a:xfrm>
                <a:off x="2752" y="1682"/>
                <a:ext cx="1427" cy="1377"/>
              </a:xfrm>
              <a:custGeom>
                <a:avLst/>
                <a:gdLst>
                  <a:gd name="T0" fmla="*/ 1 w 1427"/>
                  <a:gd name="T1" fmla="*/ 954 h 1377"/>
                  <a:gd name="T2" fmla="*/ 6 w 1427"/>
                  <a:gd name="T3" fmla="*/ 1031 h 1377"/>
                  <a:gd name="T4" fmla="*/ 15 w 1427"/>
                  <a:gd name="T5" fmla="*/ 1105 h 1377"/>
                  <a:gd name="T6" fmla="*/ 29 w 1427"/>
                  <a:gd name="T7" fmla="*/ 1177 h 1377"/>
                  <a:gd name="T8" fmla="*/ 40 w 1427"/>
                  <a:gd name="T9" fmla="*/ 1220 h 1377"/>
                  <a:gd name="T10" fmla="*/ 50 w 1427"/>
                  <a:gd name="T11" fmla="*/ 1255 h 1377"/>
                  <a:gd name="T12" fmla="*/ 68 w 1427"/>
                  <a:gd name="T13" fmla="*/ 1306 h 1377"/>
                  <a:gd name="T14" fmla="*/ 89 w 1427"/>
                  <a:gd name="T15" fmla="*/ 1357 h 1377"/>
                  <a:gd name="T16" fmla="*/ 116 w 1427"/>
                  <a:gd name="T17" fmla="*/ 1368 h 1377"/>
                  <a:gd name="T18" fmla="*/ 95 w 1427"/>
                  <a:gd name="T19" fmla="*/ 1324 h 1377"/>
                  <a:gd name="T20" fmla="*/ 75 w 1427"/>
                  <a:gd name="T21" fmla="*/ 1273 h 1377"/>
                  <a:gd name="T22" fmla="*/ 61 w 1427"/>
                  <a:gd name="T23" fmla="*/ 1228 h 1377"/>
                  <a:gd name="T24" fmla="*/ 55 w 1427"/>
                  <a:gd name="T25" fmla="*/ 1209 h 1377"/>
                  <a:gd name="T26" fmla="*/ 39 w 1427"/>
                  <a:gd name="T27" fmla="*/ 1138 h 1377"/>
                  <a:gd name="T28" fmla="*/ 28 w 1427"/>
                  <a:gd name="T29" fmla="*/ 1065 h 1377"/>
                  <a:gd name="T30" fmla="*/ 21 w 1427"/>
                  <a:gd name="T31" fmla="*/ 991 h 1377"/>
                  <a:gd name="T32" fmla="*/ 18 w 1427"/>
                  <a:gd name="T33" fmla="*/ 917 h 1377"/>
                  <a:gd name="T34" fmla="*/ 33 w 1427"/>
                  <a:gd name="T35" fmla="*/ 736 h 1377"/>
                  <a:gd name="T36" fmla="*/ 73 w 1427"/>
                  <a:gd name="T37" fmla="*/ 568 h 1377"/>
                  <a:gd name="T38" fmla="*/ 138 w 1427"/>
                  <a:gd name="T39" fmla="*/ 416 h 1377"/>
                  <a:gd name="T40" fmla="*/ 222 w 1427"/>
                  <a:gd name="T41" fmla="*/ 283 h 1377"/>
                  <a:gd name="T42" fmla="*/ 325 w 1427"/>
                  <a:gd name="T43" fmla="*/ 173 h 1377"/>
                  <a:gd name="T44" fmla="*/ 443 w 1427"/>
                  <a:gd name="T45" fmla="*/ 90 h 1377"/>
                  <a:gd name="T46" fmla="*/ 574 w 1427"/>
                  <a:gd name="T47" fmla="*/ 38 h 1377"/>
                  <a:gd name="T48" fmla="*/ 713 w 1427"/>
                  <a:gd name="T49" fmla="*/ 19 h 1377"/>
                  <a:gd name="T50" fmla="*/ 853 w 1427"/>
                  <a:gd name="T51" fmla="*/ 38 h 1377"/>
                  <a:gd name="T52" fmla="*/ 982 w 1427"/>
                  <a:gd name="T53" fmla="*/ 90 h 1377"/>
                  <a:gd name="T54" fmla="*/ 1101 w 1427"/>
                  <a:gd name="T55" fmla="*/ 173 h 1377"/>
                  <a:gd name="T56" fmla="*/ 1204 w 1427"/>
                  <a:gd name="T57" fmla="*/ 283 h 1377"/>
                  <a:gd name="T58" fmla="*/ 1289 w 1427"/>
                  <a:gd name="T59" fmla="*/ 416 h 1377"/>
                  <a:gd name="T60" fmla="*/ 1354 w 1427"/>
                  <a:gd name="T61" fmla="*/ 568 h 1377"/>
                  <a:gd name="T62" fmla="*/ 1394 w 1427"/>
                  <a:gd name="T63" fmla="*/ 736 h 1377"/>
                  <a:gd name="T64" fmla="*/ 1408 w 1427"/>
                  <a:gd name="T65" fmla="*/ 917 h 1377"/>
                  <a:gd name="T66" fmla="*/ 1406 w 1427"/>
                  <a:gd name="T67" fmla="*/ 990 h 1377"/>
                  <a:gd name="T68" fmla="*/ 1398 w 1427"/>
                  <a:gd name="T69" fmla="*/ 1063 h 1377"/>
                  <a:gd name="T70" fmla="*/ 1388 w 1427"/>
                  <a:gd name="T71" fmla="*/ 1136 h 1377"/>
                  <a:gd name="T72" fmla="*/ 1373 w 1427"/>
                  <a:gd name="T73" fmla="*/ 1205 h 1377"/>
                  <a:gd name="T74" fmla="*/ 1400 w 1427"/>
                  <a:gd name="T75" fmla="*/ 1169 h 1377"/>
                  <a:gd name="T76" fmla="*/ 1413 w 1427"/>
                  <a:gd name="T77" fmla="*/ 1098 h 1377"/>
                  <a:gd name="T78" fmla="*/ 1422 w 1427"/>
                  <a:gd name="T79" fmla="*/ 1026 h 1377"/>
                  <a:gd name="T80" fmla="*/ 1427 w 1427"/>
                  <a:gd name="T81" fmla="*/ 953 h 1377"/>
                  <a:gd name="T82" fmla="*/ 1423 w 1427"/>
                  <a:gd name="T83" fmla="*/ 824 h 1377"/>
                  <a:gd name="T84" fmla="*/ 1395 w 1427"/>
                  <a:gd name="T85" fmla="*/ 645 h 1377"/>
                  <a:gd name="T86" fmla="*/ 1341 w 1427"/>
                  <a:gd name="T87" fmla="*/ 481 h 1377"/>
                  <a:gd name="T88" fmla="*/ 1263 w 1427"/>
                  <a:gd name="T89" fmla="*/ 335 h 1377"/>
                  <a:gd name="T90" fmla="*/ 1166 w 1427"/>
                  <a:gd name="T91" fmla="*/ 210 h 1377"/>
                  <a:gd name="T92" fmla="*/ 1053 w 1427"/>
                  <a:gd name="T93" fmla="*/ 111 h 1377"/>
                  <a:gd name="T94" fmla="*/ 925 w 1427"/>
                  <a:gd name="T95" fmla="*/ 41 h 1377"/>
                  <a:gd name="T96" fmla="*/ 786 w 1427"/>
                  <a:gd name="T97" fmla="*/ 5 h 1377"/>
                  <a:gd name="T98" fmla="*/ 640 w 1427"/>
                  <a:gd name="T99" fmla="*/ 5 h 1377"/>
                  <a:gd name="T100" fmla="*/ 502 w 1427"/>
                  <a:gd name="T101" fmla="*/ 41 h 1377"/>
                  <a:gd name="T102" fmla="*/ 373 w 1427"/>
                  <a:gd name="T103" fmla="*/ 111 h 1377"/>
                  <a:gd name="T104" fmla="*/ 260 w 1427"/>
                  <a:gd name="T105" fmla="*/ 210 h 1377"/>
                  <a:gd name="T106" fmla="*/ 163 w 1427"/>
                  <a:gd name="T107" fmla="*/ 335 h 1377"/>
                  <a:gd name="T108" fmla="*/ 86 w 1427"/>
                  <a:gd name="T109" fmla="*/ 481 h 1377"/>
                  <a:gd name="T110" fmla="*/ 31 w 1427"/>
                  <a:gd name="T111" fmla="*/ 645 h 1377"/>
                  <a:gd name="T112" fmla="*/ 3 w 1427"/>
                  <a:gd name="T113" fmla="*/ 824 h 1377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1427" h="1377">
                    <a:moveTo>
                      <a:pt x="0" y="917"/>
                    </a:moveTo>
                    <a:lnTo>
                      <a:pt x="1" y="954"/>
                    </a:lnTo>
                    <a:lnTo>
                      <a:pt x="2" y="993"/>
                    </a:lnTo>
                    <a:lnTo>
                      <a:pt x="6" y="1031"/>
                    </a:lnTo>
                    <a:lnTo>
                      <a:pt x="9" y="1068"/>
                    </a:lnTo>
                    <a:lnTo>
                      <a:pt x="15" y="1105"/>
                    </a:lnTo>
                    <a:lnTo>
                      <a:pt x="21" y="1142"/>
                    </a:lnTo>
                    <a:lnTo>
                      <a:pt x="29" y="1177"/>
                    </a:lnTo>
                    <a:lnTo>
                      <a:pt x="37" y="1214"/>
                    </a:lnTo>
                    <a:lnTo>
                      <a:pt x="40" y="1220"/>
                    </a:lnTo>
                    <a:lnTo>
                      <a:pt x="43" y="1235"/>
                    </a:lnTo>
                    <a:lnTo>
                      <a:pt x="50" y="1255"/>
                    </a:lnTo>
                    <a:lnTo>
                      <a:pt x="59" y="1280"/>
                    </a:lnTo>
                    <a:lnTo>
                      <a:pt x="68" y="1306"/>
                    </a:lnTo>
                    <a:lnTo>
                      <a:pt x="79" y="1333"/>
                    </a:lnTo>
                    <a:lnTo>
                      <a:pt x="89" y="1357"/>
                    </a:lnTo>
                    <a:lnTo>
                      <a:pt x="100" y="1377"/>
                    </a:lnTo>
                    <a:lnTo>
                      <a:pt x="116" y="1368"/>
                    </a:lnTo>
                    <a:lnTo>
                      <a:pt x="106" y="1348"/>
                    </a:lnTo>
                    <a:lnTo>
                      <a:pt x="95" y="1324"/>
                    </a:lnTo>
                    <a:lnTo>
                      <a:pt x="84" y="1299"/>
                    </a:lnTo>
                    <a:lnTo>
                      <a:pt x="75" y="1273"/>
                    </a:lnTo>
                    <a:lnTo>
                      <a:pt x="68" y="1248"/>
                    </a:lnTo>
                    <a:lnTo>
                      <a:pt x="61" y="1228"/>
                    </a:lnTo>
                    <a:lnTo>
                      <a:pt x="57" y="1215"/>
                    </a:lnTo>
                    <a:lnTo>
                      <a:pt x="55" y="1209"/>
                    </a:lnTo>
                    <a:lnTo>
                      <a:pt x="47" y="1174"/>
                    </a:lnTo>
                    <a:lnTo>
                      <a:pt x="39" y="1138"/>
                    </a:lnTo>
                    <a:lnTo>
                      <a:pt x="33" y="1102"/>
                    </a:lnTo>
                    <a:lnTo>
                      <a:pt x="28" y="1065"/>
                    </a:lnTo>
                    <a:lnTo>
                      <a:pt x="23" y="1029"/>
                    </a:lnTo>
                    <a:lnTo>
                      <a:pt x="21" y="991"/>
                    </a:lnTo>
                    <a:lnTo>
                      <a:pt x="18" y="954"/>
                    </a:lnTo>
                    <a:lnTo>
                      <a:pt x="18" y="917"/>
                    </a:lnTo>
                    <a:lnTo>
                      <a:pt x="22" y="825"/>
                    </a:lnTo>
                    <a:lnTo>
                      <a:pt x="33" y="736"/>
                    </a:lnTo>
                    <a:lnTo>
                      <a:pt x="50" y="650"/>
                    </a:lnTo>
                    <a:lnTo>
                      <a:pt x="73" y="568"/>
                    </a:lnTo>
                    <a:lnTo>
                      <a:pt x="102" y="490"/>
                    </a:lnTo>
                    <a:lnTo>
                      <a:pt x="138" y="416"/>
                    </a:lnTo>
                    <a:lnTo>
                      <a:pt x="178" y="346"/>
                    </a:lnTo>
                    <a:lnTo>
                      <a:pt x="222" y="283"/>
                    </a:lnTo>
                    <a:lnTo>
                      <a:pt x="272" y="225"/>
                    </a:lnTo>
                    <a:lnTo>
                      <a:pt x="325" y="173"/>
                    </a:lnTo>
                    <a:lnTo>
                      <a:pt x="383" y="127"/>
                    </a:lnTo>
                    <a:lnTo>
                      <a:pt x="443" y="90"/>
                    </a:lnTo>
                    <a:lnTo>
                      <a:pt x="506" y="59"/>
                    </a:lnTo>
                    <a:lnTo>
                      <a:pt x="574" y="38"/>
                    </a:lnTo>
                    <a:lnTo>
                      <a:pt x="642" y="24"/>
                    </a:lnTo>
                    <a:lnTo>
                      <a:pt x="713" y="19"/>
                    </a:lnTo>
                    <a:lnTo>
                      <a:pt x="783" y="24"/>
                    </a:lnTo>
                    <a:lnTo>
                      <a:pt x="853" y="38"/>
                    </a:lnTo>
                    <a:lnTo>
                      <a:pt x="919" y="59"/>
                    </a:lnTo>
                    <a:lnTo>
                      <a:pt x="982" y="90"/>
                    </a:lnTo>
                    <a:lnTo>
                      <a:pt x="1044" y="127"/>
                    </a:lnTo>
                    <a:lnTo>
                      <a:pt x="1101" y="173"/>
                    </a:lnTo>
                    <a:lnTo>
                      <a:pt x="1155" y="225"/>
                    </a:lnTo>
                    <a:lnTo>
                      <a:pt x="1204" y="283"/>
                    </a:lnTo>
                    <a:lnTo>
                      <a:pt x="1249" y="346"/>
                    </a:lnTo>
                    <a:lnTo>
                      <a:pt x="1289" y="416"/>
                    </a:lnTo>
                    <a:lnTo>
                      <a:pt x="1324" y="490"/>
                    </a:lnTo>
                    <a:lnTo>
                      <a:pt x="1354" y="568"/>
                    </a:lnTo>
                    <a:lnTo>
                      <a:pt x="1376" y="650"/>
                    </a:lnTo>
                    <a:lnTo>
                      <a:pt x="1394" y="736"/>
                    </a:lnTo>
                    <a:lnTo>
                      <a:pt x="1404" y="825"/>
                    </a:lnTo>
                    <a:lnTo>
                      <a:pt x="1408" y="917"/>
                    </a:lnTo>
                    <a:lnTo>
                      <a:pt x="1407" y="953"/>
                    </a:lnTo>
                    <a:lnTo>
                      <a:pt x="1406" y="990"/>
                    </a:lnTo>
                    <a:lnTo>
                      <a:pt x="1403" y="1026"/>
                    </a:lnTo>
                    <a:lnTo>
                      <a:pt x="1398" y="1063"/>
                    </a:lnTo>
                    <a:lnTo>
                      <a:pt x="1394" y="1099"/>
                    </a:lnTo>
                    <a:lnTo>
                      <a:pt x="1388" y="1136"/>
                    </a:lnTo>
                    <a:lnTo>
                      <a:pt x="1381" y="1171"/>
                    </a:lnTo>
                    <a:lnTo>
                      <a:pt x="1373" y="1205"/>
                    </a:lnTo>
                    <a:lnTo>
                      <a:pt x="1391" y="1203"/>
                    </a:lnTo>
                    <a:lnTo>
                      <a:pt x="1400" y="1169"/>
                    </a:lnTo>
                    <a:lnTo>
                      <a:pt x="1407" y="1134"/>
                    </a:lnTo>
                    <a:lnTo>
                      <a:pt x="1413" y="1098"/>
                    </a:lnTo>
                    <a:lnTo>
                      <a:pt x="1418" y="1063"/>
                    </a:lnTo>
                    <a:lnTo>
                      <a:pt x="1422" y="1026"/>
                    </a:lnTo>
                    <a:lnTo>
                      <a:pt x="1424" y="990"/>
                    </a:lnTo>
                    <a:lnTo>
                      <a:pt x="1427" y="953"/>
                    </a:lnTo>
                    <a:lnTo>
                      <a:pt x="1427" y="917"/>
                    </a:lnTo>
                    <a:lnTo>
                      <a:pt x="1423" y="824"/>
                    </a:lnTo>
                    <a:lnTo>
                      <a:pt x="1413" y="733"/>
                    </a:lnTo>
                    <a:lnTo>
                      <a:pt x="1395" y="645"/>
                    </a:lnTo>
                    <a:lnTo>
                      <a:pt x="1370" y="561"/>
                    </a:lnTo>
                    <a:lnTo>
                      <a:pt x="1341" y="481"/>
                    </a:lnTo>
                    <a:lnTo>
                      <a:pt x="1304" y="405"/>
                    </a:lnTo>
                    <a:lnTo>
                      <a:pt x="1263" y="335"/>
                    </a:lnTo>
                    <a:lnTo>
                      <a:pt x="1217" y="269"/>
                    </a:lnTo>
                    <a:lnTo>
                      <a:pt x="1166" y="210"/>
                    </a:lnTo>
                    <a:lnTo>
                      <a:pt x="1112" y="157"/>
                    </a:lnTo>
                    <a:lnTo>
                      <a:pt x="1053" y="111"/>
                    </a:lnTo>
                    <a:lnTo>
                      <a:pt x="991" y="72"/>
                    </a:lnTo>
                    <a:lnTo>
                      <a:pt x="925" y="41"/>
                    </a:lnTo>
                    <a:lnTo>
                      <a:pt x="856" y="19"/>
                    </a:lnTo>
                    <a:lnTo>
                      <a:pt x="786" y="5"/>
                    </a:lnTo>
                    <a:lnTo>
                      <a:pt x="713" y="0"/>
                    </a:lnTo>
                    <a:lnTo>
                      <a:pt x="640" y="5"/>
                    </a:lnTo>
                    <a:lnTo>
                      <a:pt x="569" y="19"/>
                    </a:lnTo>
                    <a:lnTo>
                      <a:pt x="502" y="41"/>
                    </a:lnTo>
                    <a:lnTo>
                      <a:pt x="436" y="72"/>
                    </a:lnTo>
                    <a:lnTo>
                      <a:pt x="373" y="111"/>
                    </a:lnTo>
                    <a:lnTo>
                      <a:pt x="314" y="157"/>
                    </a:lnTo>
                    <a:lnTo>
                      <a:pt x="260" y="210"/>
                    </a:lnTo>
                    <a:lnTo>
                      <a:pt x="209" y="269"/>
                    </a:lnTo>
                    <a:lnTo>
                      <a:pt x="163" y="335"/>
                    </a:lnTo>
                    <a:lnTo>
                      <a:pt x="122" y="405"/>
                    </a:lnTo>
                    <a:lnTo>
                      <a:pt x="86" y="481"/>
                    </a:lnTo>
                    <a:lnTo>
                      <a:pt x="56" y="561"/>
                    </a:lnTo>
                    <a:lnTo>
                      <a:pt x="31" y="645"/>
                    </a:lnTo>
                    <a:lnTo>
                      <a:pt x="14" y="733"/>
                    </a:lnTo>
                    <a:lnTo>
                      <a:pt x="3" y="824"/>
                    </a:lnTo>
                    <a:lnTo>
                      <a:pt x="0" y="917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5"/>
              <p:cNvSpPr>
                <a:spLocks/>
              </p:cNvSpPr>
              <p:nvPr/>
            </p:nvSpPr>
            <p:spPr bwMode="auto">
              <a:xfrm>
                <a:off x="3017" y="1986"/>
                <a:ext cx="941" cy="1096"/>
              </a:xfrm>
              <a:custGeom>
                <a:avLst/>
                <a:gdLst>
                  <a:gd name="T0" fmla="*/ 136 w 941"/>
                  <a:gd name="T1" fmla="*/ 148 h 1096"/>
                  <a:gd name="T2" fmla="*/ 48 w 941"/>
                  <a:gd name="T3" fmla="*/ 300 h 1096"/>
                  <a:gd name="T4" fmla="*/ 4 w 941"/>
                  <a:gd name="T5" fmla="*/ 652 h 1096"/>
                  <a:gd name="T6" fmla="*/ 133 w 941"/>
                  <a:gd name="T7" fmla="*/ 972 h 1096"/>
                  <a:gd name="T8" fmla="*/ 277 w 941"/>
                  <a:gd name="T9" fmla="*/ 1071 h 1096"/>
                  <a:gd name="T10" fmla="*/ 444 w 941"/>
                  <a:gd name="T11" fmla="*/ 1092 h 1096"/>
                  <a:gd name="T12" fmla="*/ 594 w 941"/>
                  <a:gd name="T13" fmla="*/ 1029 h 1096"/>
                  <a:gd name="T14" fmla="*/ 703 w 941"/>
                  <a:gd name="T15" fmla="*/ 892 h 1096"/>
                  <a:gd name="T16" fmla="*/ 750 w 941"/>
                  <a:gd name="T17" fmla="*/ 563 h 1096"/>
                  <a:gd name="T18" fmla="*/ 677 w 941"/>
                  <a:gd name="T19" fmla="*/ 390 h 1096"/>
                  <a:gd name="T20" fmla="*/ 590 w 941"/>
                  <a:gd name="T21" fmla="*/ 309 h 1096"/>
                  <a:gd name="T22" fmla="*/ 472 w 941"/>
                  <a:gd name="T23" fmla="*/ 264 h 1096"/>
                  <a:gd name="T24" fmla="*/ 350 w 941"/>
                  <a:gd name="T25" fmla="*/ 279 h 1096"/>
                  <a:gd name="T26" fmla="*/ 231 w 941"/>
                  <a:gd name="T27" fmla="*/ 383 h 1096"/>
                  <a:gd name="T28" fmla="*/ 220 w 941"/>
                  <a:gd name="T29" fmla="*/ 714 h 1096"/>
                  <a:gd name="T30" fmla="*/ 312 w 941"/>
                  <a:gd name="T31" fmla="*/ 822 h 1096"/>
                  <a:gd name="T32" fmla="*/ 395 w 941"/>
                  <a:gd name="T33" fmla="*/ 846 h 1096"/>
                  <a:gd name="T34" fmla="*/ 544 w 941"/>
                  <a:gd name="T35" fmla="*/ 759 h 1096"/>
                  <a:gd name="T36" fmla="*/ 576 w 941"/>
                  <a:gd name="T37" fmla="*/ 536 h 1096"/>
                  <a:gd name="T38" fmla="*/ 475 w 941"/>
                  <a:gd name="T39" fmla="*/ 428 h 1096"/>
                  <a:gd name="T40" fmla="*/ 369 w 941"/>
                  <a:gd name="T41" fmla="*/ 481 h 1096"/>
                  <a:gd name="T42" fmla="*/ 375 w 941"/>
                  <a:gd name="T43" fmla="*/ 627 h 1096"/>
                  <a:gd name="T44" fmla="*/ 446 w 941"/>
                  <a:gd name="T45" fmla="*/ 647 h 1096"/>
                  <a:gd name="T46" fmla="*/ 464 w 941"/>
                  <a:gd name="T47" fmla="*/ 554 h 1096"/>
                  <a:gd name="T48" fmla="*/ 455 w 941"/>
                  <a:gd name="T49" fmla="*/ 612 h 1096"/>
                  <a:gd name="T50" fmla="*/ 405 w 941"/>
                  <a:gd name="T51" fmla="*/ 630 h 1096"/>
                  <a:gd name="T52" fmla="*/ 366 w 941"/>
                  <a:gd name="T53" fmla="*/ 554 h 1096"/>
                  <a:gd name="T54" fmla="*/ 441 w 941"/>
                  <a:gd name="T55" fmla="*/ 449 h 1096"/>
                  <a:gd name="T56" fmla="*/ 519 w 941"/>
                  <a:gd name="T57" fmla="*/ 475 h 1096"/>
                  <a:gd name="T58" fmla="*/ 567 w 941"/>
                  <a:gd name="T59" fmla="*/ 658 h 1096"/>
                  <a:gd name="T60" fmla="*/ 437 w 941"/>
                  <a:gd name="T61" fmla="*/ 820 h 1096"/>
                  <a:gd name="T62" fmla="*/ 273 w 941"/>
                  <a:gd name="T63" fmla="*/ 762 h 1096"/>
                  <a:gd name="T64" fmla="*/ 214 w 941"/>
                  <a:gd name="T65" fmla="*/ 465 h 1096"/>
                  <a:gd name="T66" fmla="*/ 327 w 941"/>
                  <a:gd name="T67" fmla="*/ 312 h 1096"/>
                  <a:gd name="T68" fmla="*/ 436 w 941"/>
                  <a:gd name="T69" fmla="*/ 280 h 1096"/>
                  <a:gd name="T70" fmla="*/ 580 w 941"/>
                  <a:gd name="T71" fmla="*/ 324 h 1096"/>
                  <a:gd name="T72" fmla="*/ 720 w 941"/>
                  <a:gd name="T73" fmla="*/ 520 h 1096"/>
                  <a:gd name="T74" fmla="*/ 699 w 941"/>
                  <a:gd name="T75" fmla="*/ 860 h 1096"/>
                  <a:gd name="T76" fmla="*/ 600 w 941"/>
                  <a:gd name="T77" fmla="*/ 999 h 1096"/>
                  <a:gd name="T78" fmla="*/ 463 w 941"/>
                  <a:gd name="T79" fmla="*/ 1070 h 1096"/>
                  <a:gd name="T80" fmla="*/ 305 w 941"/>
                  <a:gd name="T81" fmla="*/ 1062 h 1096"/>
                  <a:gd name="T82" fmla="*/ 162 w 941"/>
                  <a:gd name="T83" fmla="*/ 977 h 1096"/>
                  <a:gd name="T84" fmla="*/ 34 w 941"/>
                  <a:gd name="T85" fmla="*/ 718 h 1096"/>
                  <a:gd name="T86" fmla="*/ 56 w 941"/>
                  <a:gd name="T87" fmla="*/ 329 h 1096"/>
                  <a:gd name="T88" fmla="*/ 134 w 941"/>
                  <a:gd name="T89" fmla="*/ 181 h 1096"/>
                  <a:gd name="T90" fmla="*/ 280 w 941"/>
                  <a:gd name="T91" fmla="*/ 55 h 1096"/>
                  <a:gd name="T92" fmla="*/ 463 w 941"/>
                  <a:gd name="T93" fmla="*/ 20 h 1096"/>
                  <a:gd name="T94" fmla="*/ 656 w 941"/>
                  <a:gd name="T95" fmla="*/ 88 h 1096"/>
                  <a:gd name="T96" fmla="*/ 859 w 941"/>
                  <a:gd name="T97" fmla="*/ 324 h 1096"/>
                  <a:gd name="T98" fmla="*/ 920 w 941"/>
                  <a:gd name="T99" fmla="*/ 696 h 1096"/>
                  <a:gd name="T100" fmla="*/ 923 w 941"/>
                  <a:gd name="T101" fmla="*/ 820 h 1096"/>
                  <a:gd name="T102" fmla="*/ 913 w 941"/>
                  <a:gd name="T103" fmla="*/ 415 h 1096"/>
                  <a:gd name="T104" fmla="*/ 719 w 941"/>
                  <a:gd name="T105" fmla="*/ 112 h 1096"/>
                  <a:gd name="T106" fmla="*/ 523 w 941"/>
                  <a:gd name="T107" fmla="*/ 12 h 1096"/>
                  <a:gd name="T108" fmla="*/ 324 w 941"/>
                  <a:gd name="T109" fmla="*/ 17 h 109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941" h="1096">
                    <a:moveTo>
                      <a:pt x="272" y="39"/>
                    </a:moveTo>
                    <a:lnTo>
                      <a:pt x="245" y="54"/>
                    </a:lnTo>
                    <a:lnTo>
                      <a:pt x="220" y="71"/>
                    </a:lnTo>
                    <a:lnTo>
                      <a:pt x="197" y="88"/>
                    </a:lnTo>
                    <a:lnTo>
                      <a:pt x="174" y="107"/>
                    </a:lnTo>
                    <a:lnTo>
                      <a:pt x="155" y="127"/>
                    </a:lnTo>
                    <a:lnTo>
                      <a:pt x="136" y="148"/>
                    </a:lnTo>
                    <a:lnTo>
                      <a:pt x="120" y="170"/>
                    </a:lnTo>
                    <a:lnTo>
                      <a:pt x="105" y="191"/>
                    </a:lnTo>
                    <a:lnTo>
                      <a:pt x="91" y="213"/>
                    </a:lnTo>
                    <a:lnTo>
                      <a:pt x="78" y="234"/>
                    </a:lnTo>
                    <a:lnTo>
                      <a:pt x="67" y="257"/>
                    </a:lnTo>
                    <a:lnTo>
                      <a:pt x="56" y="279"/>
                    </a:lnTo>
                    <a:lnTo>
                      <a:pt x="48" y="300"/>
                    </a:lnTo>
                    <a:lnTo>
                      <a:pt x="40" y="322"/>
                    </a:lnTo>
                    <a:lnTo>
                      <a:pt x="33" y="343"/>
                    </a:lnTo>
                    <a:lnTo>
                      <a:pt x="27" y="363"/>
                    </a:lnTo>
                    <a:lnTo>
                      <a:pt x="10" y="434"/>
                    </a:lnTo>
                    <a:lnTo>
                      <a:pt x="2" y="506"/>
                    </a:lnTo>
                    <a:lnTo>
                      <a:pt x="0" y="579"/>
                    </a:lnTo>
                    <a:lnTo>
                      <a:pt x="4" y="652"/>
                    </a:lnTo>
                    <a:lnTo>
                      <a:pt x="15" y="722"/>
                    </a:lnTo>
                    <a:lnTo>
                      <a:pt x="33" y="789"/>
                    </a:lnTo>
                    <a:lnTo>
                      <a:pt x="56" y="852"/>
                    </a:lnTo>
                    <a:lnTo>
                      <a:pt x="86" y="910"/>
                    </a:lnTo>
                    <a:lnTo>
                      <a:pt x="100" y="932"/>
                    </a:lnTo>
                    <a:lnTo>
                      <a:pt x="115" y="952"/>
                    </a:lnTo>
                    <a:lnTo>
                      <a:pt x="133" y="972"/>
                    </a:lnTo>
                    <a:lnTo>
                      <a:pt x="151" y="991"/>
                    </a:lnTo>
                    <a:lnTo>
                      <a:pt x="169" y="1007"/>
                    </a:lnTo>
                    <a:lnTo>
                      <a:pt x="190" y="1023"/>
                    </a:lnTo>
                    <a:lnTo>
                      <a:pt x="211" y="1037"/>
                    </a:lnTo>
                    <a:lnTo>
                      <a:pt x="232" y="1050"/>
                    </a:lnTo>
                    <a:lnTo>
                      <a:pt x="254" y="1062"/>
                    </a:lnTo>
                    <a:lnTo>
                      <a:pt x="277" y="1071"/>
                    </a:lnTo>
                    <a:lnTo>
                      <a:pt x="300" y="1079"/>
                    </a:lnTo>
                    <a:lnTo>
                      <a:pt x="324" y="1086"/>
                    </a:lnTo>
                    <a:lnTo>
                      <a:pt x="347" y="1091"/>
                    </a:lnTo>
                    <a:lnTo>
                      <a:pt x="372" y="1093"/>
                    </a:lnTo>
                    <a:lnTo>
                      <a:pt x="396" y="1096"/>
                    </a:lnTo>
                    <a:lnTo>
                      <a:pt x="420" y="1095"/>
                    </a:lnTo>
                    <a:lnTo>
                      <a:pt x="444" y="1092"/>
                    </a:lnTo>
                    <a:lnTo>
                      <a:pt x="468" y="1088"/>
                    </a:lnTo>
                    <a:lnTo>
                      <a:pt x="490" y="1083"/>
                    </a:lnTo>
                    <a:lnTo>
                      <a:pt x="512" y="1075"/>
                    </a:lnTo>
                    <a:lnTo>
                      <a:pt x="534" y="1065"/>
                    </a:lnTo>
                    <a:lnTo>
                      <a:pt x="554" y="1055"/>
                    </a:lnTo>
                    <a:lnTo>
                      <a:pt x="574" y="1043"/>
                    </a:lnTo>
                    <a:lnTo>
                      <a:pt x="594" y="1029"/>
                    </a:lnTo>
                    <a:lnTo>
                      <a:pt x="611" y="1013"/>
                    </a:lnTo>
                    <a:lnTo>
                      <a:pt x="629" y="997"/>
                    </a:lnTo>
                    <a:lnTo>
                      <a:pt x="647" y="979"/>
                    </a:lnTo>
                    <a:lnTo>
                      <a:pt x="662" y="959"/>
                    </a:lnTo>
                    <a:lnTo>
                      <a:pt x="677" y="938"/>
                    </a:lnTo>
                    <a:lnTo>
                      <a:pt x="690" y="916"/>
                    </a:lnTo>
                    <a:lnTo>
                      <a:pt x="703" y="892"/>
                    </a:lnTo>
                    <a:lnTo>
                      <a:pt x="715" y="867"/>
                    </a:lnTo>
                    <a:lnTo>
                      <a:pt x="734" y="819"/>
                    </a:lnTo>
                    <a:lnTo>
                      <a:pt x="747" y="769"/>
                    </a:lnTo>
                    <a:lnTo>
                      <a:pt x="755" y="718"/>
                    </a:lnTo>
                    <a:lnTo>
                      <a:pt x="759" y="666"/>
                    </a:lnTo>
                    <a:lnTo>
                      <a:pt x="756" y="614"/>
                    </a:lnTo>
                    <a:lnTo>
                      <a:pt x="750" y="563"/>
                    </a:lnTo>
                    <a:lnTo>
                      <a:pt x="739" y="514"/>
                    </a:lnTo>
                    <a:lnTo>
                      <a:pt x="722" y="468"/>
                    </a:lnTo>
                    <a:lnTo>
                      <a:pt x="715" y="451"/>
                    </a:lnTo>
                    <a:lnTo>
                      <a:pt x="707" y="435"/>
                    </a:lnTo>
                    <a:lnTo>
                      <a:pt x="697" y="419"/>
                    </a:lnTo>
                    <a:lnTo>
                      <a:pt x="688" y="404"/>
                    </a:lnTo>
                    <a:lnTo>
                      <a:pt x="677" y="390"/>
                    </a:lnTo>
                    <a:lnTo>
                      <a:pt x="667" y="377"/>
                    </a:lnTo>
                    <a:lnTo>
                      <a:pt x="655" y="364"/>
                    </a:lnTo>
                    <a:lnTo>
                      <a:pt x="643" y="351"/>
                    </a:lnTo>
                    <a:lnTo>
                      <a:pt x="631" y="339"/>
                    </a:lnTo>
                    <a:lnTo>
                      <a:pt x="617" y="329"/>
                    </a:lnTo>
                    <a:lnTo>
                      <a:pt x="604" y="318"/>
                    </a:lnTo>
                    <a:lnTo>
                      <a:pt x="590" y="309"/>
                    </a:lnTo>
                    <a:lnTo>
                      <a:pt x="575" y="300"/>
                    </a:lnTo>
                    <a:lnTo>
                      <a:pt x="560" y="292"/>
                    </a:lnTo>
                    <a:lnTo>
                      <a:pt x="544" y="285"/>
                    </a:lnTo>
                    <a:lnTo>
                      <a:pt x="528" y="278"/>
                    </a:lnTo>
                    <a:lnTo>
                      <a:pt x="509" y="272"/>
                    </a:lnTo>
                    <a:lnTo>
                      <a:pt x="491" y="267"/>
                    </a:lnTo>
                    <a:lnTo>
                      <a:pt x="472" y="264"/>
                    </a:lnTo>
                    <a:lnTo>
                      <a:pt x="453" y="262"/>
                    </a:lnTo>
                    <a:lnTo>
                      <a:pt x="436" y="262"/>
                    </a:lnTo>
                    <a:lnTo>
                      <a:pt x="418" y="263"/>
                    </a:lnTo>
                    <a:lnTo>
                      <a:pt x="400" y="265"/>
                    </a:lnTo>
                    <a:lnTo>
                      <a:pt x="383" y="269"/>
                    </a:lnTo>
                    <a:lnTo>
                      <a:pt x="366" y="273"/>
                    </a:lnTo>
                    <a:lnTo>
                      <a:pt x="350" y="279"/>
                    </a:lnTo>
                    <a:lnTo>
                      <a:pt x="333" y="288"/>
                    </a:lnTo>
                    <a:lnTo>
                      <a:pt x="318" y="296"/>
                    </a:lnTo>
                    <a:lnTo>
                      <a:pt x="303" y="306"/>
                    </a:lnTo>
                    <a:lnTo>
                      <a:pt x="287" y="317"/>
                    </a:lnTo>
                    <a:lnTo>
                      <a:pt x="273" y="330"/>
                    </a:lnTo>
                    <a:lnTo>
                      <a:pt x="260" y="344"/>
                    </a:lnTo>
                    <a:lnTo>
                      <a:pt x="231" y="383"/>
                    </a:lnTo>
                    <a:lnTo>
                      <a:pt x="208" y="427"/>
                    </a:lnTo>
                    <a:lnTo>
                      <a:pt x="192" y="473"/>
                    </a:lnTo>
                    <a:lnTo>
                      <a:pt x="184" y="520"/>
                    </a:lnTo>
                    <a:lnTo>
                      <a:pt x="182" y="569"/>
                    </a:lnTo>
                    <a:lnTo>
                      <a:pt x="187" y="617"/>
                    </a:lnTo>
                    <a:lnTo>
                      <a:pt x="200" y="667"/>
                    </a:lnTo>
                    <a:lnTo>
                      <a:pt x="220" y="714"/>
                    </a:lnTo>
                    <a:lnTo>
                      <a:pt x="233" y="736"/>
                    </a:lnTo>
                    <a:lnTo>
                      <a:pt x="246" y="756"/>
                    </a:lnTo>
                    <a:lnTo>
                      <a:pt x="259" y="774"/>
                    </a:lnTo>
                    <a:lnTo>
                      <a:pt x="272" y="789"/>
                    </a:lnTo>
                    <a:lnTo>
                      <a:pt x="285" y="802"/>
                    </a:lnTo>
                    <a:lnTo>
                      <a:pt x="299" y="814"/>
                    </a:lnTo>
                    <a:lnTo>
                      <a:pt x="312" y="822"/>
                    </a:lnTo>
                    <a:lnTo>
                      <a:pt x="325" y="831"/>
                    </a:lnTo>
                    <a:lnTo>
                      <a:pt x="338" y="837"/>
                    </a:lnTo>
                    <a:lnTo>
                      <a:pt x="350" y="840"/>
                    </a:lnTo>
                    <a:lnTo>
                      <a:pt x="363" y="844"/>
                    </a:lnTo>
                    <a:lnTo>
                      <a:pt x="373" y="846"/>
                    </a:lnTo>
                    <a:lnTo>
                      <a:pt x="384" y="846"/>
                    </a:lnTo>
                    <a:lnTo>
                      <a:pt x="395" y="846"/>
                    </a:lnTo>
                    <a:lnTo>
                      <a:pt x="404" y="846"/>
                    </a:lnTo>
                    <a:lnTo>
                      <a:pt x="412" y="845"/>
                    </a:lnTo>
                    <a:lnTo>
                      <a:pt x="442" y="838"/>
                    </a:lnTo>
                    <a:lnTo>
                      <a:pt x="471" y="825"/>
                    </a:lnTo>
                    <a:lnTo>
                      <a:pt x="498" y="807"/>
                    </a:lnTo>
                    <a:lnTo>
                      <a:pt x="522" y="785"/>
                    </a:lnTo>
                    <a:lnTo>
                      <a:pt x="544" y="759"/>
                    </a:lnTo>
                    <a:lnTo>
                      <a:pt x="562" y="728"/>
                    </a:lnTo>
                    <a:lnTo>
                      <a:pt x="576" y="696"/>
                    </a:lnTo>
                    <a:lnTo>
                      <a:pt x="585" y="661"/>
                    </a:lnTo>
                    <a:lnTo>
                      <a:pt x="589" y="630"/>
                    </a:lnTo>
                    <a:lnTo>
                      <a:pt x="589" y="599"/>
                    </a:lnTo>
                    <a:lnTo>
                      <a:pt x="584" y="567"/>
                    </a:lnTo>
                    <a:lnTo>
                      <a:pt x="576" y="536"/>
                    </a:lnTo>
                    <a:lnTo>
                      <a:pt x="564" y="509"/>
                    </a:lnTo>
                    <a:lnTo>
                      <a:pt x="550" y="483"/>
                    </a:lnTo>
                    <a:lnTo>
                      <a:pt x="532" y="462"/>
                    </a:lnTo>
                    <a:lnTo>
                      <a:pt x="512" y="444"/>
                    </a:lnTo>
                    <a:lnTo>
                      <a:pt x="501" y="437"/>
                    </a:lnTo>
                    <a:lnTo>
                      <a:pt x="488" y="431"/>
                    </a:lnTo>
                    <a:lnTo>
                      <a:pt x="475" y="428"/>
                    </a:lnTo>
                    <a:lnTo>
                      <a:pt x="462" y="427"/>
                    </a:lnTo>
                    <a:lnTo>
                      <a:pt x="449" y="428"/>
                    </a:lnTo>
                    <a:lnTo>
                      <a:pt x="436" y="430"/>
                    </a:lnTo>
                    <a:lnTo>
                      <a:pt x="422" y="436"/>
                    </a:lnTo>
                    <a:lnTo>
                      <a:pt x="409" y="443"/>
                    </a:lnTo>
                    <a:lnTo>
                      <a:pt x="385" y="461"/>
                    </a:lnTo>
                    <a:lnTo>
                      <a:pt x="369" y="481"/>
                    </a:lnTo>
                    <a:lnTo>
                      <a:pt x="357" y="503"/>
                    </a:lnTo>
                    <a:lnTo>
                      <a:pt x="350" y="526"/>
                    </a:lnTo>
                    <a:lnTo>
                      <a:pt x="347" y="549"/>
                    </a:lnTo>
                    <a:lnTo>
                      <a:pt x="350" y="571"/>
                    </a:lnTo>
                    <a:lnTo>
                      <a:pt x="356" y="594"/>
                    </a:lnTo>
                    <a:lnTo>
                      <a:pt x="366" y="614"/>
                    </a:lnTo>
                    <a:lnTo>
                      <a:pt x="375" y="627"/>
                    </a:lnTo>
                    <a:lnTo>
                      <a:pt x="384" y="636"/>
                    </a:lnTo>
                    <a:lnTo>
                      <a:pt x="393" y="645"/>
                    </a:lnTo>
                    <a:lnTo>
                      <a:pt x="404" y="649"/>
                    </a:lnTo>
                    <a:lnTo>
                      <a:pt x="415" y="653"/>
                    </a:lnTo>
                    <a:lnTo>
                      <a:pt x="425" y="653"/>
                    </a:lnTo>
                    <a:lnTo>
                      <a:pt x="436" y="652"/>
                    </a:lnTo>
                    <a:lnTo>
                      <a:pt x="446" y="647"/>
                    </a:lnTo>
                    <a:lnTo>
                      <a:pt x="457" y="639"/>
                    </a:lnTo>
                    <a:lnTo>
                      <a:pt x="466" y="629"/>
                    </a:lnTo>
                    <a:lnTo>
                      <a:pt x="472" y="619"/>
                    </a:lnTo>
                    <a:lnTo>
                      <a:pt x="476" y="608"/>
                    </a:lnTo>
                    <a:lnTo>
                      <a:pt x="477" y="586"/>
                    </a:lnTo>
                    <a:lnTo>
                      <a:pt x="471" y="567"/>
                    </a:lnTo>
                    <a:lnTo>
                      <a:pt x="464" y="554"/>
                    </a:lnTo>
                    <a:lnTo>
                      <a:pt x="461" y="548"/>
                    </a:lnTo>
                    <a:lnTo>
                      <a:pt x="445" y="559"/>
                    </a:lnTo>
                    <a:lnTo>
                      <a:pt x="448" y="562"/>
                    </a:lnTo>
                    <a:lnTo>
                      <a:pt x="453" y="573"/>
                    </a:lnTo>
                    <a:lnTo>
                      <a:pt x="458" y="587"/>
                    </a:lnTo>
                    <a:lnTo>
                      <a:pt x="457" y="604"/>
                    </a:lnTo>
                    <a:lnTo>
                      <a:pt x="455" y="612"/>
                    </a:lnTo>
                    <a:lnTo>
                      <a:pt x="451" y="619"/>
                    </a:lnTo>
                    <a:lnTo>
                      <a:pt x="445" y="625"/>
                    </a:lnTo>
                    <a:lnTo>
                      <a:pt x="437" y="630"/>
                    </a:lnTo>
                    <a:lnTo>
                      <a:pt x="429" y="634"/>
                    </a:lnTo>
                    <a:lnTo>
                      <a:pt x="420" y="634"/>
                    </a:lnTo>
                    <a:lnTo>
                      <a:pt x="413" y="633"/>
                    </a:lnTo>
                    <a:lnTo>
                      <a:pt x="405" y="630"/>
                    </a:lnTo>
                    <a:lnTo>
                      <a:pt x="398" y="626"/>
                    </a:lnTo>
                    <a:lnTo>
                      <a:pt x="392" y="620"/>
                    </a:lnTo>
                    <a:lnTo>
                      <a:pt x="385" y="613"/>
                    </a:lnTo>
                    <a:lnTo>
                      <a:pt x="380" y="604"/>
                    </a:lnTo>
                    <a:lnTo>
                      <a:pt x="373" y="590"/>
                    </a:lnTo>
                    <a:lnTo>
                      <a:pt x="369" y="573"/>
                    </a:lnTo>
                    <a:lnTo>
                      <a:pt x="366" y="554"/>
                    </a:lnTo>
                    <a:lnTo>
                      <a:pt x="367" y="534"/>
                    </a:lnTo>
                    <a:lnTo>
                      <a:pt x="372" y="514"/>
                    </a:lnTo>
                    <a:lnTo>
                      <a:pt x="382" y="494"/>
                    </a:lnTo>
                    <a:lnTo>
                      <a:pt x="397" y="475"/>
                    </a:lnTo>
                    <a:lnTo>
                      <a:pt x="418" y="458"/>
                    </a:lnTo>
                    <a:lnTo>
                      <a:pt x="429" y="452"/>
                    </a:lnTo>
                    <a:lnTo>
                      <a:pt x="441" y="449"/>
                    </a:lnTo>
                    <a:lnTo>
                      <a:pt x="451" y="447"/>
                    </a:lnTo>
                    <a:lnTo>
                      <a:pt x="462" y="445"/>
                    </a:lnTo>
                    <a:lnTo>
                      <a:pt x="471" y="447"/>
                    </a:lnTo>
                    <a:lnTo>
                      <a:pt x="482" y="449"/>
                    </a:lnTo>
                    <a:lnTo>
                      <a:pt x="492" y="454"/>
                    </a:lnTo>
                    <a:lnTo>
                      <a:pt x="502" y="460"/>
                    </a:lnTo>
                    <a:lnTo>
                      <a:pt x="519" y="475"/>
                    </a:lnTo>
                    <a:lnTo>
                      <a:pt x="536" y="495"/>
                    </a:lnTo>
                    <a:lnTo>
                      <a:pt x="549" y="518"/>
                    </a:lnTo>
                    <a:lnTo>
                      <a:pt x="560" y="544"/>
                    </a:lnTo>
                    <a:lnTo>
                      <a:pt x="567" y="571"/>
                    </a:lnTo>
                    <a:lnTo>
                      <a:pt x="570" y="601"/>
                    </a:lnTo>
                    <a:lnTo>
                      <a:pt x="570" y="629"/>
                    </a:lnTo>
                    <a:lnTo>
                      <a:pt x="567" y="658"/>
                    </a:lnTo>
                    <a:lnTo>
                      <a:pt x="558" y="689"/>
                    </a:lnTo>
                    <a:lnTo>
                      <a:pt x="545" y="720"/>
                    </a:lnTo>
                    <a:lnTo>
                      <a:pt x="529" y="747"/>
                    </a:lnTo>
                    <a:lnTo>
                      <a:pt x="509" y="772"/>
                    </a:lnTo>
                    <a:lnTo>
                      <a:pt x="486" y="792"/>
                    </a:lnTo>
                    <a:lnTo>
                      <a:pt x="463" y="808"/>
                    </a:lnTo>
                    <a:lnTo>
                      <a:pt x="437" y="820"/>
                    </a:lnTo>
                    <a:lnTo>
                      <a:pt x="410" y="827"/>
                    </a:lnTo>
                    <a:lnTo>
                      <a:pt x="385" y="828"/>
                    </a:lnTo>
                    <a:lnTo>
                      <a:pt x="360" y="824"/>
                    </a:lnTo>
                    <a:lnTo>
                      <a:pt x="337" y="815"/>
                    </a:lnTo>
                    <a:lnTo>
                      <a:pt x="314" y="802"/>
                    </a:lnTo>
                    <a:lnTo>
                      <a:pt x="293" y="785"/>
                    </a:lnTo>
                    <a:lnTo>
                      <a:pt x="273" y="762"/>
                    </a:lnTo>
                    <a:lnTo>
                      <a:pt x="254" y="736"/>
                    </a:lnTo>
                    <a:lnTo>
                      <a:pt x="237" y="706"/>
                    </a:lnTo>
                    <a:lnTo>
                      <a:pt x="215" y="655"/>
                    </a:lnTo>
                    <a:lnTo>
                      <a:pt x="204" y="604"/>
                    </a:lnTo>
                    <a:lnTo>
                      <a:pt x="200" y="556"/>
                    </a:lnTo>
                    <a:lnTo>
                      <a:pt x="205" y="509"/>
                    </a:lnTo>
                    <a:lnTo>
                      <a:pt x="214" y="465"/>
                    </a:lnTo>
                    <a:lnTo>
                      <a:pt x="230" y="424"/>
                    </a:lnTo>
                    <a:lnTo>
                      <a:pt x="251" y="389"/>
                    </a:lnTo>
                    <a:lnTo>
                      <a:pt x="274" y="357"/>
                    </a:lnTo>
                    <a:lnTo>
                      <a:pt x="287" y="344"/>
                    </a:lnTo>
                    <a:lnTo>
                      <a:pt x="300" y="332"/>
                    </a:lnTo>
                    <a:lnTo>
                      <a:pt x="313" y="322"/>
                    </a:lnTo>
                    <a:lnTo>
                      <a:pt x="327" y="312"/>
                    </a:lnTo>
                    <a:lnTo>
                      <a:pt x="342" y="304"/>
                    </a:lnTo>
                    <a:lnTo>
                      <a:pt x="357" y="297"/>
                    </a:lnTo>
                    <a:lnTo>
                      <a:pt x="372" y="291"/>
                    </a:lnTo>
                    <a:lnTo>
                      <a:pt x="387" y="286"/>
                    </a:lnTo>
                    <a:lnTo>
                      <a:pt x="404" y="283"/>
                    </a:lnTo>
                    <a:lnTo>
                      <a:pt x="419" y="280"/>
                    </a:lnTo>
                    <a:lnTo>
                      <a:pt x="436" y="280"/>
                    </a:lnTo>
                    <a:lnTo>
                      <a:pt x="453" y="280"/>
                    </a:lnTo>
                    <a:lnTo>
                      <a:pt x="470" y="283"/>
                    </a:lnTo>
                    <a:lnTo>
                      <a:pt x="488" y="285"/>
                    </a:lnTo>
                    <a:lnTo>
                      <a:pt x="504" y="290"/>
                    </a:lnTo>
                    <a:lnTo>
                      <a:pt x="522" y="296"/>
                    </a:lnTo>
                    <a:lnTo>
                      <a:pt x="551" y="309"/>
                    </a:lnTo>
                    <a:lnTo>
                      <a:pt x="580" y="324"/>
                    </a:lnTo>
                    <a:lnTo>
                      <a:pt x="607" y="343"/>
                    </a:lnTo>
                    <a:lnTo>
                      <a:pt x="630" y="364"/>
                    </a:lnTo>
                    <a:lnTo>
                      <a:pt x="653" y="389"/>
                    </a:lnTo>
                    <a:lnTo>
                      <a:pt x="673" y="415"/>
                    </a:lnTo>
                    <a:lnTo>
                      <a:pt x="689" y="444"/>
                    </a:lnTo>
                    <a:lnTo>
                      <a:pt x="704" y="475"/>
                    </a:lnTo>
                    <a:lnTo>
                      <a:pt x="720" y="520"/>
                    </a:lnTo>
                    <a:lnTo>
                      <a:pt x="732" y="567"/>
                    </a:lnTo>
                    <a:lnTo>
                      <a:pt x="737" y="615"/>
                    </a:lnTo>
                    <a:lnTo>
                      <a:pt x="739" y="666"/>
                    </a:lnTo>
                    <a:lnTo>
                      <a:pt x="736" y="716"/>
                    </a:lnTo>
                    <a:lnTo>
                      <a:pt x="728" y="766"/>
                    </a:lnTo>
                    <a:lnTo>
                      <a:pt x="716" y="814"/>
                    </a:lnTo>
                    <a:lnTo>
                      <a:pt x="699" y="860"/>
                    </a:lnTo>
                    <a:lnTo>
                      <a:pt x="687" y="884"/>
                    </a:lnTo>
                    <a:lnTo>
                      <a:pt x="675" y="906"/>
                    </a:lnTo>
                    <a:lnTo>
                      <a:pt x="662" y="927"/>
                    </a:lnTo>
                    <a:lnTo>
                      <a:pt x="648" y="947"/>
                    </a:lnTo>
                    <a:lnTo>
                      <a:pt x="633" y="966"/>
                    </a:lnTo>
                    <a:lnTo>
                      <a:pt x="616" y="983"/>
                    </a:lnTo>
                    <a:lnTo>
                      <a:pt x="600" y="999"/>
                    </a:lnTo>
                    <a:lnTo>
                      <a:pt x="582" y="1013"/>
                    </a:lnTo>
                    <a:lnTo>
                      <a:pt x="564" y="1026"/>
                    </a:lnTo>
                    <a:lnTo>
                      <a:pt x="545" y="1038"/>
                    </a:lnTo>
                    <a:lnTo>
                      <a:pt x="525" y="1049"/>
                    </a:lnTo>
                    <a:lnTo>
                      <a:pt x="505" y="1057"/>
                    </a:lnTo>
                    <a:lnTo>
                      <a:pt x="485" y="1064"/>
                    </a:lnTo>
                    <a:lnTo>
                      <a:pt x="463" y="1070"/>
                    </a:lnTo>
                    <a:lnTo>
                      <a:pt x="442" y="1073"/>
                    </a:lnTo>
                    <a:lnTo>
                      <a:pt x="419" y="1076"/>
                    </a:lnTo>
                    <a:lnTo>
                      <a:pt x="396" y="1077"/>
                    </a:lnTo>
                    <a:lnTo>
                      <a:pt x="373" y="1076"/>
                    </a:lnTo>
                    <a:lnTo>
                      <a:pt x="351" y="1072"/>
                    </a:lnTo>
                    <a:lnTo>
                      <a:pt x="327" y="1068"/>
                    </a:lnTo>
                    <a:lnTo>
                      <a:pt x="305" y="1062"/>
                    </a:lnTo>
                    <a:lnTo>
                      <a:pt x="283" y="1053"/>
                    </a:lnTo>
                    <a:lnTo>
                      <a:pt x="261" y="1045"/>
                    </a:lnTo>
                    <a:lnTo>
                      <a:pt x="240" y="1033"/>
                    </a:lnTo>
                    <a:lnTo>
                      <a:pt x="220" y="1022"/>
                    </a:lnTo>
                    <a:lnTo>
                      <a:pt x="200" y="1007"/>
                    </a:lnTo>
                    <a:lnTo>
                      <a:pt x="181" y="993"/>
                    </a:lnTo>
                    <a:lnTo>
                      <a:pt x="162" y="977"/>
                    </a:lnTo>
                    <a:lnTo>
                      <a:pt x="146" y="959"/>
                    </a:lnTo>
                    <a:lnTo>
                      <a:pt x="129" y="940"/>
                    </a:lnTo>
                    <a:lnTo>
                      <a:pt x="115" y="920"/>
                    </a:lnTo>
                    <a:lnTo>
                      <a:pt x="101" y="899"/>
                    </a:lnTo>
                    <a:lnTo>
                      <a:pt x="73" y="844"/>
                    </a:lnTo>
                    <a:lnTo>
                      <a:pt x="50" y="782"/>
                    </a:lnTo>
                    <a:lnTo>
                      <a:pt x="34" y="718"/>
                    </a:lnTo>
                    <a:lnTo>
                      <a:pt x="23" y="648"/>
                    </a:lnTo>
                    <a:lnTo>
                      <a:pt x="19" y="577"/>
                    </a:lnTo>
                    <a:lnTo>
                      <a:pt x="21" y="507"/>
                    </a:lnTo>
                    <a:lnTo>
                      <a:pt x="29" y="436"/>
                    </a:lnTo>
                    <a:lnTo>
                      <a:pt x="45" y="368"/>
                    </a:lnTo>
                    <a:lnTo>
                      <a:pt x="50" y="349"/>
                    </a:lnTo>
                    <a:lnTo>
                      <a:pt x="56" y="329"/>
                    </a:lnTo>
                    <a:lnTo>
                      <a:pt x="65" y="308"/>
                    </a:lnTo>
                    <a:lnTo>
                      <a:pt x="73" y="286"/>
                    </a:lnTo>
                    <a:lnTo>
                      <a:pt x="82" y="265"/>
                    </a:lnTo>
                    <a:lnTo>
                      <a:pt x="94" y="244"/>
                    </a:lnTo>
                    <a:lnTo>
                      <a:pt x="106" y="223"/>
                    </a:lnTo>
                    <a:lnTo>
                      <a:pt x="119" y="201"/>
                    </a:lnTo>
                    <a:lnTo>
                      <a:pt x="134" y="181"/>
                    </a:lnTo>
                    <a:lnTo>
                      <a:pt x="149" y="160"/>
                    </a:lnTo>
                    <a:lnTo>
                      <a:pt x="167" y="140"/>
                    </a:lnTo>
                    <a:lnTo>
                      <a:pt x="187" y="121"/>
                    </a:lnTo>
                    <a:lnTo>
                      <a:pt x="207" y="104"/>
                    </a:lnTo>
                    <a:lnTo>
                      <a:pt x="230" y="86"/>
                    </a:lnTo>
                    <a:lnTo>
                      <a:pt x="254" y="71"/>
                    </a:lnTo>
                    <a:lnTo>
                      <a:pt x="280" y="55"/>
                    </a:lnTo>
                    <a:lnTo>
                      <a:pt x="304" y="44"/>
                    </a:lnTo>
                    <a:lnTo>
                      <a:pt x="330" y="34"/>
                    </a:lnTo>
                    <a:lnTo>
                      <a:pt x="356" y="27"/>
                    </a:lnTo>
                    <a:lnTo>
                      <a:pt x="382" y="22"/>
                    </a:lnTo>
                    <a:lnTo>
                      <a:pt x="409" y="20"/>
                    </a:lnTo>
                    <a:lnTo>
                      <a:pt x="436" y="19"/>
                    </a:lnTo>
                    <a:lnTo>
                      <a:pt x="463" y="20"/>
                    </a:lnTo>
                    <a:lnTo>
                      <a:pt x="491" y="24"/>
                    </a:lnTo>
                    <a:lnTo>
                      <a:pt x="519" y="29"/>
                    </a:lnTo>
                    <a:lnTo>
                      <a:pt x="547" y="38"/>
                    </a:lnTo>
                    <a:lnTo>
                      <a:pt x="575" y="47"/>
                    </a:lnTo>
                    <a:lnTo>
                      <a:pt x="602" y="59"/>
                    </a:lnTo>
                    <a:lnTo>
                      <a:pt x="629" y="73"/>
                    </a:lnTo>
                    <a:lnTo>
                      <a:pt x="656" y="88"/>
                    </a:lnTo>
                    <a:lnTo>
                      <a:pt x="682" y="106"/>
                    </a:lnTo>
                    <a:lnTo>
                      <a:pt x="707" y="126"/>
                    </a:lnTo>
                    <a:lnTo>
                      <a:pt x="745" y="160"/>
                    </a:lnTo>
                    <a:lnTo>
                      <a:pt x="779" y="197"/>
                    </a:lnTo>
                    <a:lnTo>
                      <a:pt x="808" y="237"/>
                    </a:lnTo>
                    <a:lnTo>
                      <a:pt x="835" y="279"/>
                    </a:lnTo>
                    <a:lnTo>
                      <a:pt x="859" y="324"/>
                    </a:lnTo>
                    <a:lnTo>
                      <a:pt x="879" y="371"/>
                    </a:lnTo>
                    <a:lnTo>
                      <a:pt x="895" y="421"/>
                    </a:lnTo>
                    <a:lnTo>
                      <a:pt x="907" y="473"/>
                    </a:lnTo>
                    <a:lnTo>
                      <a:pt x="917" y="526"/>
                    </a:lnTo>
                    <a:lnTo>
                      <a:pt x="921" y="581"/>
                    </a:lnTo>
                    <a:lnTo>
                      <a:pt x="923" y="639"/>
                    </a:lnTo>
                    <a:lnTo>
                      <a:pt x="920" y="696"/>
                    </a:lnTo>
                    <a:lnTo>
                      <a:pt x="914" y="756"/>
                    </a:lnTo>
                    <a:lnTo>
                      <a:pt x="905" y="818"/>
                    </a:lnTo>
                    <a:lnTo>
                      <a:pt x="891" y="880"/>
                    </a:lnTo>
                    <a:lnTo>
                      <a:pt x="873" y="943"/>
                    </a:lnTo>
                    <a:lnTo>
                      <a:pt x="891" y="949"/>
                    </a:lnTo>
                    <a:lnTo>
                      <a:pt x="908" y="884"/>
                    </a:lnTo>
                    <a:lnTo>
                      <a:pt x="923" y="820"/>
                    </a:lnTo>
                    <a:lnTo>
                      <a:pt x="933" y="758"/>
                    </a:lnTo>
                    <a:lnTo>
                      <a:pt x="939" y="696"/>
                    </a:lnTo>
                    <a:lnTo>
                      <a:pt x="941" y="636"/>
                    </a:lnTo>
                    <a:lnTo>
                      <a:pt x="940" y="579"/>
                    </a:lnTo>
                    <a:lnTo>
                      <a:pt x="935" y="522"/>
                    </a:lnTo>
                    <a:lnTo>
                      <a:pt x="926" y="467"/>
                    </a:lnTo>
                    <a:lnTo>
                      <a:pt x="913" y="415"/>
                    </a:lnTo>
                    <a:lnTo>
                      <a:pt x="897" y="363"/>
                    </a:lnTo>
                    <a:lnTo>
                      <a:pt x="875" y="315"/>
                    </a:lnTo>
                    <a:lnTo>
                      <a:pt x="852" y="269"/>
                    </a:lnTo>
                    <a:lnTo>
                      <a:pt x="824" y="225"/>
                    </a:lnTo>
                    <a:lnTo>
                      <a:pt x="793" y="185"/>
                    </a:lnTo>
                    <a:lnTo>
                      <a:pt x="758" y="147"/>
                    </a:lnTo>
                    <a:lnTo>
                      <a:pt x="719" y="112"/>
                    </a:lnTo>
                    <a:lnTo>
                      <a:pt x="693" y="91"/>
                    </a:lnTo>
                    <a:lnTo>
                      <a:pt x="666" y="73"/>
                    </a:lnTo>
                    <a:lnTo>
                      <a:pt x="637" y="57"/>
                    </a:lnTo>
                    <a:lnTo>
                      <a:pt x="609" y="42"/>
                    </a:lnTo>
                    <a:lnTo>
                      <a:pt x="581" y="29"/>
                    </a:lnTo>
                    <a:lnTo>
                      <a:pt x="551" y="19"/>
                    </a:lnTo>
                    <a:lnTo>
                      <a:pt x="523" y="12"/>
                    </a:lnTo>
                    <a:lnTo>
                      <a:pt x="494" y="6"/>
                    </a:lnTo>
                    <a:lnTo>
                      <a:pt x="464" y="2"/>
                    </a:lnTo>
                    <a:lnTo>
                      <a:pt x="436" y="0"/>
                    </a:lnTo>
                    <a:lnTo>
                      <a:pt x="406" y="1"/>
                    </a:lnTo>
                    <a:lnTo>
                      <a:pt x="378" y="5"/>
                    </a:lnTo>
                    <a:lnTo>
                      <a:pt x="351" y="9"/>
                    </a:lnTo>
                    <a:lnTo>
                      <a:pt x="324" y="17"/>
                    </a:lnTo>
                    <a:lnTo>
                      <a:pt x="298" y="27"/>
                    </a:lnTo>
                    <a:lnTo>
                      <a:pt x="272" y="39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6"/>
              <p:cNvSpPr>
                <a:spLocks/>
              </p:cNvSpPr>
              <p:nvPr/>
            </p:nvSpPr>
            <p:spPr bwMode="auto">
              <a:xfrm>
                <a:off x="4406" y="2549"/>
                <a:ext cx="162" cy="105"/>
              </a:xfrm>
              <a:custGeom>
                <a:avLst/>
                <a:gdLst>
                  <a:gd name="T0" fmla="*/ 52 w 162"/>
                  <a:gd name="T1" fmla="*/ 14 h 105"/>
                  <a:gd name="T2" fmla="*/ 38 w 162"/>
                  <a:gd name="T3" fmla="*/ 24 h 105"/>
                  <a:gd name="T4" fmla="*/ 27 w 162"/>
                  <a:gd name="T5" fmla="*/ 34 h 105"/>
                  <a:gd name="T6" fmla="*/ 18 w 162"/>
                  <a:gd name="T7" fmla="*/ 46 h 105"/>
                  <a:gd name="T8" fmla="*/ 12 w 162"/>
                  <a:gd name="T9" fmla="*/ 57 h 105"/>
                  <a:gd name="T10" fmla="*/ 6 w 162"/>
                  <a:gd name="T11" fmla="*/ 66 h 105"/>
                  <a:gd name="T12" fmla="*/ 4 w 162"/>
                  <a:gd name="T13" fmla="*/ 74 h 105"/>
                  <a:gd name="T14" fmla="*/ 1 w 162"/>
                  <a:gd name="T15" fmla="*/ 80 h 105"/>
                  <a:gd name="T16" fmla="*/ 0 w 162"/>
                  <a:gd name="T17" fmla="*/ 83 h 105"/>
                  <a:gd name="T18" fmla="*/ 19 w 162"/>
                  <a:gd name="T19" fmla="*/ 87 h 105"/>
                  <a:gd name="T20" fmla="*/ 19 w 162"/>
                  <a:gd name="T21" fmla="*/ 86 h 105"/>
                  <a:gd name="T22" fmla="*/ 21 w 162"/>
                  <a:gd name="T23" fmla="*/ 82 h 105"/>
                  <a:gd name="T24" fmla="*/ 24 w 162"/>
                  <a:gd name="T25" fmla="*/ 74 h 105"/>
                  <a:gd name="T26" fmla="*/ 28 w 162"/>
                  <a:gd name="T27" fmla="*/ 66 h 105"/>
                  <a:gd name="T28" fmla="*/ 33 w 162"/>
                  <a:gd name="T29" fmla="*/ 57 h 105"/>
                  <a:gd name="T30" fmla="*/ 41 w 162"/>
                  <a:gd name="T31" fmla="*/ 47 h 105"/>
                  <a:gd name="T32" fmla="*/ 50 w 162"/>
                  <a:gd name="T33" fmla="*/ 39 h 105"/>
                  <a:gd name="T34" fmla="*/ 61 w 162"/>
                  <a:gd name="T35" fmla="*/ 31 h 105"/>
                  <a:gd name="T36" fmla="*/ 67 w 162"/>
                  <a:gd name="T37" fmla="*/ 27 h 105"/>
                  <a:gd name="T38" fmla="*/ 73 w 162"/>
                  <a:gd name="T39" fmla="*/ 25 h 105"/>
                  <a:gd name="T40" fmla="*/ 80 w 162"/>
                  <a:gd name="T41" fmla="*/ 23 h 105"/>
                  <a:gd name="T42" fmla="*/ 87 w 162"/>
                  <a:gd name="T43" fmla="*/ 21 h 105"/>
                  <a:gd name="T44" fmla="*/ 94 w 162"/>
                  <a:gd name="T45" fmla="*/ 20 h 105"/>
                  <a:gd name="T46" fmla="*/ 103 w 162"/>
                  <a:gd name="T47" fmla="*/ 19 h 105"/>
                  <a:gd name="T48" fmla="*/ 110 w 162"/>
                  <a:gd name="T49" fmla="*/ 19 h 105"/>
                  <a:gd name="T50" fmla="*/ 118 w 162"/>
                  <a:gd name="T51" fmla="*/ 19 h 105"/>
                  <a:gd name="T52" fmla="*/ 107 w 162"/>
                  <a:gd name="T53" fmla="*/ 24 h 105"/>
                  <a:gd name="T54" fmla="*/ 98 w 162"/>
                  <a:gd name="T55" fmla="*/ 31 h 105"/>
                  <a:gd name="T56" fmla="*/ 89 w 162"/>
                  <a:gd name="T57" fmla="*/ 38 h 105"/>
                  <a:gd name="T58" fmla="*/ 79 w 162"/>
                  <a:gd name="T59" fmla="*/ 47 h 105"/>
                  <a:gd name="T60" fmla="*/ 71 w 162"/>
                  <a:gd name="T61" fmla="*/ 58 h 105"/>
                  <a:gd name="T62" fmla="*/ 65 w 162"/>
                  <a:gd name="T63" fmla="*/ 71 h 105"/>
                  <a:gd name="T64" fmla="*/ 60 w 162"/>
                  <a:gd name="T65" fmla="*/ 86 h 105"/>
                  <a:gd name="T66" fmla="*/ 58 w 162"/>
                  <a:gd name="T67" fmla="*/ 104 h 105"/>
                  <a:gd name="T68" fmla="*/ 77 w 162"/>
                  <a:gd name="T69" fmla="*/ 105 h 105"/>
                  <a:gd name="T70" fmla="*/ 81 w 162"/>
                  <a:gd name="T71" fmla="*/ 82 h 105"/>
                  <a:gd name="T72" fmla="*/ 91 w 162"/>
                  <a:gd name="T73" fmla="*/ 63 h 105"/>
                  <a:gd name="T74" fmla="*/ 104 w 162"/>
                  <a:gd name="T75" fmla="*/ 49 h 105"/>
                  <a:gd name="T76" fmla="*/ 119 w 162"/>
                  <a:gd name="T77" fmla="*/ 39 h 105"/>
                  <a:gd name="T78" fmla="*/ 133 w 162"/>
                  <a:gd name="T79" fmla="*/ 32 h 105"/>
                  <a:gd name="T80" fmla="*/ 146 w 162"/>
                  <a:gd name="T81" fmla="*/ 29 h 105"/>
                  <a:gd name="T82" fmla="*/ 156 w 162"/>
                  <a:gd name="T83" fmla="*/ 26 h 105"/>
                  <a:gd name="T84" fmla="*/ 159 w 162"/>
                  <a:gd name="T85" fmla="*/ 26 h 105"/>
                  <a:gd name="T86" fmla="*/ 162 w 162"/>
                  <a:gd name="T87" fmla="*/ 8 h 105"/>
                  <a:gd name="T88" fmla="*/ 145 w 162"/>
                  <a:gd name="T89" fmla="*/ 5 h 105"/>
                  <a:gd name="T90" fmla="*/ 130 w 162"/>
                  <a:gd name="T91" fmla="*/ 3 h 105"/>
                  <a:gd name="T92" fmla="*/ 116 w 162"/>
                  <a:gd name="T93" fmla="*/ 0 h 105"/>
                  <a:gd name="T94" fmla="*/ 102 w 162"/>
                  <a:gd name="T95" fmla="*/ 0 h 105"/>
                  <a:gd name="T96" fmla="*/ 89 w 162"/>
                  <a:gd name="T97" fmla="*/ 3 h 105"/>
                  <a:gd name="T98" fmla="*/ 76 w 162"/>
                  <a:gd name="T99" fmla="*/ 5 h 105"/>
                  <a:gd name="T100" fmla="*/ 64 w 162"/>
                  <a:gd name="T101" fmla="*/ 8 h 105"/>
                  <a:gd name="T102" fmla="*/ 52 w 162"/>
                  <a:gd name="T103" fmla="*/ 14 h 105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162" h="105">
                    <a:moveTo>
                      <a:pt x="52" y="14"/>
                    </a:moveTo>
                    <a:lnTo>
                      <a:pt x="38" y="24"/>
                    </a:lnTo>
                    <a:lnTo>
                      <a:pt x="27" y="34"/>
                    </a:lnTo>
                    <a:lnTo>
                      <a:pt x="18" y="46"/>
                    </a:lnTo>
                    <a:lnTo>
                      <a:pt x="12" y="57"/>
                    </a:lnTo>
                    <a:lnTo>
                      <a:pt x="6" y="66"/>
                    </a:lnTo>
                    <a:lnTo>
                      <a:pt x="4" y="74"/>
                    </a:lnTo>
                    <a:lnTo>
                      <a:pt x="1" y="80"/>
                    </a:lnTo>
                    <a:lnTo>
                      <a:pt x="0" y="83"/>
                    </a:lnTo>
                    <a:lnTo>
                      <a:pt x="19" y="87"/>
                    </a:lnTo>
                    <a:lnTo>
                      <a:pt x="19" y="86"/>
                    </a:lnTo>
                    <a:lnTo>
                      <a:pt x="21" y="82"/>
                    </a:lnTo>
                    <a:lnTo>
                      <a:pt x="24" y="74"/>
                    </a:lnTo>
                    <a:lnTo>
                      <a:pt x="28" y="66"/>
                    </a:lnTo>
                    <a:lnTo>
                      <a:pt x="33" y="57"/>
                    </a:lnTo>
                    <a:lnTo>
                      <a:pt x="41" y="47"/>
                    </a:lnTo>
                    <a:lnTo>
                      <a:pt x="50" y="39"/>
                    </a:lnTo>
                    <a:lnTo>
                      <a:pt x="61" y="31"/>
                    </a:lnTo>
                    <a:lnTo>
                      <a:pt x="67" y="27"/>
                    </a:lnTo>
                    <a:lnTo>
                      <a:pt x="73" y="25"/>
                    </a:lnTo>
                    <a:lnTo>
                      <a:pt x="80" y="23"/>
                    </a:lnTo>
                    <a:lnTo>
                      <a:pt x="87" y="21"/>
                    </a:lnTo>
                    <a:lnTo>
                      <a:pt x="94" y="20"/>
                    </a:lnTo>
                    <a:lnTo>
                      <a:pt x="103" y="19"/>
                    </a:lnTo>
                    <a:lnTo>
                      <a:pt x="110" y="19"/>
                    </a:lnTo>
                    <a:lnTo>
                      <a:pt x="118" y="19"/>
                    </a:lnTo>
                    <a:lnTo>
                      <a:pt x="107" y="24"/>
                    </a:lnTo>
                    <a:lnTo>
                      <a:pt x="98" y="31"/>
                    </a:lnTo>
                    <a:lnTo>
                      <a:pt x="89" y="38"/>
                    </a:lnTo>
                    <a:lnTo>
                      <a:pt x="79" y="47"/>
                    </a:lnTo>
                    <a:lnTo>
                      <a:pt x="71" y="58"/>
                    </a:lnTo>
                    <a:lnTo>
                      <a:pt x="65" y="71"/>
                    </a:lnTo>
                    <a:lnTo>
                      <a:pt x="60" y="86"/>
                    </a:lnTo>
                    <a:lnTo>
                      <a:pt x="58" y="104"/>
                    </a:lnTo>
                    <a:lnTo>
                      <a:pt x="77" y="105"/>
                    </a:lnTo>
                    <a:lnTo>
                      <a:pt x="81" y="82"/>
                    </a:lnTo>
                    <a:lnTo>
                      <a:pt x="91" y="63"/>
                    </a:lnTo>
                    <a:lnTo>
                      <a:pt x="104" y="49"/>
                    </a:lnTo>
                    <a:lnTo>
                      <a:pt x="119" y="39"/>
                    </a:lnTo>
                    <a:lnTo>
                      <a:pt x="133" y="32"/>
                    </a:lnTo>
                    <a:lnTo>
                      <a:pt x="146" y="29"/>
                    </a:lnTo>
                    <a:lnTo>
                      <a:pt x="156" y="26"/>
                    </a:lnTo>
                    <a:lnTo>
                      <a:pt x="159" y="26"/>
                    </a:lnTo>
                    <a:lnTo>
                      <a:pt x="162" y="8"/>
                    </a:lnTo>
                    <a:lnTo>
                      <a:pt x="145" y="5"/>
                    </a:lnTo>
                    <a:lnTo>
                      <a:pt x="130" y="3"/>
                    </a:lnTo>
                    <a:lnTo>
                      <a:pt x="116" y="0"/>
                    </a:lnTo>
                    <a:lnTo>
                      <a:pt x="102" y="0"/>
                    </a:lnTo>
                    <a:lnTo>
                      <a:pt x="89" y="3"/>
                    </a:lnTo>
                    <a:lnTo>
                      <a:pt x="76" y="5"/>
                    </a:lnTo>
                    <a:lnTo>
                      <a:pt x="64" y="8"/>
                    </a:lnTo>
                    <a:lnTo>
                      <a:pt x="52" y="14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7"/>
              <p:cNvSpPr>
                <a:spLocks/>
              </p:cNvSpPr>
              <p:nvPr/>
            </p:nvSpPr>
            <p:spPr bwMode="auto">
              <a:xfrm>
                <a:off x="4479" y="2935"/>
                <a:ext cx="50" cy="74"/>
              </a:xfrm>
              <a:custGeom>
                <a:avLst/>
                <a:gdLst>
                  <a:gd name="T0" fmla="*/ 0 w 50"/>
                  <a:gd name="T1" fmla="*/ 8 h 74"/>
                  <a:gd name="T2" fmla="*/ 7 w 50"/>
                  <a:gd name="T3" fmla="*/ 23 h 74"/>
                  <a:gd name="T4" fmla="*/ 13 w 50"/>
                  <a:gd name="T5" fmla="*/ 36 h 74"/>
                  <a:gd name="T6" fmla="*/ 20 w 50"/>
                  <a:gd name="T7" fmla="*/ 47 h 74"/>
                  <a:gd name="T8" fmla="*/ 26 w 50"/>
                  <a:gd name="T9" fmla="*/ 56 h 74"/>
                  <a:gd name="T10" fmla="*/ 31 w 50"/>
                  <a:gd name="T11" fmla="*/ 63 h 74"/>
                  <a:gd name="T12" fmla="*/ 37 w 50"/>
                  <a:gd name="T13" fmla="*/ 69 h 74"/>
                  <a:gd name="T14" fmla="*/ 41 w 50"/>
                  <a:gd name="T15" fmla="*/ 73 h 74"/>
                  <a:gd name="T16" fmla="*/ 46 w 50"/>
                  <a:gd name="T17" fmla="*/ 74 h 74"/>
                  <a:gd name="T18" fmla="*/ 49 w 50"/>
                  <a:gd name="T19" fmla="*/ 55 h 74"/>
                  <a:gd name="T20" fmla="*/ 50 w 50"/>
                  <a:gd name="T21" fmla="*/ 55 h 74"/>
                  <a:gd name="T22" fmla="*/ 44 w 50"/>
                  <a:gd name="T23" fmla="*/ 49 h 74"/>
                  <a:gd name="T24" fmla="*/ 36 w 50"/>
                  <a:gd name="T25" fmla="*/ 36 h 74"/>
                  <a:gd name="T26" fmla="*/ 26 w 50"/>
                  <a:gd name="T27" fmla="*/ 20 h 74"/>
                  <a:gd name="T28" fmla="*/ 18 w 50"/>
                  <a:gd name="T29" fmla="*/ 0 h 74"/>
                  <a:gd name="T30" fmla="*/ 0 w 50"/>
                  <a:gd name="T31" fmla="*/ 8 h 7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0" h="74">
                    <a:moveTo>
                      <a:pt x="0" y="8"/>
                    </a:moveTo>
                    <a:lnTo>
                      <a:pt x="7" y="23"/>
                    </a:lnTo>
                    <a:lnTo>
                      <a:pt x="13" y="36"/>
                    </a:lnTo>
                    <a:lnTo>
                      <a:pt x="20" y="47"/>
                    </a:lnTo>
                    <a:lnTo>
                      <a:pt x="26" y="56"/>
                    </a:lnTo>
                    <a:lnTo>
                      <a:pt x="31" y="63"/>
                    </a:lnTo>
                    <a:lnTo>
                      <a:pt x="37" y="69"/>
                    </a:lnTo>
                    <a:lnTo>
                      <a:pt x="41" y="73"/>
                    </a:lnTo>
                    <a:lnTo>
                      <a:pt x="46" y="74"/>
                    </a:lnTo>
                    <a:lnTo>
                      <a:pt x="49" y="55"/>
                    </a:lnTo>
                    <a:lnTo>
                      <a:pt x="50" y="55"/>
                    </a:lnTo>
                    <a:lnTo>
                      <a:pt x="44" y="49"/>
                    </a:lnTo>
                    <a:lnTo>
                      <a:pt x="36" y="36"/>
                    </a:lnTo>
                    <a:lnTo>
                      <a:pt x="26" y="20"/>
                    </a:lnTo>
                    <a:lnTo>
                      <a:pt x="18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8"/>
              <p:cNvSpPr>
                <a:spLocks/>
              </p:cNvSpPr>
              <p:nvPr/>
            </p:nvSpPr>
            <p:spPr bwMode="auto">
              <a:xfrm>
                <a:off x="4420" y="2740"/>
                <a:ext cx="53" cy="63"/>
              </a:xfrm>
              <a:custGeom>
                <a:avLst/>
                <a:gdLst>
                  <a:gd name="T0" fmla="*/ 53 w 53"/>
                  <a:gd name="T1" fmla="*/ 31 h 63"/>
                  <a:gd name="T2" fmla="*/ 51 w 53"/>
                  <a:gd name="T3" fmla="*/ 44 h 63"/>
                  <a:gd name="T4" fmla="*/ 46 w 53"/>
                  <a:gd name="T5" fmla="*/ 53 h 63"/>
                  <a:gd name="T6" fmla="*/ 38 w 53"/>
                  <a:gd name="T7" fmla="*/ 60 h 63"/>
                  <a:gd name="T8" fmla="*/ 27 w 53"/>
                  <a:gd name="T9" fmla="*/ 63 h 63"/>
                  <a:gd name="T10" fmla="*/ 17 w 53"/>
                  <a:gd name="T11" fmla="*/ 60 h 63"/>
                  <a:gd name="T12" fmla="*/ 9 w 53"/>
                  <a:gd name="T13" fmla="*/ 53 h 63"/>
                  <a:gd name="T14" fmla="*/ 3 w 53"/>
                  <a:gd name="T15" fmla="*/ 44 h 63"/>
                  <a:gd name="T16" fmla="*/ 0 w 53"/>
                  <a:gd name="T17" fmla="*/ 31 h 63"/>
                  <a:gd name="T18" fmla="*/ 3 w 53"/>
                  <a:gd name="T19" fmla="*/ 19 h 63"/>
                  <a:gd name="T20" fmla="*/ 9 w 53"/>
                  <a:gd name="T21" fmla="*/ 10 h 63"/>
                  <a:gd name="T22" fmla="*/ 17 w 53"/>
                  <a:gd name="T23" fmla="*/ 2 h 63"/>
                  <a:gd name="T24" fmla="*/ 27 w 53"/>
                  <a:gd name="T25" fmla="*/ 0 h 63"/>
                  <a:gd name="T26" fmla="*/ 38 w 53"/>
                  <a:gd name="T27" fmla="*/ 2 h 63"/>
                  <a:gd name="T28" fmla="*/ 46 w 53"/>
                  <a:gd name="T29" fmla="*/ 10 h 63"/>
                  <a:gd name="T30" fmla="*/ 51 w 53"/>
                  <a:gd name="T31" fmla="*/ 19 h 63"/>
                  <a:gd name="T32" fmla="*/ 53 w 53"/>
                  <a:gd name="T33" fmla="*/ 31 h 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" h="63">
                    <a:moveTo>
                      <a:pt x="53" y="31"/>
                    </a:moveTo>
                    <a:lnTo>
                      <a:pt x="51" y="44"/>
                    </a:lnTo>
                    <a:lnTo>
                      <a:pt x="46" y="53"/>
                    </a:lnTo>
                    <a:lnTo>
                      <a:pt x="38" y="60"/>
                    </a:lnTo>
                    <a:lnTo>
                      <a:pt x="27" y="63"/>
                    </a:lnTo>
                    <a:lnTo>
                      <a:pt x="17" y="60"/>
                    </a:lnTo>
                    <a:lnTo>
                      <a:pt x="9" y="53"/>
                    </a:lnTo>
                    <a:lnTo>
                      <a:pt x="3" y="44"/>
                    </a:lnTo>
                    <a:lnTo>
                      <a:pt x="0" y="31"/>
                    </a:lnTo>
                    <a:lnTo>
                      <a:pt x="3" y="19"/>
                    </a:lnTo>
                    <a:lnTo>
                      <a:pt x="9" y="10"/>
                    </a:lnTo>
                    <a:lnTo>
                      <a:pt x="17" y="2"/>
                    </a:lnTo>
                    <a:lnTo>
                      <a:pt x="27" y="0"/>
                    </a:lnTo>
                    <a:lnTo>
                      <a:pt x="38" y="2"/>
                    </a:lnTo>
                    <a:lnTo>
                      <a:pt x="46" y="10"/>
                    </a:lnTo>
                    <a:lnTo>
                      <a:pt x="51" y="19"/>
                    </a:lnTo>
                    <a:lnTo>
                      <a:pt x="53" y="31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9"/>
              <p:cNvSpPr>
                <a:spLocks/>
              </p:cNvSpPr>
              <p:nvPr/>
            </p:nvSpPr>
            <p:spPr bwMode="auto">
              <a:xfrm>
                <a:off x="2595" y="3061"/>
                <a:ext cx="1777" cy="563"/>
              </a:xfrm>
              <a:custGeom>
                <a:avLst/>
                <a:gdLst>
                  <a:gd name="T0" fmla="*/ 1650 w 1777"/>
                  <a:gd name="T1" fmla="*/ 335 h 563"/>
                  <a:gd name="T2" fmla="*/ 1726 w 1777"/>
                  <a:gd name="T3" fmla="*/ 410 h 563"/>
                  <a:gd name="T4" fmla="*/ 1738 w 1777"/>
                  <a:gd name="T5" fmla="*/ 482 h 563"/>
                  <a:gd name="T6" fmla="*/ 1669 w 1777"/>
                  <a:gd name="T7" fmla="*/ 524 h 563"/>
                  <a:gd name="T8" fmla="*/ 1551 w 1777"/>
                  <a:gd name="T9" fmla="*/ 498 h 563"/>
                  <a:gd name="T10" fmla="*/ 1481 w 1777"/>
                  <a:gd name="T11" fmla="*/ 412 h 563"/>
                  <a:gd name="T12" fmla="*/ 1414 w 1777"/>
                  <a:gd name="T13" fmla="*/ 420 h 563"/>
                  <a:gd name="T14" fmla="*/ 1340 w 1777"/>
                  <a:gd name="T15" fmla="*/ 465 h 563"/>
                  <a:gd name="T16" fmla="*/ 1268 w 1777"/>
                  <a:gd name="T17" fmla="*/ 502 h 563"/>
                  <a:gd name="T18" fmla="*/ 1182 w 1777"/>
                  <a:gd name="T19" fmla="*/ 525 h 563"/>
                  <a:gd name="T20" fmla="*/ 1057 w 1777"/>
                  <a:gd name="T21" fmla="*/ 517 h 563"/>
                  <a:gd name="T22" fmla="*/ 939 w 1777"/>
                  <a:gd name="T23" fmla="*/ 472 h 563"/>
                  <a:gd name="T24" fmla="*/ 859 w 1777"/>
                  <a:gd name="T25" fmla="*/ 474 h 563"/>
                  <a:gd name="T26" fmla="*/ 789 w 1777"/>
                  <a:gd name="T27" fmla="*/ 502 h 563"/>
                  <a:gd name="T28" fmla="*/ 706 w 1777"/>
                  <a:gd name="T29" fmla="*/ 537 h 563"/>
                  <a:gd name="T30" fmla="*/ 613 w 1777"/>
                  <a:gd name="T31" fmla="*/ 536 h 563"/>
                  <a:gd name="T32" fmla="*/ 489 w 1777"/>
                  <a:gd name="T33" fmla="*/ 449 h 563"/>
                  <a:gd name="T34" fmla="*/ 376 w 1777"/>
                  <a:gd name="T35" fmla="*/ 452 h 563"/>
                  <a:gd name="T36" fmla="*/ 292 w 1777"/>
                  <a:gd name="T37" fmla="*/ 496 h 563"/>
                  <a:gd name="T38" fmla="*/ 181 w 1777"/>
                  <a:gd name="T39" fmla="*/ 426 h 563"/>
                  <a:gd name="T40" fmla="*/ 93 w 1777"/>
                  <a:gd name="T41" fmla="*/ 410 h 563"/>
                  <a:gd name="T42" fmla="*/ 31 w 1777"/>
                  <a:gd name="T43" fmla="*/ 368 h 563"/>
                  <a:gd name="T44" fmla="*/ 54 w 1777"/>
                  <a:gd name="T45" fmla="*/ 233 h 563"/>
                  <a:gd name="T46" fmla="*/ 150 w 1777"/>
                  <a:gd name="T47" fmla="*/ 219 h 563"/>
                  <a:gd name="T48" fmla="*/ 233 w 1777"/>
                  <a:gd name="T49" fmla="*/ 227 h 563"/>
                  <a:gd name="T50" fmla="*/ 286 w 1777"/>
                  <a:gd name="T51" fmla="*/ 185 h 563"/>
                  <a:gd name="T52" fmla="*/ 278 w 1777"/>
                  <a:gd name="T53" fmla="*/ 149 h 563"/>
                  <a:gd name="T54" fmla="*/ 236 w 1777"/>
                  <a:gd name="T55" fmla="*/ 207 h 563"/>
                  <a:gd name="T56" fmla="*/ 175 w 1777"/>
                  <a:gd name="T57" fmla="*/ 206 h 563"/>
                  <a:gd name="T58" fmla="*/ 51 w 1777"/>
                  <a:gd name="T59" fmla="*/ 213 h 563"/>
                  <a:gd name="T60" fmla="*/ 2 w 1777"/>
                  <a:gd name="T61" fmla="*/ 286 h 563"/>
                  <a:gd name="T62" fmla="*/ 23 w 1777"/>
                  <a:gd name="T63" fmla="*/ 396 h 563"/>
                  <a:gd name="T64" fmla="*/ 106 w 1777"/>
                  <a:gd name="T65" fmla="*/ 430 h 563"/>
                  <a:gd name="T66" fmla="*/ 187 w 1777"/>
                  <a:gd name="T67" fmla="*/ 451 h 563"/>
                  <a:gd name="T68" fmla="*/ 312 w 1777"/>
                  <a:gd name="T69" fmla="*/ 515 h 563"/>
                  <a:gd name="T70" fmla="*/ 401 w 1777"/>
                  <a:gd name="T71" fmla="*/ 458 h 563"/>
                  <a:gd name="T72" fmla="*/ 504 w 1777"/>
                  <a:gd name="T73" fmla="*/ 485 h 563"/>
                  <a:gd name="T74" fmla="*/ 624 w 1777"/>
                  <a:gd name="T75" fmla="*/ 559 h 563"/>
                  <a:gd name="T76" fmla="*/ 725 w 1777"/>
                  <a:gd name="T77" fmla="*/ 551 h 563"/>
                  <a:gd name="T78" fmla="*/ 807 w 1777"/>
                  <a:gd name="T79" fmla="*/ 515 h 563"/>
                  <a:gd name="T80" fmla="*/ 874 w 1777"/>
                  <a:gd name="T81" fmla="*/ 491 h 563"/>
                  <a:gd name="T82" fmla="*/ 949 w 1777"/>
                  <a:gd name="T83" fmla="*/ 495 h 563"/>
                  <a:gd name="T84" fmla="*/ 1072 w 1777"/>
                  <a:gd name="T85" fmla="*/ 540 h 563"/>
                  <a:gd name="T86" fmla="*/ 1192 w 1777"/>
                  <a:gd name="T87" fmla="*/ 543 h 563"/>
                  <a:gd name="T88" fmla="*/ 1283 w 1777"/>
                  <a:gd name="T89" fmla="*/ 515 h 563"/>
                  <a:gd name="T90" fmla="*/ 1359 w 1777"/>
                  <a:gd name="T91" fmla="*/ 474 h 563"/>
                  <a:gd name="T92" fmla="*/ 1431 w 1777"/>
                  <a:gd name="T93" fmla="*/ 433 h 563"/>
                  <a:gd name="T94" fmla="*/ 1476 w 1777"/>
                  <a:gd name="T95" fmla="*/ 432 h 563"/>
                  <a:gd name="T96" fmla="*/ 1563 w 1777"/>
                  <a:gd name="T97" fmla="*/ 528 h 563"/>
                  <a:gd name="T98" fmla="*/ 1692 w 1777"/>
                  <a:gd name="T99" fmla="*/ 538 h 563"/>
                  <a:gd name="T100" fmla="*/ 1760 w 1777"/>
                  <a:gd name="T101" fmla="*/ 476 h 563"/>
                  <a:gd name="T102" fmla="*/ 1738 w 1777"/>
                  <a:gd name="T103" fmla="*/ 393 h 563"/>
                  <a:gd name="T104" fmla="*/ 1658 w 1777"/>
                  <a:gd name="T105" fmla="*/ 313 h 563"/>
                  <a:gd name="T106" fmla="*/ 1660 w 1777"/>
                  <a:gd name="T107" fmla="*/ 175 h 563"/>
                  <a:gd name="T108" fmla="*/ 1777 w 1777"/>
                  <a:gd name="T109" fmla="*/ 14 h 563"/>
                  <a:gd name="T110" fmla="*/ 1664 w 1777"/>
                  <a:gd name="T111" fmla="*/ 128 h 56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1777" h="563">
                    <a:moveTo>
                      <a:pt x="1624" y="264"/>
                    </a:moveTo>
                    <a:lnTo>
                      <a:pt x="1625" y="279"/>
                    </a:lnTo>
                    <a:lnTo>
                      <a:pt x="1629" y="294"/>
                    </a:lnTo>
                    <a:lnTo>
                      <a:pt x="1634" y="308"/>
                    </a:lnTo>
                    <a:lnTo>
                      <a:pt x="1641" y="322"/>
                    </a:lnTo>
                    <a:lnTo>
                      <a:pt x="1650" y="335"/>
                    </a:lnTo>
                    <a:lnTo>
                      <a:pt x="1660" y="348"/>
                    </a:lnTo>
                    <a:lnTo>
                      <a:pt x="1672" y="360"/>
                    </a:lnTo>
                    <a:lnTo>
                      <a:pt x="1685" y="371"/>
                    </a:lnTo>
                    <a:lnTo>
                      <a:pt x="1702" y="384"/>
                    </a:lnTo>
                    <a:lnTo>
                      <a:pt x="1715" y="397"/>
                    </a:lnTo>
                    <a:lnTo>
                      <a:pt x="1726" y="410"/>
                    </a:lnTo>
                    <a:lnTo>
                      <a:pt x="1735" y="423"/>
                    </a:lnTo>
                    <a:lnTo>
                      <a:pt x="1740" y="434"/>
                    </a:lnTo>
                    <a:lnTo>
                      <a:pt x="1744" y="447"/>
                    </a:lnTo>
                    <a:lnTo>
                      <a:pt x="1745" y="459"/>
                    </a:lnTo>
                    <a:lnTo>
                      <a:pt x="1743" y="471"/>
                    </a:lnTo>
                    <a:lnTo>
                      <a:pt x="1738" y="482"/>
                    </a:lnTo>
                    <a:lnTo>
                      <a:pt x="1732" y="491"/>
                    </a:lnTo>
                    <a:lnTo>
                      <a:pt x="1723" y="500"/>
                    </a:lnTo>
                    <a:lnTo>
                      <a:pt x="1712" y="509"/>
                    </a:lnTo>
                    <a:lnTo>
                      <a:pt x="1699" y="515"/>
                    </a:lnTo>
                    <a:lnTo>
                      <a:pt x="1685" y="520"/>
                    </a:lnTo>
                    <a:lnTo>
                      <a:pt x="1669" y="524"/>
                    </a:lnTo>
                    <a:lnTo>
                      <a:pt x="1652" y="526"/>
                    </a:lnTo>
                    <a:lnTo>
                      <a:pt x="1632" y="526"/>
                    </a:lnTo>
                    <a:lnTo>
                      <a:pt x="1612" y="524"/>
                    </a:lnTo>
                    <a:lnTo>
                      <a:pt x="1591" y="518"/>
                    </a:lnTo>
                    <a:lnTo>
                      <a:pt x="1571" y="510"/>
                    </a:lnTo>
                    <a:lnTo>
                      <a:pt x="1551" y="498"/>
                    </a:lnTo>
                    <a:lnTo>
                      <a:pt x="1533" y="482"/>
                    </a:lnTo>
                    <a:lnTo>
                      <a:pt x="1517" y="463"/>
                    </a:lnTo>
                    <a:lnTo>
                      <a:pt x="1502" y="438"/>
                    </a:lnTo>
                    <a:lnTo>
                      <a:pt x="1497" y="427"/>
                    </a:lnTo>
                    <a:lnTo>
                      <a:pt x="1489" y="418"/>
                    </a:lnTo>
                    <a:lnTo>
                      <a:pt x="1481" y="412"/>
                    </a:lnTo>
                    <a:lnTo>
                      <a:pt x="1472" y="407"/>
                    </a:lnTo>
                    <a:lnTo>
                      <a:pt x="1461" y="406"/>
                    </a:lnTo>
                    <a:lnTo>
                      <a:pt x="1451" y="406"/>
                    </a:lnTo>
                    <a:lnTo>
                      <a:pt x="1439" y="410"/>
                    </a:lnTo>
                    <a:lnTo>
                      <a:pt x="1427" y="414"/>
                    </a:lnTo>
                    <a:lnTo>
                      <a:pt x="1414" y="420"/>
                    </a:lnTo>
                    <a:lnTo>
                      <a:pt x="1401" y="427"/>
                    </a:lnTo>
                    <a:lnTo>
                      <a:pt x="1386" y="437"/>
                    </a:lnTo>
                    <a:lnTo>
                      <a:pt x="1370" y="446"/>
                    </a:lnTo>
                    <a:lnTo>
                      <a:pt x="1361" y="452"/>
                    </a:lnTo>
                    <a:lnTo>
                      <a:pt x="1350" y="458"/>
                    </a:lnTo>
                    <a:lnTo>
                      <a:pt x="1340" y="465"/>
                    </a:lnTo>
                    <a:lnTo>
                      <a:pt x="1329" y="471"/>
                    </a:lnTo>
                    <a:lnTo>
                      <a:pt x="1317" y="478"/>
                    </a:lnTo>
                    <a:lnTo>
                      <a:pt x="1306" y="484"/>
                    </a:lnTo>
                    <a:lnTo>
                      <a:pt x="1294" y="490"/>
                    </a:lnTo>
                    <a:lnTo>
                      <a:pt x="1281" y="496"/>
                    </a:lnTo>
                    <a:lnTo>
                      <a:pt x="1268" y="502"/>
                    </a:lnTo>
                    <a:lnTo>
                      <a:pt x="1255" y="506"/>
                    </a:lnTo>
                    <a:lnTo>
                      <a:pt x="1241" y="511"/>
                    </a:lnTo>
                    <a:lnTo>
                      <a:pt x="1227" y="516"/>
                    </a:lnTo>
                    <a:lnTo>
                      <a:pt x="1213" y="519"/>
                    </a:lnTo>
                    <a:lnTo>
                      <a:pt x="1197" y="522"/>
                    </a:lnTo>
                    <a:lnTo>
                      <a:pt x="1182" y="525"/>
                    </a:lnTo>
                    <a:lnTo>
                      <a:pt x="1167" y="526"/>
                    </a:lnTo>
                    <a:lnTo>
                      <a:pt x="1147" y="528"/>
                    </a:lnTo>
                    <a:lnTo>
                      <a:pt x="1125" y="528"/>
                    </a:lnTo>
                    <a:lnTo>
                      <a:pt x="1103" y="525"/>
                    </a:lnTo>
                    <a:lnTo>
                      <a:pt x="1081" y="522"/>
                    </a:lnTo>
                    <a:lnTo>
                      <a:pt x="1057" y="517"/>
                    </a:lnTo>
                    <a:lnTo>
                      <a:pt x="1033" y="510"/>
                    </a:lnTo>
                    <a:lnTo>
                      <a:pt x="1009" y="500"/>
                    </a:lnTo>
                    <a:lnTo>
                      <a:pt x="984" y="489"/>
                    </a:lnTo>
                    <a:lnTo>
                      <a:pt x="969" y="482"/>
                    </a:lnTo>
                    <a:lnTo>
                      <a:pt x="953" y="477"/>
                    </a:lnTo>
                    <a:lnTo>
                      <a:pt x="939" y="472"/>
                    </a:lnTo>
                    <a:lnTo>
                      <a:pt x="925" y="470"/>
                    </a:lnTo>
                    <a:lnTo>
                      <a:pt x="911" y="469"/>
                    </a:lnTo>
                    <a:lnTo>
                      <a:pt x="898" y="469"/>
                    </a:lnTo>
                    <a:lnTo>
                      <a:pt x="885" y="470"/>
                    </a:lnTo>
                    <a:lnTo>
                      <a:pt x="872" y="471"/>
                    </a:lnTo>
                    <a:lnTo>
                      <a:pt x="859" y="474"/>
                    </a:lnTo>
                    <a:lnTo>
                      <a:pt x="847" y="478"/>
                    </a:lnTo>
                    <a:lnTo>
                      <a:pt x="835" y="482"/>
                    </a:lnTo>
                    <a:lnTo>
                      <a:pt x="824" y="486"/>
                    </a:lnTo>
                    <a:lnTo>
                      <a:pt x="812" y="491"/>
                    </a:lnTo>
                    <a:lnTo>
                      <a:pt x="800" y="497"/>
                    </a:lnTo>
                    <a:lnTo>
                      <a:pt x="789" y="502"/>
                    </a:lnTo>
                    <a:lnTo>
                      <a:pt x="778" y="507"/>
                    </a:lnTo>
                    <a:lnTo>
                      <a:pt x="764" y="515"/>
                    </a:lnTo>
                    <a:lnTo>
                      <a:pt x="749" y="522"/>
                    </a:lnTo>
                    <a:lnTo>
                      <a:pt x="735" y="528"/>
                    </a:lnTo>
                    <a:lnTo>
                      <a:pt x="721" y="532"/>
                    </a:lnTo>
                    <a:lnTo>
                      <a:pt x="706" y="537"/>
                    </a:lnTo>
                    <a:lnTo>
                      <a:pt x="692" y="540"/>
                    </a:lnTo>
                    <a:lnTo>
                      <a:pt x="676" y="543"/>
                    </a:lnTo>
                    <a:lnTo>
                      <a:pt x="661" y="544"/>
                    </a:lnTo>
                    <a:lnTo>
                      <a:pt x="646" y="543"/>
                    </a:lnTo>
                    <a:lnTo>
                      <a:pt x="629" y="540"/>
                    </a:lnTo>
                    <a:lnTo>
                      <a:pt x="613" y="536"/>
                    </a:lnTo>
                    <a:lnTo>
                      <a:pt x="595" y="529"/>
                    </a:lnTo>
                    <a:lnTo>
                      <a:pt x="576" y="519"/>
                    </a:lnTo>
                    <a:lnTo>
                      <a:pt x="557" y="506"/>
                    </a:lnTo>
                    <a:lnTo>
                      <a:pt x="538" y="491"/>
                    </a:lnTo>
                    <a:lnTo>
                      <a:pt x="517" y="472"/>
                    </a:lnTo>
                    <a:lnTo>
                      <a:pt x="489" y="449"/>
                    </a:lnTo>
                    <a:lnTo>
                      <a:pt x="464" y="434"/>
                    </a:lnTo>
                    <a:lnTo>
                      <a:pt x="443" y="429"/>
                    </a:lnTo>
                    <a:lnTo>
                      <a:pt x="424" y="429"/>
                    </a:lnTo>
                    <a:lnTo>
                      <a:pt x="406" y="433"/>
                    </a:lnTo>
                    <a:lnTo>
                      <a:pt x="390" y="441"/>
                    </a:lnTo>
                    <a:lnTo>
                      <a:pt x="376" y="452"/>
                    </a:lnTo>
                    <a:lnTo>
                      <a:pt x="362" y="464"/>
                    </a:lnTo>
                    <a:lnTo>
                      <a:pt x="349" y="474"/>
                    </a:lnTo>
                    <a:lnTo>
                      <a:pt x="336" y="485"/>
                    </a:lnTo>
                    <a:lnTo>
                      <a:pt x="323" y="492"/>
                    </a:lnTo>
                    <a:lnTo>
                      <a:pt x="309" y="496"/>
                    </a:lnTo>
                    <a:lnTo>
                      <a:pt x="292" y="496"/>
                    </a:lnTo>
                    <a:lnTo>
                      <a:pt x="273" y="490"/>
                    </a:lnTo>
                    <a:lnTo>
                      <a:pt x="253" y="477"/>
                    </a:lnTo>
                    <a:lnTo>
                      <a:pt x="230" y="458"/>
                    </a:lnTo>
                    <a:lnTo>
                      <a:pt x="213" y="445"/>
                    </a:lnTo>
                    <a:lnTo>
                      <a:pt x="197" y="434"/>
                    </a:lnTo>
                    <a:lnTo>
                      <a:pt x="181" y="426"/>
                    </a:lnTo>
                    <a:lnTo>
                      <a:pt x="166" y="420"/>
                    </a:lnTo>
                    <a:lnTo>
                      <a:pt x="151" y="417"/>
                    </a:lnTo>
                    <a:lnTo>
                      <a:pt x="135" y="414"/>
                    </a:lnTo>
                    <a:lnTo>
                      <a:pt x="121" y="412"/>
                    </a:lnTo>
                    <a:lnTo>
                      <a:pt x="108" y="411"/>
                    </a:lnTo>
                    <a:lnTo>
                      <a:pt x="93" y="410"/>
                    </a:lnTo>
                    <a:lnTo>
                      <a:pt x="80" y="407"/>
                    </a:lnTo>
                    <a:lnTo>
                      <a:pt x="68" y="405"/>
                    </a:lnTo>
                    <a:lnTo>
                      <a:pt x="56" y="400"/>
                    </a:lnTo>
                    <a:lnTo>
                      <a:pt x="47" y="393"/>
                    </a:lnTo>
                    <a:lnTo>
                      <a:pt x="38" y="383"/>
                    </a:lnTo>
                    <a:lnTo>
                      <a:pt x="31" y="368"/>
                    </a:lnTo>
                    <a:lnTo>
                      <a:pt x="23" y="351"/>
                    </a:lnTo>
                    <a:lnTo>
                      <a:pt x="19" y="320"/>
                    </a:lnTo>
                    <a:lnTo>
                      <a:pt x="20" y="291"/>
                    </a:lnTo>
                    <a:lnTo>
                      <a:pt x="29" y="264"/>
                    </a:lnTo>
                    <a:lnTo>
                      <a:pt x="44" y="242"/>
                    </a:lnTo>
                    <a:lnTo>
                      <a:pt x="54" y="233"/>
                    </a:lnTo>
                    <a:lnTo>
                      <a:pt x="66" y="226"/>
                    </a:lnTo>
                    <a:lnTo>
                      <a:pt x="80" y="221"/>
                    </a:lnTo>
                    <a:lnTo>
                      <a:pt x="95" y="218"/>
                    </a:lnTo>
                    <a:lnTo>
                      <a:pt x="113" y="216"/>
                    </a:lnTo>
                    <a:lnTo>
                      <a:pt x="131" y="216"/>
                    </a:lnTo>
                    <a:lnTo>
                      <a:pt x="150" y="219"/>
                    </a:lnTo>
                    <a:lnTo>
                      <a:pt x="171" y="224"/>
                    </a:lnTo>
                    <a:lnTo>
                      <a:pt x="185" y="227"/>
                    </a:lnTo>
                    <a:lnTo>
                      <a:pt x="198" y="229"/>
                    </a:lnTo>
                    <a:lnTo>
                      <a:pt x="210" y="229"/>
                    </a:lnTo>
                    <a:lnTo>
                      <a:pt x="221" y="229"/>
                    </a:lnTo>
                    <a:lnTo>
                      <a:pt x="233" y="227"/>
                    </a:lnTo>
                    <a:lnTo>
                      <a:pt x="243" y="224"/>
                    </a:lnTo>
                    <a:lnTo>
                      <a:pt x="253" y="220"/>
                    </a:lnTo>
                    <a:lnTo>
                      <a:pt x="262" y="214"/>
                    </a:lnTo>
                    <a:lnTo>
                      <a:pt x="272" y="205"/>
                    </a:lnTo>
                    <a:lnTo>
                      <a:pt x="280" y="195"/>
                    </a:lnTo>
                    <a:lnTo>
                      <a:pt x="286" y="185"/>
                    </a:lnTo>
                    <a:lnTo>
                      <a:pt x="291" y="175"/>
                    </a:lnTo>
                    <a:lnTo>
                      <a:pt x="295" y="166"/>
                    </a:lnTo>
                    <a:lnTo>
                      <a:pt x="296" y="159"/>
                    </a:lnTo>
                    <a:lnTo>
                      <a:pt x="297" y="153"/>
                    </a:lnTo>
                    <a:lnTo>
                      <a:pt x="297" y="150"/>
                    </a:lnTo>
                    <a:lnTo>
                      <a:pt x="278" y="149"/>
                    </a:lnTo>
                    <a:lnTo>
                      <a:pt x="277" y="155"/>
                    </a:lnTo>
                    <a:lnTo>
                      <a:pt x="273" y="168"/>
                    </a:lnTo>
                    <a:lnTo>
                      <a:pt x="265" y="185"/>
                    </a:lnTo>
                    <a:lnTo>
                      <a:pt x="251" y="199"/>
                    </a:lnTo>
                    <a:lnTo>
                      <a:pt x="244" y="203"/>
                    </a:lnTo>
                    <a:lnTo>
                      <a:pt x="236" y="207"/>
                    </a:lnTo>
                    <a:lnTo>
                      <a:pt x="227" y="209"/>
                    </a:lnTo>
                    <a:lnTo>
                      <a:pt x="219" y="211"/>
                    </a:lnTo>
                    <a:lnTo>
                      <a:pt x="208" y="211"/>
                    </a:lnTo>
                    <a:lnTo>
                      <a:pt x="198" y="211"/>
                    </a:lnTo>
                    <a:lnTo>
                      <a:pt x="187" y="208"/>
                    </a:lnTo>
                    <a:lnTo>
                      <a:pt x="175" y="206"/>
                    </a:lnTo>
                    <a:lnTo>
                      <a:pt x="147" y="200"/>
                    </a:lnTo>
                    <a:lnTo>
                      <a:pt x="122" y="198"/>
                    </a:lnTo>
                    <a:lnTo>
                      <a:pt x="100" y="198"/>
                    </a:lnTo>
                    <a:lnTo>
                      <a:pt x="81" y="201"/>
                    </a:lnTo>
                    <a:lnTo>
                      <a:pt x="65" y="207"/>
                    </a:lnTo>
                    <a:lnTo>
                      <a:pt x="51" y="213"/>
                    </a:lnTo>
                    <a:lnTo>
                      <a:pt x="40" y="221"/>
                    </a:lnTo>
                    <a:lnTo>
                      <a:pt x="31" y="229"/>
                    </a:lnTo>
                    <a:lnTo>
                      <a:pt x="21" y="241"/>
                    </a:lnTo>
                    <a:lnTo>
                      <a:pt x="13" y="255"/>
                    </a:lnTo>
                    <a:lnTo>
                      <a:pt x="7" y="271"/>
                    </a:lnTo>
                    <a:lnTo>
                      <a:pt x="2" y="286"/>
                    </a:lnTo>
                    <a:lnTo>
                      <a:pt x="0" y="304"/>
                    </a:lnTo>
                    <a:lnTo>
                      <a:pt x="0" y="321"/>
                    </a:lnTo>
                    <a:lnTo>
                      <a:pt x="2" y="339"/>
                    </a:lnTo>
                    <a:lnTo>
                      <a:pt x="6" y="357"/>
                    </a:lnTo>
                    <a:lnTo>
                      <a:pt x="14" y="379"/>
                    </a:lnTo>
                    <a:lnTo>
                      <a:pt x="23" y="396"/>
                    </a:lnTo>
                    <a:lnTo>
                      <a:pt x="35" y="407"/>
                    </a:lnTo>
                    <a:lnTo>
                      <a:pt x="47" y="417"/>
                    </a:lnTo>
                    <a:lnTo>
                      <a:pt x="61" y="423"/>
                    </a:lnTo>
                    <a:lnTo>
                      <a:pt x="75" y="426"/>
                    </a:lnTo>
                    <a:lnTo>
                      <a:pt x="91" y="429"/>
                    </a:lnTo>
                    <a:lnTo>
                      <a:pt x="106" y="430"/>
                    </a:lnTo>
                    <a:lnTo>
                      <a:pt x="119" y="431"/>
                    </a:lnTo>
                    <a:lnTo>
                      <a:pt x="132" y="432"/>
                    </a:lnTo>
                    <a:lnTo>
                      <a:pt x="146" y="434"/>
                    </a:lnTo>
                    <a:lnTo>
                      <a:pt x="160" y="438"/>
                    </a:lnTo>
                    <a:lnTo>
                      <a:pt x="173" y="444"/>
                    </a:lnTo>
                    <a:lnTo>
                      <a:pt x="187" y="451"/>
                    </a:lnTo>
                    <a:lnTo>
                      <a:pt x="203" y="460"/>
                    </a:lnTo>
                    <a:lnTo>
                      <a:pt x="217" y="472"/>
                    </a:lnTo>
                    <a:lnTo>
                      <a:pt x="245" y="495"/>
                    </a:lnTo>
                    <a:lnTo>
                      <a:pt x="270" y="509"/>
                    </a:lnTo>
                    <a:lnTo>
                      <a:pt x="292" y="515"/>
                    </a:lnTo>
                    <a:lnTo>
                      <a:pt x="312" y="515"/>
                    </a:lnTo>
                    <a:lnTo>
                      <a:pt x="330" y="510"/>
                    </a:lnTo>
                    <a:lnTo>
                      <a:pt x="346" y="500"/>
                    </a:lnTo>
                    <a:lnTo>
                      <a:pt x="361" y="490"/>
                    </a:lnTo>
                    <a:lnTo>
                      <a:pt x="375" y="478"/>
                    </a:lnTo>
                    <a:lnTo>
                      <a:pt x="388" y="467"/>
                    </a:lnTo>
                    <a:lnTo>
                      <a:pt x="401" y="458"/>
                    </a:lnTo>
                    <a:lnTo>
                      <a:pt x="414" y="450"/>
                    </a:lnTo>
                    <a:lnTo>
                      <a:pt x="428" y="446"/>
                    </a:lnTo>
                    <a:lnTo>
                      <a:pt x="443" y="447"/>
                    </a:lnTo>
                    <a:lnTo>
                      <a:pt x="461" y="453"/>
                    </a:lnTo>
                    <a:lnTo>
                      <a:pt x="481" y="465"/>
                    </a:lnTo>
                    <a:lnTo>
                      <a:pt x="504" y="485"/>
                    </a:lnTo>
                    <a:lnTo>
                      <a:pt x="527" y="505"/>
                    </a:lnTo>
                    <a:lnTo>
                      <a:pt x="548" y="522"/>
                    </a:lnTo>
                    <a:lnTo>
                      <a:pt x="568" y="535"/>
                    </a:lnTo>
                    <a:lnTo>
                      <a:pt x="587" y="545"/>
                    </a:lnTo>
                    <a:lnTo>
                      <a:pt x="606" y="553"/>
                    </a:lnTo>
                    <a:lnTo>
                      <a:pt x="624" y="559"/>
                    </a:lnTo>
                    <a:lnTo>
                      <a:pt x="642" y="562"/>
                    </a:lnTo>
                    <a:lnTo>
                      <a:pt x="659" y="563"/>
                    </a:lnTo>
                    <a:lnTo>
                      <a:pt x="676" y="563"/>
                    </a:lnTo>
                    <a:lnTo>
                      <a:pt x="693" y="561"/>
                    </a:lnTo>
                    <a:lnTo>
                      <a:pt x="709" y="557"/>
                    </a:lnTo>
                    <a:lnTo>
                      <a:pt x="725" y="551"/>
                    </a:lnTo>
                    <a:lnTo>
                      <a:pt x="740" y="545"/>
                    </a:lnTo>
                    <a:lnTo>
                      <a:pt x="755" y="539"/>
                    </a:lnTo>
                    <a:lnTo>
                      <a:pt x="771" y="532"/>
                    </a:lnTo>
                    <a:lnTo>
                      <a:pt x="786" y="525"/>
                    </a:lnTo>
                    <a:lnTo>
                      <a:pt x="797" y="519"/>
                    </a:lnTo>
                    <a:lnTo>
                      <a:pt x="807" y="515"/>
                    </a:lnTo>
                    <a:lnTo>
                      <a:pt x="819" y="509"/>
                    </a:lnTo>
                    <a:lnTo>
                      <a:pt x="830" y="504"/>
                    </a:lnTo>
                    <a:lnTo>
                      <a:pt x="840" y="500"/>
                    </a:lnTo>
                    <a:lnTo>
                      <a:pt x="852" y="497"/>
                    </a:lnTo>
                    <a:lnTo>
                      <a:pt x="863" y="493"/>
                    </a:lnTo>
                    <a:lnTo>
                      <a:pt x="874" y="491"/>
                    </a:lnTo>
                    <a:lnTo>
                      <a:pt x="886" y="489"/>
                    </a:lnTo>
                    <a:lnTo>
                      <a:pt x="898" y="487"/>
                    </a:lnTo>
                    <a:lnTo>
                      <a:pt x="910" y="487"/>
                    </a:lnTo>
                    <a:lnTo>
                      <a:pt x="923" y="489"/>
                    </a:lnTo>
                    <a:lnTo>
                      <a:pt x="936" y="491"/>
                    </a:lnTo>
                    <a:lnTo>
                      <a:pt x="949" y="495"/>
                    </a:lnTo>
                    <a:lnTo>
                      <a:pt x="962" y="500"/>
                    </a:lnTo>
                    <a:lnTo>
                      <a:pt x="976" y="506"/>
                    </a:lnTo>
                    <a:lnTo>
                      <a:pt x="1000" y="518"/>
                    </a:lnTo>
                    <a:lnTo>
                      <a:pt x="1025" y="528"/>
                    </a:lnTo>
                    <a:lnTo>
                      <a:pt x="1050" y="535"/>
                    </a:lnTo>
                    <a:lnTo>
                      <a:pt x="1072" y="540"/>
                    </a:lnTo>
                    <a:lnTo>
                      <a:pt x="1095" y="544"/>
                    </a:lnTo>
                    <a:lnTo>
                      <a:pt x="1117" y="546"/>
                    </a:lnTo>
                    <a:lnTo>
                      <a:pt x="1138" y="548"/>
                    </a:lnTo>
                    <a:lnTo>
                      <a:pt x="1158" y="546"/>
                    </a:lnTo>
                    <a:lnTo>
                      <a:pt x="1176" y="545"/>
                    </a:lnTo>
                    <a:lnTo>
                      <a:pt x="1192" y="543"/>
                    </a:lnTo>
                    <a:lnTo>
                      <a:pt x="1209" y="539"/>
                    </a:lnTo>
                    <a:lnTo>
                      <a:pt x="1224" y="536"/>
                    </a:lnTo>
                    <a:lnTo>
                      <a:pt x="1240" y="531"/>
                    </a:lnTo>
                    <a:lnTo>
                      <a:pt x="1255" y="526"/>
                    </a:lnTo>
                    <a:lnTo>
                      <a:pt x="1269" y="520"/>
                    </a:lnTo>
                    <a:lnTo>
                      <a:pt x="1283" y="515"/>
                    </a:lnTo>
                    <a:lnTo>
                      <a:pt x="1297" y="509"/>
                    </a:lnTo>
                    <a:lnTo>
                      <a:pt x="1310" y="502"/>
                    </a:lnTo>
                    <a:lnTo>
                      <a:pt x="1322" y="496"/>
                    </a:lnTo>
                    <a:lnTo>
                      <a:pt x="1335" y="489"/>
                    </a:lnTo>
                    <a:lnTo>
                      <a:pt x="1347" y="482"/>
                    </a:lnTo>
                    <a:lnTo>
                      <a:pt x="1359" y="474"/>
                    </a:lnTo>
                    <a:lnTo>
                      <a:pt x="1369" y="469"/>
                    </a:lnTo>
                    <a:lnTo>
                      <a:pt x="1380" y="462"/>
                    </a:lnTo>
                    <a:lnTo>
                      <a:pt x="1394" y="453"/>
                    </a:lnTo>
                    <a:lnTo>
                      <a:pt x="1407" y="445"/>
                    </a:lnTo>
                    <a:lnTo>
                      <a:pt x="1419" y="438"/>
                    </a:lnTo>
                    <a:lnTo>
                      <a:pt x="1431" y="433"/>
                    </a:lnTo>
                    <a:lnTo>
                      <a:pt x="1440" y="429"/>
                    </a:lnTo>
                    <a:lnTo>
                      <a:pt x="1449" y="426"/>
                    </a:lnTo>
                    <a:lnTo>
                      <a:pt x="1459" y="425"/>
                    </a:lnTo>
                    <a:lnTo>
                      <a:pt x="1466" y="426"/>
                    </a:lnTo>
                    <a:lnTo>
                      <a:pt x="1472" y="429"/>
                    </a:lnTo>
                    <a:lnTo>
                      <a:pt x="1476" y="432"/>
                    </a:lnTo>
                    <a:lnTo>
                      <a:pt x="1481" y="438"/>
                    </a:lnTo>
                    <a:lnTo>
                      <a:pt x="1485" y="446"/>
                    </a:lnTo>
                    <a:lnTo>
                      <a:pt x="1500" y="473"/>
                    </a:lnTo>
                    <a:lnTo>
                      <a:pt x="1519" y="496"/>
                    </a:lnTo>
                    <a:lnTo>
                      <a:pt x="1540" y="515"/>
                    </a:lnTo>
                    <a:lnTo>
                      <a:pt x="1563" y="528"/>
                    </a:lnTo>
                    <a:lnTo>
                      <a:pt x="1585" y="537"/>
                    </a:lnTo>
                    <a:lnTo>
                      <a:pt x="1608" y="543"/>
                    </a:lnTo>
                    <a:lnTo>
                      <a:pt x="1632" y="545"/>
                    </a:lnTo>
                    <a:lnTo>
                      <a:pt x="1654" y="545"/>
                    </a:lnTo>
                    <a:lnTo>
                      <a:pt x="1673" y="543"/>
                    </a:lnTo>
                    <a:lnTo>
                      <a:pt x="1692" y="538"/>
                    </a:lnTo>
                    <a:lnTo>
                      <a:pt x="1709" y="531"/>
                    </a:lnTo>
                    <a:lnTo>
                      <a:pt x="1724" y="523"/>
                    </a:lnTo>
                    <a:lnTo>
                      <a:pt x="1736" y="513"/>
                    </a:lnTo>
                    <a:lnTo>
                      <a:pt x="1746" y="502"/>
                    </a:lnTo>
                    <a:lnTo>
                      <a:pt x="1755" y="490"/>
                    </a:lnTo>
                    <a:lnTo>
                      <a:pt x="1760" y="476"/>
                    </a:lnTo>
                    <a:lnTo>
                      <a:pt x="1763" y="466"/>
                    </a:lnTo>
                    <a:lnTo>
                      <a:pt x="1764" y="454"/>
                    </a:lnTo>
                    <a:lnTo>
                      <a:pt x="1762" y="441"/>
                    </a:lnTo>
                    <a:lnTo>
                      <a:pt x="1758" y="427"/>
                    </a:lnTo>
                    <a:lnTo>
                      <a:pt x="1750" y="411"/>
                    </a:lnTo>
                    <a:lnTo>
                      <a:pt x="1738" y="393"/>
                    </a:lnTo>
                    <a:lnTo>
                      <a:pt x="1720" y="376"/>
                    </a:lnTo>
                    <a:lnTo>
                      <a:pt x="1697" y="355"/>
                    </a:lnTo>
                    <a:lnTo>
                      <a:pt x="1685" y="346"/>
                    </a:lnTo>
                    <a:lnTo>
                      <a:pt x="1674" y="335"/>
                    </a:lnTo>
                    <a:lnTo>
                      <a:pt x="1665" y="325"/>
                    </a:lnTo>
                    <a:lnTo>
                      <a:pt x="1658" y="313"/>
                    </a:lnTo>
                    <a:lnTo>
                      <a:pt x="1652" y="301"/>
                    </a:lnTo>
                    <a:lnTo>
                      <a:pt x="1647" y="288"/>
                    </a:lnTo>
                    <a:lnTo>
                      <a:pt x="1644" y="275"/>
                    </a:lnTo>
                    <a:lnTo>
                      <a:pt x="1643" y="262"/>
                    </a:lnTo>
                    <a:lnTo>
                      <a:pt x="1646" y="219"/>
                    </a:lnTo>
                    <a:lnTo>
                      <a:pt x="1660" y="175"/>
                    </a:lnTo>
                    <a:lnTo>
                      <a:pt x="1682" y="134"/>
                    </a:lnTo>
                    <a:lnTo>
                      <a:pt x="1706" y="95"/>
                    </a:lnTo>
                    <a:lnTo>
                      <a:pt x="1732" y="63"/>
                    </a:lnTo>
                    <a:lnTo>
                      <a:pt x="1755" y="37"/>
                    </a:lnTo>
                    <a:lnTo>
                      <a:pt x="1771" y="20"/>
                    </a:lnTo>
                    <a:lnTo>
                      <a:pt x="1777" y="14"/>
                    </a:lnTo>
                    <a:lnTo>
                      <a:pt x="1765" y="0"/>
                    </a:lnTo>
                    <a:lnTo>
                      <a:pt x="1757" y="8"/>
                    </a:lnTo>
                    <a:lnTo>
                      <a:pt x="1739" y="26"/>
                    </a:lnTo>
                    <a:lnTo>
                      <a:pt x="1716" y="54"/>
                    </a:lnTo>
                    <a:lnTo>
                      <a:pt x="1690" y="88"/>
                    </a:lnTo>
                    <a:lnTo>
                      <a:pt x="1664" y="128"/>
                    </a:lnTo>
                    <a:lnTo>
                      <a:pt x="1641" y="172"/>
                    </a:lnTo>
                    <a:lnTo>
                      <a:pt x="1627" y="218"/>
                    </a:lnTo>
                    <a:lnTo>
                      <a:pt x="1624" y="264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20"/>
              <p:cNvSpPr>
                <a:spLocks/>
              </p:cNvSpPr>
              <p:nvPr/>
            </p:nvSpPr>
            <p:spPr bwMode="auto">
              <a:xfrm>
                <a:off x="2674" y="3301"/>
                <a:ext cx="1519" cy="187"/>
              </a:xfrm>
              <a:custGeom>
                <a:avLst/>
                <a:gdLst>
                  <a:gd name="T0" fmla="*/ 1165 w 1519"/>
                  <a:gd name="T1" fmla="*/ 100 h 187"/>
                  <a:gd name="T2" fmla="*/ 1075 w 1519"/>
                  <a:gd name="T3" fmla="*/ 140 h 187"/>
                  <a:gd name="T4" fmla="*/ 978 w 1519"/>
                  <a:gd name="T5" fmla="*/ 153 h 187"/>
                  <a:gd name="T6" fmla="*/ 877 w 1519"/>
                  <a:gd name="T7" fmla="*/ 137 h 187"/>
                  <a:gd name="T8" fmla="*/ 786 w 1519"/>
                  <a:gd name="T9" fmla="*/ 112 h 187"/>
                  <a:gd name="T10" fmla="*/ 710 w 1519"/>
                  <a:gd name="T11" fmla="*/ 110 h 187"/>
                  <a:gd name="T12" fmla="*/ 648 w 1519"/>
                  <a:gd name="T13" fmla="*/ 123 h 187"/>
                  <a:gd name="T14" fmla="*/ 596 w 1519"/>
                  <a:gd name="T15" fmla="*/ 143 h 187"/>
                  <a:gd name="T16" fmla="*/ 547 w 1519"/>
                  <a:gd name="T17" fmla="*/ 163 h 187"/>
                  <a:gd name="T18" fmla="*/ 505 w 1519"/>
                  <a:gd name="T19" fmla="*/ 167 h 187"/>
                  <a:gd name="T20" fmla="*/ 471 w 1519"/>
                  <a:gd name="T21" fmla="*/ 151 h 187"/>
                  <a:gd name="T22" fmla="*/ 436 w 1519"/>
                  <a:gd name="T23" fmla="*/ 124 h 187"/>
                  <a:gd name="T24" fmla="*/ 391 w 1519"/>
                  <a:gd name="T25" fmla="*/ 86 h 187"/>
                  <a:gd name="T26" fmla="*/ 337 w 1519"/>
                  <a:gd name="T27" fmla="*/ 52 h 187"/>
                  <a:gd name="T28" fmla="*/ 276 w 1519"/>
                  <a:gd name="T29" fmla="*/ 34 h 187"/>
                  <a:gd name="T30" fmla="*/ 204 w 1519"/>
                  <a:gd name="T31" fmla="*/ 46 h 187"/>
                  <a:gd name="T32" fmla="*/ 129 w 1519"/>
                  <a:gd name="T33" fmla="*/ 74 h 187"/>
                  <a:gd name="T34" fmla="*/ 95 w 1519"/>
                  <a:gd name="T35" fmla="*/ 68 h 187"/>
                  <a:gd name="T36" fmla="*/ 66 w 1519"/>
                  <a:gd name="T37" fmla="*/ 51 h 187"/>
                  <a:gd name="T38" fmla="*/ 18 w 1519"/>
                  <a:gd name="T39" fmla="*/ 55 h 187"/>
                  <a:gd name="T40" fmla="*/ 36 w 1519"/>
                  <a:gd name="T41" fmla="*/ 70 h 187"/>
                  <a:gd name="T42" fmla="*/ 67 w 1519"/>
                  <a:gd name="T43" fmla="*/ 71 h 187"/>
                  <a:gd name="T44" fmla="*/ 95 w 1519"/>
                  <a:gd name="T45" fmla="*/ 88 h 187"/>
                  <a:gd name="T46" fmla="*/ 148 w 1519"/>
                  <a:gd name="T47" fmla="*/ 90 h 187"/>
                  <a:gd name="T48" fmla="*/ 226 w 1519"/>
                  <a:gd name="T49" fmla="*/ 59 h 187"/>
                  <a:gd name="T50" fmla="*/ 289 w 1519"/>
                  <a:gd name="T51" fmla="*/ 55 h 187"/>
                  <a:gd name="T52" fmla="*/ 343 w 1519"/>
                  <a:gd name="T53" fmla="*/ 77 h 187"/>
                  <a:gd name="T54" fmla="*/ 391 w 1519"/>
                  <a:gd name="T55" fmla="*/ 112 h 187"/>
                  <a:gd name="T56" fmla="*/ 434 w 1519"/>
                  <a:gd name="T57" fmla="*/ 146 h 187"/>
                  <a:gd name="T58" fmla="*/ 470 w 1519"/>
                  <a:gd name="T59" fmla="*/ 173 h 187"/>
                  <a:gd name="T60" fmla="*/ 512 w 1519"/>
                  <a:gd name="T61" fmla="*/ 187 h 187"/>
                  <a:gd name="T62" fmla="*/ 564 w 1519"/>
                  <a:gd name="T63" fmla="*/ 176 h 187"/>
                  <a:gd name="T64" fmla="*/ 615 w 1519"/>
                  <a:gd name="T65" fmla="*/ 154 h 187"/>
                  <a:gd name="T66" fmla="*/ 667 w 1519"/>
                  <a:gd name="T67" fmla="*/ 136 h 187"/>
                  <a:gd name="T68" fmla="*/ 728 w 1519"/>
                  <a:gd name="T69" fmla="*/ 127 h 187"/>
                  <a:gd name="T70" fmla="*/ 802 w 1519"/>
                  <a:gd name="T71" fmla="*/ 134 h 187"/>
                  <a:gd name="T72" fmla="*/ 899 w 1519"/>
                  <a:gd name="T73" fmla="*/ 161 h 187"/>
                  <a:gd name="T74" fmla="*/ 1004 w 1519"/>
                  <a:gd name="T75" fmla="*/ 171 h 187"/>
                  <a:gd name="T76" fmla="*/ 1104 w 1519"/>
                  <a:gd name="T77" fmla="*/ 151 h 187"/>
                  <a:gd name="T78" fmla="*/ 1197 w 1519"/>
                  <a:gd name="T79" fmla="*/ 101 h 187"/>
                  <a:gd name="T80" fmla="*/ 1270 w 1519"/>
                  <a:gd name="T81" fmla="*/ 42 h 187"/>
                  <a:gd name="T82" fmla="*/ 1330 w 1519"/>
                  <a:gd name="T83" fmla="*/ 20 h 187"/>
                  <a:gd name="T84" fmla="*/ 1418 w 1519"/>
                  <a:gd name="T85" fmla="*/ 38 h 187"/>
                  <a:gd name="T86" fmla="*/ 1493 w 1519"/>
                  <a:gd name="T87" fmla="*/ 100 h 187"/>
                  <a:gd name="T88" fmla="*/ 1515 w 1519"/>
                  <a:gd name="T89" fmla="*/ 99 h 187"/>
                  <a:gd name="T90" fmla="*/ 1452 w 1519"/>
                  <a:gd name="T91" fmla="*/ 37 h 187"/>
                  <a:gd name="T92" fmla="*/ 1346 w 1519"/>
                  <a:gd name="T93" fmla="*/ 0 h 187"/>
                  <a:gd name="T94" fmla="*/ 1277 w 1519"/>
                  <a:gd name="T95" fmla="*/ 18 h 187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19" h="187">
                    <a:moveTo>
                      <a:pt x="1229" y="52"/>
                    </a:moveTo>
                    <a:lnTo>
                      <a:pt x="1208" y="70"/>
                    </a:lnTo>
                    <a:lnTo>
                      <a:pt x="1187" y="86"/>
                    </a:lnTo>
                    <a:lnTo>
                      <a:pt x="1165" y="100"/>
                    </a:lnTo>
                    <a:lnTo>
                      <a:pt x="1143" y="113"/>
                    </a:lnTo>
                    <a:lnTo>
                      <a:pt x="1121" y="124"/>
                    </a:lnTo>
                    <a:lnTo>
                      <a:pt x="1098" y="133"/>
                    </a:lnTo>
                    <a:lnTo>
                      <a:pt x="1075" y="140"/>
                    </a:lnTo>
                    <a:lnTo>
                      <a:pt x="1051" y="146"/>
                    </a:lnTo>
                    <a:lnTo>
                      <a:pt x="1027" y="150"/>
                    </a:lnTo>
                    <a:lnTo>
                      <a:pt x="1003" y="152"/>
                    </a:lnTo>
                    <a:lnTo>
                      <a:pt x="978" y="153"/>
                    </a:lnTo>
                    <a:lnTo>
                      <a:pt x="953" y="152"/>
                    </a:lnTo>
                    <a:lnTo>
                      <a:pt x="928" y="148"/>
                    </a:lnTo>
                    <a:lnTo>
                      <a:pt x="903" y="144"/>
                    </a:lnTo>
                    <a:lnTo>
                      <a:pt x="877" y="137"/>
                    </a:lnTo>
                    <a:lnTo>
                      <a:pt x="851" y="128"/>
                    </a:lnTo>
                    <a:lnTo>
                      <a:pt x="828" y="121"/>
                    </a:lnTo>
                    <a:lnTo>
                      <a:pt x="806" y="115"/>
                    </a:lnTo>
                    <a:lnTo>
                      <a:pt x="786" y="112"/>
                    </a:lnTo>
                    <a:lnTo>
                      <a:pt x="766" y="110"/>
                    </a:lnTo>
                    <a:lnTo>
                      <a:pt x="746" y="108"/>
                    </a:lnTo>
                    <a:lnTo>
                      <a:pt x="728" y="108"/>
                    </a:lnTo>
                    <a:lnTo>
                      <a:pt x="710" y="110"/>
                    </a:lnTo>
                    <a:lnTo>
                      <a:pt x="694" y="112"/>
                    </a:lnTo>
                    <a:lnTo>
                      <a:pt x="677" y="114"/>
                    </a:lnTo>
                    <a:lnTo>
                      <a:pt x="662" y="119"/>
                    </a:lnTo>
                    <a:lnTo>
                      <a:pt x="648" y="123"/>
                    </a:lnTo>
                    <a:lnTo>
                      <a:pt x="634" y="127"/>
                    </a:lnTo>
                    <a:lnTo>
                      <a:pt x="621" y="132"/>
                    </a:lnTo>
                    <a:lnTo>
                      <a:pt x="608" y="137"/>
                    </a:lnTo>
                    <a:lnTo>
                      <a:pt x="596" y="143"/>
                    </a:lnTo>
                    <a:lnTo>
                      <a:pt x="584" y="147"/>
                    </a:lnTo>
                    <a:lnTo>
                      <a:pt x="571" y="153"/>
                    </a:lnTo>
                    <a:lnTo>
                      <a:pt x="558" y="158"/>
                    </a:lnTo>
                    <a:lnTo>
                      <a:pt x="547" y="163"/>
                    </a:lnTo>
                    <a:lnTo>
                      <a:pt x="535" y="165"/>
                    </a:lnTo>
                    <a:lnTo>
                      <a:pt x="524" y="167"/>
                    </a:lnTo>
                    <a:lnTo>
                      <a:pt x="515" y="169"/>
                    </a:lnTo>
                    <a:lnTo>
                      <a:pt x="505" y="167"/>
                    </a:lnTo>
                    <a:lnTo>
                      <a:pt x="496" y="165"/>
                    </a:lnTo>
                    <a:lnTo>
                      <a:pt x="488" y="161"/>
                    </a:lnTo>
                    <a:lnTo>
                      <a:pt x="479" y="157"/>
                    </a:lnTo>
                    <a:lnTo>
                      <a:pt x="471" y="151"/>
                    </a:lnTo>
                    <a:lnTo>
                      <a:pt x="463" y="145"/>
                    </a:lnTo>
                    <a:lnTo>
                      <a:pt x="454" y="138"/>
                    </a:lnTo>
                    <a:lnTo>
                      <a:pt x="445" y="131"/>
                    </a:lnTo>
                    <a:lnTo>
                      <a:pt x="436" y="124"/>
                    </a:lnTo>
                    <a:lnTo>
                      <a:pt x="426" y="115"/>
                    </a:lnTo>
                    <a:lnTo>
                      <a:pt x="415" y="106"/>
                    </a:lnTo>
                    <a:lnTo>
                      <a:pt x="403" y="97"/>
                    </a:lnTo>
                    <a:lnTo>
                      <a:pt x="391" y="86"/>
                    </a:lnTo>
                    <a:lnTo>
                      <a:pt x="378" y="77"/>
                    </a:lnTo>
                    <a:lnTo>
                      <a:pt x="365" y="68"/>
                    </a:lnTo>
                    <a:lnTo>
                      <a:pt x="351" y="60"/>
                    </a:lnTo>
                    <a:lnTo>
                      <a:pt x="337" y="52"/>
                    </a:lnTo>
                    <a:lnTo>
                      <a:pt x="323" y="46"/>
                    </a:lnTo>
                    <a:lnTo>
                      <a:pt x="307" y="41"/>
                    </a:lnTo>
                    <a:lnTo>
                      <a:pt x="292" y="37"/>
                    </a:lnTo>
                    <a:lnTo>
                      <a:pt x="276" y="34"/>
                    </a:lnTo>
                    <a:lnTo>
                      <a:pt x="258" y="34"/>
                    </a:lnTo>
                    <a:lnTo>
                      <a:pt x="240" y="35"/>
                    </a:lnTo>
                    <a:lnTo>
                      <a:pt x="223" y="40"/>
                    </a:lnTo>
                    <a:lnTo>
                      <a:pt x="204" y="46"/>
                    </a:lnTo>
                    <a:lnTo>
                      <a:pt x="184" y="54"/>
                    </a:lnTo>
                    <a:lnTo>
                      <a:pt x="162" y="65"/>
                    </a:lnTo>
                    <a:lnTo>
                      <a:pt x="145" y="71"/>
                    </a:lnTo>
                    <a:lnTo>
                      <a:pt x="129" y="74"/>
                    </a:lnTo>
                    <a:lnTo>
                      <a:pt x="119" y="75"/>
                    </a:lnTo>
                    <a:lnTo>
                      <a:pt x="109" y="74"/>
                    </a:lnTo>
                    <a:lnTo>
                      <a:pt x="101" y="72"/>
                    </a:lnTo>
                    <a:lnTo>
                      <a:pt x="95" y="68"/>
                    </a:lnTo>
                    <a:lnTo>
                      <a:pt x="89" y="64"/>
                    </a:lnTo>
                    <a:lnTo>
                      <a:pt x="82" y="58"/>
                    </a:lnTo>
                    <a:lnTo>
                      <a:pt x="74" y="54"/>
                    </a:lnTo>
                    <a:lnTo>
                      <a:pt x="66" y="51"/>
                    </a:lnTo>
                    <a:lnTo>
                      <a:pt x="56" y="48"/>
                    </a:lnTo>
                    <a:lnTo>
                      <a:pt x="45" y="48"/>
                    </a:lnTo>
                    <a:lnTo>
                      <a:pt x="33" y="51"/>
                    </a:lnTo>
                    <a:lnTo>
                      <a:pt x="18" y="55"/>
                    </a:lnTo>
                    <a:lnTo>
                      <a:pt x="0" y="64"/>
                    </a:lnTo>
                    <a:lnTo>
                      <a:pt x="8" y="80"/>
                    </a:lnTo>
                    <a:lnTo>
                      <a:pt x="23" y="73"/>
                    </a:lnTo>
                    <a:lnTo>
                      <a:pt x="36" y="70"/>
                    </a:lnTo>
                    <a:lnTo>
                      <a:pt x="46" y="67"/>
                    </a:lnTo>
                    <a:lnTo>
                      <a:pt x="54" y="67"/>
                    </a:lnTo>
                    <a:lnTo>
                      <a:pt x="61" y="68"/>
                    </a:lnTo>
                    <a:lnTo>
                      <a:pt x="67" y="71"/>
                    </a:lnTo>
                    <a:lnTo>
                      <a:pt x="73" y="74"/>
                    </a:lnTo>
                    <a:lnTo>
                      <a:pt x="78" y="78"/>
                    </a:lnTo>
                    <a:lnTo>
                      <a:pt x="87" y="84"/>
                    </a:lnTo>
                    <a:lnTo>
                      <a:pt x="95" y="88"/>
                    </a:lnTo>
                    <a:lnTo>
                      <a:pt x="106" y="92"/>
                    </a:lnTo>
                    <a:lnTo>
                      <a:pt x="118" y="94"/>
                    </a:lnTo>
                    <a:lnTo>
                      <a:pt x="132" y="93"/>
                    </a:lnTo>
                    <a:lnTo>
                      <a:pt x="148" y="90"/>
                    </a:lnTo>
                    <a:lnTo>
                      <a:pt x="168" y="82"/>
                    </a:lnTo>
                    <a:lnTo>
                      <a:pt x="192" y="72"/>
                    </a:lnTo>
                    <a:lnTo>
                      <a:pt x="210" y="64"/>
                    </a:lnTo>
                    <a:lnTo>
                      <a:pt x="226" y="59"/>
                    </a:lnTo>
                    <a:lnTo>
                      <a:pt x="243" y="55"/>
                    </a:lnTo>
                    <a:lnTo>
                      <a:pt x="259" y="53"/>
                    </a:lnTo>
                    <a:lnTo>
                      <a:pt x="273" y="54"/>
                    </a:lnTo>
                    <a:lnTo>
                      <a:pt x="289" y="55"/>
                    </a:lnTo>
                    <a:lnTo>
                      <a:pt x="303" y="59"/>
                    </a:lnTo>
                    <a:lnTo>
                      <a:pt x="317" y="64"/>
                    </a:lnTo>
                    <a:lnTo>
                      <a:pt x="330" y="71"/>
                    </a:lnTo>
                    <a:lnTo>
                      <a:pt x="343" y="77"/>
                    </a:lnTo>
                    <a:lnTo>
                      <a:pt x="356" y="85"/>
                    </a:lnTo>
                    <a:lnTo>
                      <a:pt x="368" y="93"/>
                    </a:lnTo>
                    <a:lnTo>
                      <a:pt x="379" y="103"/>
                    </a:lnTo>
                    <a:lnTo>
                      <a:pt x="391" y="112"/>
                    </a:lnTo>
                    <a:lnTo>
                      <a:pt x="403" y="121"/>
                    </a:lnTo>
                    <a:lnTo>
                      <a:pt x="413" y="131"/>
                    </a:lnTo>
                    <a:lnTo>
                      <a:pt x="423" y="139"/>
                    </a:lnTo>
                    <a:lnTo>
                      <a:pt x="434" y="146"/>
                    </a:lnTo>
                    <a:lnTo>
                      <a:pt x="443" y="154"/>
                    </a:lnTo>
                    <a:lnTo>
                      <a:pt x="452" y="161"/>
                    </a:lnTo>
                    <a:lnTo>
                      <a:pt x="462" y="167"/>
                    </a:lnTo>
                    <a:lnTo>
                      <a:pt x="470" y="173"/>
                    </a:lnTo>
                    <a:lnTo>
                      <a:pt x="479" y="179"/>
                    </a:lnTo>
                    <a:lnTo>
                      <a:pt x="489" y="183"/>
                    </a:lnTo>
                    <a:lnTo>
                      <a:pt x="501" y="186"/>
                    </a:lnTo>
                    <a:lnTo>
                      <a:pt x="512" y="187"/>
                    </a:lnTo>
                    <a:lnTo>
                      <a:pt x="525" y="186"/>
                    </a:lnTo>
                    <a:lnTo>
                      <a:pt x="538" y="184"/>
                    </a:lnTo>
                    <a:lnTo>
                      <a:pt x="551" y="180"/>
                    </a:lnTo>
                    <a:lnTo>
                      <a:pt x="564" y="176"/>
                    </a:lnTo>
                    <a:lnTo>
                      <a:pt x="577" y="170"/>
                    </a:lnTo>
                    <a:lnTo>
                      <a:pt x="591" y="164"/>
                    </a:lnTo>
                    <a:lnTo>
                      <a:pt x="603" y="159"/>
                    </a:lnTo>
                    <a:lnTo>
                      <a:pt x="615" y="154"/>
                    </a:lnTo>
                    <a:lnTo>
                      <a:pt x="628" y="148"/>
                    </a:lnTo>
                    <a:lnTo>
                      <a:pt x="640" y="144"/>
                    </a:lnTo>
                    <a:lnTo>
                      <a:pt x="654" y="140"/>
                    </a:lnTo>
                    <a:lnTo>
                      <a:pt x="667" y="136"/>
                    </a:lnTo>
                    <a:lnTo>
                      <a:pt x="682" y="132"/>
                    </a:lnTo>
                    <a:lnTo>
                      <a:pt x="696" y="130"/>
                    </a:lnTo>
                    <a:lnTo>
                      <a:pt x="713" y="127"/>
                    </a:lnTo>
                    <a:lnTo>
                      <a:pt x="728" y="127"/>
                    </a:lnTo>
                    <a:lnTo>
                      <a:pt x="746" y="127"/>
                    </a:lnTo>
                    <a:lnTo>
                      <a:pt x="763" y="127"/>
                    </a:lnTo>
                    <a:lnTo>
                      <a:pt x="782" y="131"/>
                    </a:lnTo>
                    <a:lnTo>
                      <a:pt x="802" y="134"/>
                    </a:lnTo>
                    <a:lnTo>
                      <a:pt x="822" y="139"/>
                    </a:lnTo>
                    <a:lnTo>
                      <a:pt x="844" y="146"/>
                    </a:lnTo>
                    <a:lnTo>
                      <a:pt x="871" y="154"/>
                    </a:lnTo>
                    <a:lnTo>
                      <a:pt x="899" y="161"/>
                    </a:lnTo>
                    <a:lnTo>
                      <a:pt x="926" y="167"/>
                    </a:lnTo>
                    <a:lnTo>
                      <a:pt x="952" y="170"/>
                    </a:lnTo>
                    <a:lnTo>
                      <a:pt x="978" y="172"/>
                    </a:lnTo>
                    <a:lnTo>
                      <a:pt x="1004" y="171"/>
                    </a:lnTo>
                    <a:lnTo>
                      <a:pt x="1030" y="169"/>
                    </a:lnTo>
                    <a:lnTo>
                      <a:pt x="1055" y="165"/>
                    </a:lnTo>
                    <a:lnTo>
                      <a:pt x="1079" y="159"/>
                    </a:lnTo>
                    <a:lnTo>
                      <a:pt x="1104" y="151"/>
                    </a:lnTo>
                    <a:lnTo>
                      <a:pt x="1128" y="141"/>
                    </a:lnTo>
                    <a:lnTo>
                      <a:pt x="1151" y="130"/>
                    </a:lnTo>
                    <a:lnTo>
                      <a:pt x="1175" y="117"/>
                    </a:lnTo>
                    <a:lnTo>
                      <a:pt x="1197" y="101"/>
                    </a:lnTo>
                    <a:lnTo>
                      <a:pt x="1220" y="84"/>
                    </a:lnTo>
                    <a:lnTo>
                      <a:pt x="1241" y="65"/>
                    </a:lnTo>
                    <a:lnTo>
                      <a:pt x="1255" y="53"/>
                    </a:lnTo>
                    <a:lnTo>
                      <a:pt x="1270" y="42"/>
                    </a:lnTo>
                    <a:lnTo>
                      <a:pt x="1286" y="34"/>
                    </a:lnTo>
                    <a:lnTo>
                      <a:pt x="1300" y="28"/>
                    </a:lnTo>
                    <a:lnTo>
                      <a:pt x="1315" y="24"/>
                    </a:lnTo>
                    <a:lnTo>
                      <a:pt x="1330" y="20"/>
                    </a:lnTo>
                    <a:lnTo>
                      <a:pt x="1346" y="19"/>
                    </a:lnTo>
                    <a:lnTo>
                      <a:pt x="1361" y="20"/>
                    </a:lnTo>
                    <a:lnTo>
                      <a:pt x="1390" y="26"/>
                    </a:lnTo>
                    <a:lnTo>
                      <a:pt x="1418" y="38"/>
                    </a:lnTo>
                    <a:lnTo>
                      <a:pt x="1442" y="53"/>
                    </a:lnTo>
                    <a:lnTo>
                      <a:pt x="1462" y="71"/>
                    </a:lnTo>
                    <a:lnTo>
                      <a:pt x="1480" y="87"/>
                    </a:lnTo>
                    <a:lnTo>
                      <a:pt x="1493" y="100"/>
                    </a:lnTo>
                    <a:lnTo>
                      <a:pt x="1501" y="111"/>
                    </a:lnTo>
                    <a:lnTo>
                      <a:pt x="1504" y="114"/>
                    </a:lnTo>
                    <a:lnTo>
                      <a:pt x="1519" y="104"/>
                    </a:lnTo>
                    <a:lnTo>
                      <a:pt x="1515" y="99"/>
                    </a:lnTo>
                    <a:lnTo>
                      <a:pt x="1506" y="87"/>
                    </a:lnTo>
                    <a:lnTo>
                      <a:pt x="1493" y="72"/>
                    </a:lnTo>
                    <a:lnTo>
                      <a:pt x="1474" y="54"/>
                    </a:lnTo>
                    <a:lnTo>
                      <a:pt x="1452" y="37"/>
                    </a:lnTo>
                    <a:lnTo>
                      <a:pt x="1426" y="21"/>
                    </a:lnTo>
                    <a:lnTo>
                      <a:pt x="1396" y="8"/>
                    </a:lnTo>
                    <a:lnTo>
                      <a:pt x="1363" y="1"/>
                    </a:lnTo>
                    <a:lnTo>
                      <a:pt x="1346" y="0"/>
                    </a:lnTo>
                    <a:lnTo>
                      <a:pt x="1328" y="1"/>
                    </a:lnTo>
                    <a:lnTo>
                      <a:pt x="1311" y="5"/>
                    </a:lnTo>
                    <a:lnTo>
                      <a:pt x="1295" y="9"/>
                    </a:lnTo>
                    <a:lnTo>
                      <a:pt x="1277" y="18"/>
                    </a:lnTo>
                    <a:lnTo>
                      <a:pt x="1261" y="27"/>
                    </a:lnTo>
                    <a:lnTo>
                      <a:pt x="1245" y="38"/>
                    </a:lnTo>
                    <a:lnTo>
                      <a:pt x="1229" y="52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21"/>
              <p:cNvSpPr>
                <a:spLocks/>
              </p:cNvSpPr>
              <p:nvPr/>
            </p:nvSpPr>
            <p:spPr bwMode="auto">
              <a:xfrm>
                <a:off x="4400" y="2322"/>
                <a:ext cx="108" cy="114"/>
              </a:xfrm>
              <a:custGeom>
                <a:avLst/>
                <a:gdLst>
                  <a:gd name="T0" fmla="*/ 45 w 108"/>
                  <a:gd name="T1" fmla="*/ 19 h 114"/>
                  <a:gd name="T2" fmla="*/ 53 w 108"/>
                  <a:gd name="T3" fmla="*/ 20 h 114"/>
                  <a:gd name="T4" fmla="*/ 62 w 108"/>
                  <a:gd name="T5" fmla="*/ 23 h 114"/>
                  <a:gd name="T6" fmla="*/ 69 w 108"/>
                  <a:gd name="T7" fmla="*/ 28 h 114"/>
                  <a:gd name="T8" fmla="*/ 76 w 108"/>
                  <a:gd name="T9" fmla="*/ 35 h 114"/>
                  <a:gd name="T10" fmla="*/ 82 w 108"/>
                  <a:gd name="T11" fmla="*/ 45 h 114"/>
                  <a:gd name="T12" fmla="*/ 85 w 108"/>
                  <a:gd name="T13" fmla="*/ 54 h 114"/>
                  <a:gd name="T14" fmla="*/ 87 w 108"/>
                  <a:gd name="T15" fmla="*/ 66 h 114"/>
                  <a:gd name="T16" fmla="*/ 89 w 108"/>
                  <a:gd name="T17" fmla="*/ 78 h 114"/>
                  <a:gd name="T18" fmla="*/ 89 w 108"/>
                  <a:gd name="T19" fmla="*/ 83 h 114"/>
                  <a:gd name="T20" fmla="*/ 87 w 108"/>
                  <a:gd name="T21" fmla="*/ 89 h 114"/>
                  <a:gd name="T22" fmla="*/ 86 w 108"/>
                  <a:gd name="T23" fmla="*/ 95 h 114"/>
                  <a:gd name="T24" fmla="*/ 85 w 108"/>
                  <a:gd name="T25" fmla="*/ 101 h 114"/>
                  <a:gd name="T26" fmla="*/ 89 w 108"/>
                  <a:gd name="T27" fmla="*/ 105 h 114"/>
                  <a:gd name="T28" fmla="*/ 92 w 108"/>
                  <a:gd name="T29" fmla="*/ 108 h 114"/>
                  <a:gd name="T30" fmla="*/ 96 w 108"/>
                  <a:gd name="T31" fmla="*/ 112 h 114"/>
                  <a:gd name="T32" fmla="*/ 99 w 108"/>
                  <a:gd name="T33" fmla="*/ 114 h 114"/>
                  <a:gd name="T34" fmla="*/ 103 w 108"/>
                  <a:gd name="T35" fmla="*/ 106 h 114"/>
                  <a:gd name="T36" fmla="*/ 105 w 108"/>
                  <a:gd name="T37" fmla="*/ 96 h 114"/>
                  <a:gd name="T38" fmla="*/ 106 w 108"/>
                  <a:gd name="T39" fmla="*/ 87 h 114"/>
                  <a:gd name="T40" fmla="*/ 108 w 108"/>
                  <a:gd name="T41" fmla="*/ 78 h 114"/>
                  <a:gd name="T42" fmla="*/ 106 w 108"/>
                  <a:gd name="T43" fmla="*/ 62 h 114"/>
                  <a:gd name="T44" fmla="*/ 103 w 108"/>
                  <a:gd name="T45" fmla="*/ 47 h 114"/>
                  <a:gd name="T46" fmla="*/ 97 w 108"/>
                  <a:gd name="T47" fmla="*/ 34 h 114"/>
                  <a:gd name="T48" fmla="*/ 89 w 108"/>
                  <a:gd name="T49" fmla="*/ 22 h 114"/>
                  <a:gd name="T50" fmla="*/ 80 w 108"/>
                  <a:gd name="T51" fmla="*/ 13 h 114"/>
                  <a:gd name="T52" fmla="*/ 70 w 108"/>
                  <a:gd name="T53" fmla="*/ 6 h 114"/>
                  <a:gd name="T54" fmla="*/ 58 w 108"/>
                  <a:gd name="T55" fmla="*/ 1 h 114"/>
                  <a:gd name="T56" fmla="*/ 45 w 108"/>
                  <a:gd name="T57" fmla="*/ 0 h 114"/>
                  <a:gd name="T58" fmla="*/ 38 w 108"/>
                  <a:gd name="T59" fmla="*/ 0 h 114"/>
                  <a:gd name="T60" fmla="*/ 32 w 108"/>
                  <a:gd name="T61" fmla="*/ 1 h 114"/>
                  <a:gd name="T62" fmla="*/ 26 w 108"/>
                  <a:gd name="T63" fmla="*/ 3 h 114"/>
                  <a:gd name="T64" fmla="*/ 20 w 108"/>
                  <a:gd name="T65" fmla="*/ 7 h 114"/>
                  <a:gd name="T66" fmla="*/ 14 w 108"/>
                  <a:gd name="T67" fmla="*/ 10 h 114"/>
                  <a:gd name="T68" fmla="*/ 10 w 108"/>
                  <a:gd name="T69" fmla="*/ 14 h 114"/>
                  <a:gd name="T70" fmla="*/ 5 w 108"/>
                  <a:gd name="T71" fmla="*/ 19 h 114"/>
                  <a:gd name="T72" fmla="*/ 0 w 108"/>
                  <a:gd name="T73" fmla="*/ 25 h 114"/>
                  <a:gd name="T74" fmla="*/ 3 w 108"/>
                  <a:gd name="T75" fmla="*/ 27 h 114"/>
                  <a:gd name="T76" fmla="*/ 6 w 108"/>
                  <a:gd name="T77" fmla="*/ 30 h 114"/>
                  <a:gd name="T78" fmla="*/ 10 w 108"/>
                  <a:gd name="T79" fmla="*/ 33 h 114"/>
                  <a:gd name="T80" fmla="*/ 13 w 108"/>
                  <a:gd name="T81" fmla="*/ 36 h 114"/>
                  <a:gd name="T82" fmla="*/ 20 w 108"/>
                  <a:gd name="T83" fmla="*/ 29 h 114"/>
                  <a:gd name="T84" fmla="*/ 27 w 108"/>
                  <a:gd name="T85" fmla="*/ 23 h 114"/>
                  <a:gd name="T86" fmla="*/ 36 w 108"/>
                  <a:gd name="T87" fmla="*/ 20 h 114"/>
                  <a:gd name="T88" fmla="*/ 45 w 108"/>
                  <a:gd name="T89" fmla="*/ 19 h 114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108" h="114">
                    <a:moveTo>
                      <a:pt x="45" y="19"/>
                    </a:moveTo>
                    <a:lnTo>
                      <a:pt x="53" y="20"/>
                    </a:lnTo>
                    <a:lnTo>
                      <a:pt x="62" y="23"/>
                    </a:lnTo>
                    <a:lnTo>
                      <a:pt x="69" y="28"/>
                    </a:lnTo>
                    <a:lnTo>
                      <a:pt x="76" y="35"/>
                    </a:lnTo>
                    <a:lnTo>
                      <a:pt x="82" y="45"/>
                    </a:lnTo>
                    <a:lnTo>
                      <a:pt x="85" y="54"/>
                    </a:lnTo>
                    <a:lnTo>
                      <a:pt x="87" y="66"/>
                    </a:lnTo>
                    <a:lnTo>
                      <a:pt x="89" y="78"/>
                    </a:lnTo>
                    <a:lnTo>
                      <a:pt x="89" y="83"/>
                    </a:lnTo>
                    <a:lnTo>
                      <a:pt x="87" y="89"/>
                    </a:lnTo>
                    <a:lnTo>
                      <a:pt x="86" y="95"/>
                    </a:lnTo>
                    <a:lnTo>
                      <a:pt x="85" y="101"/>
                    </a:lnTo>
                    <a:lnTo>
                      <a:pt x="89" y="105"/>
                    </a:lnTo>
                    <a:lnTo>
                      <a:pt x="92" y="108"/>
                    </a:lnTo>
                    <a:lnTo>
                      <a:pt x="96" y="112"/>
                    </a:lnTo>
                    <a:lnTo>
                      <a:pt x="99" y="114"/>
                    </a:lnTo>
                    <a:lnTo>
                      <a:pt x="103" y="106"/>
                    </a:lnTo>
                    <a:lnTo>
                      <a:pt x="105" y="96"/>
                    </a:lnTo>
                    <a:lnTo>
                      <a:pt x="106" y="87"/>
                    </a:lnTo>
                    <a:lnTo>
                      <a:pt x="108" y="78"/>
                    </a:lnTo>
                    <a:lnTo>
                      <a:pt x="106" y="62"/>
                    </a:lnTo>
                    <a:lnTo>
                      <a:pt x="103" y="47"/>
                    </a:lnTo>
                    <a:lnTo>
                      <a:pt x="97" y="34"/>
                    </a:lnTo>
                    <a:lnTo>
                      <a:pt x="89" y="22"/>
                    </a:lnTo>
                    <a:lnTo>
                      <a:pt x="80" y="13"/>
                    </a:lnTo>
                    <a:lnTo>
                      <a:pt x="70" y="6"/>
                    </a:lnTo>
                    <a:lnTo>
                      <a:pt x="58" y="1"/>
                    </a:lnTo>
                    <a:lnTo>
                      <a:pt x="45" y="0"/>
                    </a:lnTo>
                    <a:lnTo>
                      <a:pt x="38" y="0"/>
                    </a:lnTo>
                    <a:lnTo>
                      <a:pt x="32" y="1"/>
                    </a:lnTo>
                    <a:lnTo>
                      <a:pt x="26" y="3"/>
                    </a:lnTo>
                    <a:lnTo>
                      <a:pt x="20" y="7"/>
                    </a:lnTo>
                    <a:lnTo>
                      <a:pt x="14" y="10"/>
                    </a:lnTo>
                    <a:lnTo>
                      <a:pt x="10" y="14"/>
                    </a:lnTo>
                    <a:lnTo>
                      <a:pt x="5" y="19"/>
                    </a:lnTo>
                    <a:lnTo>
                      <a:pt x="0" y="25"/>
                    </a:lnTo>
                    <a:lnTo>
                      <a:pt x="3" y="27"/>
                    </a:lnTo>
                    <a:lnTo>
                      <a:pt x="6" y="30"/>
                    </a:lnTo>
                    <a:lnTo>
                      <a:pt x="10" y="33"/>
                    </a:lnTo>
                    <a:lnTo>
                      <a:pt x="13" y="36"/>
                    </a:lnTo>
                    <a:lnTo>
                      <a:pt x="20" y="29"/>
                    </a:lnTo>
                    <a:lnTo>
                      <a:pt x="27" y="23"/>
                    </a:lnTo>
                    <a:lnTo>
                      <a:pt x="36" y="20"/>
                    </a:lnTo>
                    <a:lnTo>
                      <a:pt x="45" y="19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22"/>
              <p:cNvSpPr>
                <a:spLocks/>
              </p:cNvSpPr>
              <p:nvPr/>
            </p:nvSpPr>
            <p:spPr bwMode="auto">
              <a:xfrm>
                <a:off x="4383" y="2347"/>
                <a:ext cx="33" cy="107"/>
              </a:xfrm>
              <a:custGeom>
                <a:avLst/>
                <a:gdLst>
                  <a:gd name="T0" fmla="*/ 17 w 33"/>
                  <a:gd name="T1" fmla="*/ 107 h 107"/>
                  <a:gd name="T2" fmla="*/ 17 w 33"/>
                  <a:gd name="T3" fmla="*/ 107 h 107"/>
                  <a:gd name="T4" fmla="*/ 17 w 33"/>
                  <a:gd name="T5" fmla="*/ 107 h 107"/>
                  <a:gd name="T6" fmla="*/ 17 w 33"/>
                  <a:gd name="T7" fmla="*/ 107 h 107"/>
                  <a:gd name="T8" fmla="*/ 18 w 33"/>
                  <a:gd name="T9" fmla="*/ 107 h 107"/>
                  <a:gd name="T10" fmla="*/ 33 w 33"/>
                  <a:gd name="T11" fmla="*/ 96 h 107"/>
                  <a:gd name="T12" fmla="*/ 27 w 33"/>
                  <a:gd name="T13" fmla="*/ 88 h 107"/>
                  <a:gd name="T14" fmla="*/ 22 w 33"/>
                  <a:gd name="T15" fmla="*/ 77 h 107"/>
                  <a:gd name="T16" fmla="*/ 20 w 33"/>
                  <a:gd name="T17" fmla="*/ 66 h 107"/>
                  <a:gd name="T18" fmla="*/ 18 w 33"/>
                  <a:gd name="T19" fmla="*/ 53 h 107"/>
                  <a:gd name="T20" fmla="*/ 20 w 33"/>
                  <a:gd name="T21" fmla="*/ 41 h 107"/>
                  <a:gd name="T22" fmla="*/ 22 w 33"/>
                  <a:gd name="T23" fmla="*/ 30 h 107"/>
                  <a:gd name="T24" fmla="*/ 26 w 33"/>
                  <a:gd name="T25" fmla="*/ 20 h 107"/>
                  <a:gd name="T26" fmla="*/ 30 w 33"/>
                  <a:gd name="T27" fmla="*/ 11 h 107"/>
                  <a:gd name="T28" fmla="*/ 27 w 33"/>
                  <a:gd name="T29" fmla="*/ 8 h 107"/>
                  <a:gd name="T30" fmla="*/ 23 w 33"/>
                  <a:gd name="T31" fmla="*/ 5 h 107"/>
                  <a:gd name="T32" fmla="*/ 20 w 33"/>
                  <a:gd name="T33" fmla="*/ 2 h 107"/>
                  <a:gd name="T34" fmla="*/ 17 w 33"/>
                  <a:gd name="T35" fmla="*/ 0 h 107"/>
                  <a:gd name="T36" fmla="*/ 9 w 33"/>
                  <a:gd name="T37" fmla="*/ 10 h 107"/>
                  <a:gd name="T38" fmla="*/ 4 w 33"/>
                  <a:gd name="T39" fmla="*/ 23 h 107"/>
                  <a:gd name="T40" fmla="*/ 1 w 33"/>
                  <a:gd name="T41" fmla="*/ 37 h 107"/>
                  <a:gd name="T42" fmla="*/ 0 w 33"/>
                  <a:gd name="T43" fmla="*/ 53 h 107"/>
                  <a:gd name="T44" fmla="*/ 1 w 33"/>
                  <a:gd name="T45" fmla="*/ 68 h 107"/>
                  <a:gd name="T46" fmla="*/ 4 w 33"/>
                  <a:gd name="T47" fmla="*/ 83 h 107"/>
                  <a:gd name="T48" fmla="*/ 10 w 33"/>
                  <a:gd name="T49" fmla="*/ 96 h 107"/>
                  <a:gd name="T50" fmla="*/ 17 w 33"/>
                  <a:gd name="T51" fmla="*/ 107 h 107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33" h="107">
                    <a:moveTo>
                      <a:pt x="17" y="107"/>
                    </a:moveTo>
                    <a:lnTo>
                      <a:pt x="17" y="107"/>
                    </a:lnTo>
                    <a:lnTo>
                      <a:pt x="18" y="107"/>
                    </a:lnTo>
                    <a:lnTo>
                      <a:pt x="33" y="96"/>
                    </a:lnTo>
                    <a:lnTo>
                      <a:pt x="27" y="88"/>
                    </a:lnTo>
                    <a:lnTo>
                      <a:pt x="22" y="77"/>
                    </a:lnTo>
                    <a:lnTo>
                      <a:pt x="20" y="66"/>
                    </a:lnTo>
                    <a:lnTo>
                      <a:pt x="18" y="53"/>
                    </a:lnTo>
                    <a:lnTo>
                      <a:pt x="20" y="41"/>
                    </a:lnTo>
                    <a:lnTo>
                      <a:pt x="22" y="30"/>
                    </a:lnTo>
                    <a:lnTo>
                      <a:pt x="26" y="20"/>
                    </a:lnTo>
                    <a:lnTo>
                      <a:pt x="30" y="11"/>
                    </a:lnTo>
                    <a:lnTo>
                      <a:pt x="27" y="8"/>
                    </a:lnTo>
                    <a:lnTo>
                      <a:pt x="23" y="5"/>
                    </a:lnTo>
                    <a:lnTo>
                      <a:pt x="20" y="2"/>
                    </a:lnTo>
                    <a:lnTo>
                      <a:pt x="17" y="0"/>
                    </a:lnTo>
                    <a:lnTo>
                      <a:pt x="9" y="10"/>
                    </a:lnTo>
                    <a:lnTo>
                      <a:pt x="4" y="23"/>
                    </a:lnTo>
                    <a:lnTo>
                      <a:pt x="1" y="37"/>
                    </a:lnTo>
                    <a:lnTo>
                      <a:pt x="0" y="53"/>
                    </a:lnTo>
                    <a:lnTo>
                      <a:pt x="1" y="68"/>
                    </a:lnTo>
                    <a:lnTo>
                      <a:pt x="4" y="83"/>
                    </a:lnTo>
                    <a:lnTo>
                      <a:pt x="10" y="96"/>
                    </a:lnTo>
                    <a:lnTo>
                      <a:pt x="17" y="107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23"/>
              <p:cNvSpPr>
                <a:spLocks/>
              </p:cNvSpPr>
              <p:nvPr/>
            </p:nvSpPr>
            <p:spPr bwMode="auto">
              <a:xfrm>
                <a:off x="4414" y="2423"/>
                <a:ext cx="85" cy="54"/>
              </a:xfrm>
              <a:custGeom>
                <a:avLst/>
                <a:gdLst>
                  <a:gd name="T0" fmla="*/ 31 w 85"/>
                  <a:gd name="T1" fmla="*/ 36 h 54"/>
                  <a:gd name="T2" fmla="*/ 24 w 85"/>
                  <a:gd name="T3" fmla="*/ 34 h 54"/>
                  <a:gd name="T4" fmla="*/ 18 w 85"/>
                  <a:gd name="T5" fmla="*/ 33 h 54"/>
                  <a:gd name="T6" fmla="*/ 12 w 85"/>
                  <a:gd name="T7" fmla="*/ 30 h 54"/>
                  <a:gd name="T8" fmla="*/ 6 w 85"/>
                  <a:gd name="T9" fmla="*/ 25 h 54"/>
                  <a:gd name="T10" fmla="*/ 2 w 85"/>
                  <a:gd name="T11" fmla="*/ 41 h 54"/>
                  <a:gd name="T12" fmla="*/ 2 w 85"/>
                  <a:gd name="T13" fmla="*/ 41 h 54"/>
                  <a:gd name="T14" fmla="*/ 2 w 85"/>
                  <a:gd name="T15" fmla="*/ 43 h 54"/>
                  <a:gd name="T16" fmla="*/ 0 w 85"/>
                  <a:gd name="T17" fmla="*/ 43 h 54"/>
                  <a:gd name="T18" fmla="*/ 0 w 85"/>
                  <a:gd name="T19" fmla="*/ 44 h 54"/>
                  <a:gd name="T20" fmla="*/ 7 w 85"/>
                  <a:gd name="T21" fmla="*/ 48 h 54"/>
                  <a:gd name="T22" fmla="*/ 15 w 85"/>
                  <a:gd name="T23" fmla="*/ 52 h 54"/>
                  <a:gd name="T24" fmla="*/ 23 w 85"/>
                  <a:gd name="T25" fmla="*/ 53 h 54"/>
                  <a:gd name="T26" fmla="*/ 31 w 85"/>
                  <a:gd name="T27" fmla="*/ 54 h 54"/>
                  <a:gd name="T28" fmla="*/ 39 w 85"/>
                  <a:gd name="T29" fmla="*/ 53 h 54"/>
                  <a:gd name="T30" fmla="*/ 48 w 85"/>
                  <a:gd name="T31" fmla="*/ 51 h 54"/>
                  <a:gd name="T32" fmla="*/ 56 w 85"/>
                  <a:gd name="T33" fmla="*/ 47 h 54"/>
                  <a:gd name="T34" fmla="*/ 63 w 85"/>
                  <a:gd name="T35" fmla="*/ 43 h 54"/>
                  <a:gd name="T36" fmla="*/ 70 w 85"/>
                  <a:gd name="T37" fmla="*/ 37 h 54"/>
                  <a:gd name="T38" fmla="*/ 76 w 85"/>
                  <a:gd name="T39" fmla="*/ 30 h 54"/>
                  <a:gd name="T40" fmla="*/ 81 w 85"/>
                  <a:gd name="T41" fmla="*/ 23 h 54"/>
                  <a:gd name="T42" fmla="*/ 85 w 85"/>
                  <a:gd name="T43" fmla="*/ 13 h 54"/>
                  <a:gd name="T44" fmla="*/ 82 w 85"/>
                  <a:gd name="T45" fmla="*/ 11 h 54"/>
                  <a:gd name="T46" fmla="*/ 78 w 85"/>
                  <a:gd name="T47" fmla="*/ 7 h 54"/>
                  <a:gd name="T48" fmla="*/ 75 w 85"/>
                  <a:gd name="T49" fmla="*/ 4 h 54"/>
                  <a:gd name="T50" fmla="*/ 71 w 85"/>
                  <a:gd name="T51" fmla="*/ 0 h 54"/>
                  <a:gd name="T52" fmla="*/ 68 w 85"/>
                  <a:gd name="T53" fmla="*/ 7 h 54"/>
                  <a:gd name="T54" fmla="*/ 64 w 85"/>
                  <a:gd name="T55" fmla="*/ 14 h 54"/>
                  <a:gd name="T56" fmla="*/ 61 w 85"/>
                  <a:gd name="T57" fmla="*/ 20 h 54"/>
                  <a:gd name="T58" fmla="*/ 55 w 85"/>
                  <a:gd name="T59" fmla="*/ 26 h 54"/>
                  <a:gd name="T60" fmla="*/ 50 w 85"/>
                  <a:gd name="T61" fmla="*/ 30 h 54"/>
                  <a:gd name="T62" fmla="*/ 44 w 85"/>
                  <a:gd name="T63" fmla="*/ 33 h 54"/>
                  <a:gd name="T64" fmla="*/ 38 w 85"/>
                  <a:gd name="T65" fmla="*/ 34 h 54"/>
                  <a:gd name="T66" fmla="*/ 31 w 85"/>
                  <a:gd name="T67" fmla="*/ 36 h 5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85" h="54">
                    <a:moveTo>
                      <a:pt x="31" y="36"/>
                    </a:moveTo>
                    <a:lnTo>
                      <a:pt x="24" y="34"/>
                    </a:lnTo>
                    <a:lnTo>
                      <a:pt x="18" y="33"/>
                    </a:lnTo>
                    <a:lnTo>
                      <a:pt x="12" y="30"/>
                    </a:lnTo>
                    <a:lnTo>
                      <a:pt x="6" y="25"/>
                    </a:lnTo>
                    <a:lnTo>
                      <a:pt x="2" y="41"/>
                    </a:lnTo>
                    <a:lnTo>
                      <a:pt x="2" y="43"/>
                    </a:lnTo>
                    <a:lnTo>
                      <a:pt x="0" y="43"/>
                    </a:lnTo>
                    <a:lnTo>
                      <a:pt x="0" y="44"/>
                    </a:lnTo>
                    <a:lnTo>
                      <a:pt x="7" y="48"/>
                    </a:lnTo>
                    <a:lnTo>
                      <a:pt x="15" y="52"/>
                    </a:lnTo>
                    <a:lnTo>
                      <a:pt x="23" y="53"/>
                    </a:lnTo>
                    <a:lnTo>
                      <a:pt x="31" y="54"/>
                    </a:lnTo>
                    <a:lnTo>
                      <a:pt x="39" y="53"/>
                    </a:lnTo>
                    <a:lnTo>
                      <a:pt x="48" y="51"/>
                    </a:lnTo>
                    <a:lnTo>
                      <a:pt x="56" y="47"/>
                    </a:lnTo>
                    <a:lnTo>
                      <a:pt x="63" y="43"/>
                    </a:lnTo>
                    <a:lnTo>
                      <a:pt x="70" y="37"/>
                    </a:lnTo>
                    <a:lnTo>
                      <a:pt x="76" y="30"/>
                    </a:lnTo>
                    <a:lnTo>
                      <a:pt x="81" y="23"/>
                    </a:lnTo>
                    <a:lnTo>
                      <a:pt x="85" y="13"/>
                    </a:lnTo>
                    <a:lnTo>
                      <a:pt x="82" y="11"/>
                    </a:lnTo>
                    <a:lnTo>
                      <a:pt x="78" y="7"/>
                    </a:lnTo>
                    <a:lnTo>
                      <a:pt x="75" y="4"/>
                    </a:lnTo>
                    <a:lnTo>
                      <a:pt x="71" y="0"/>
                    </a:lnTo>
                    <a:lnTo>
                      <a:pt x="68" y="7"/>
                    </a:lnTo>
                    <a:lnTo>
                      <a:pt x="64" y="14"/>
                    </a:lnTo>
                    <a:lnTo>
                      <a:pt x="61" y="20"/>
                    </a:lnTo>
                    <a:lnTo>
                      <a:pt x="55" y="26"/>
                    </a:lnTo>
                    <a:lnTo>
                      <a:pt x="50" y="30"/>
                    </a:lnTo>
                    <a:lnTo>
                      <a:pt x="44" y="33"/>
                    </a:lnTo>
                    <a:lnTo>
                      <a:pt x="38" y="34"/>
                    </a:lnTo>
                    <a:lnTo>
                      <a:pt x="31" y="36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24"/>
              <p:cNvSpPr>
                <a:spLocks/>
              </p:cNvSpPr>
              <p:nvPr/>
            </p:nvSpPr>
            <p:spPr bwMode="auto">
              <a:xfrm>
                <a:off x="4574" y="2496"/>
                <a:ext cx="82" cy="87"/>
              </a:xfrm>
              <a:custGeom>
                <a:avLst/>
                <a:gdLst>
                  <a:gd name="T0" fmla="*/ 30 w 82"/>
                  <a:gd name="T1" fmla="*/ 19 h 87"/>
                  <a:gd name="T2" fmla="*/ 43 w 82"/>
                  <a:gd name="T3" fmla="*/ 23 h 87"/>
                  <a:gd name="T4" fmla="*/ 54 w 82"/>
                  <a:gd name="T5" fmla="*/ 32 h 87"/>
                  <a:gd name="T6" fmla="*/ 61 w 82"/>
                  <a:gd name="T7" fmla="*/ 46 h 87"/>
                  <a:gd name="T8" fmla="*/ 63 w 82"/>
                  <a:gd name="T9" fmla="*/ 64 h 87"/>
                  <a:gd name="T10" fmla="*/ 63 w 82"/>
                  <a:gd name="T11" fmla="*/ 66 h 87"/>
                  <a:gd name="T12" fmla="*/ 63 w 82"/>
                  <a:gd name="T13" fmla="*/ 67 h 87"/>
                  <a:gd name="T14" fmla="*/ 63 w 82"/>
                  <a:gd name="T15" fmla="*/ 70 h 87"/>
                  <a:gd name="T16" fmla="*/ 63 w 82"/>
                  <a:gd name="T17" fmla="*/ 72 h 87"/>
                  <a:gd name="T18" fmla="*/ 67 w 82"/>
                  <a:gd name="T19" fmla="*/ 76 h 87"/>
                  <a:gd name="T20" fmla="*/ 71 w 82"/>
                  <a:gd name="T21" fmla="*/ 79 h 87"/>
                  <a:gd name="T22" fmla="*/ 75 w 82"/>
                  <a:gd name="T23" fmla="*/ 83 h 87"/>
                  <a:gd name="T24" fmla="*/ 78 w 82"/>
                  <a:gd name="T25" fmla="*/ 87 h 87"/>
                  <a:gd name="T26" fmla="*/ 80 w 82"/>
                  <a:gd name="T27" fmla="*/ 82 h 87"/>
                  <a:gd name="T28" fmla="*/ 81 w 82"/>
                  <a:gd name="T29" fmla="*/ 76 h 87"/>
                  <a:gd name="T30" fmla="*/ 82 w 82"/>
                  <a:gd name="T31" fmla="*/ 70 h 87"/>
                  <a:gd name="T32" fmla="*/ 82 w 82"/>
                  <a:gd name="T33" fmla="*/ 64 h 87"/>
                  <a:gd name="T34" fmla="*/ 81 w 82"/>
                  <a:gd name="T35" fmla="*/ 51 h 87"/>
                  <a:gd name="T36" fmla="*/ 78 w 82"/>
                  <a:gd name="T37" fmla="*/ 39 h 87"/>
                  <a:gd name="T38" fmla="*/ 73 w 82"/>
                  <a:gd name="T39" fmla="*/ 28 h 87"/>
                  <a:gd name="T40" fmla="*/ 67 w 82"/>
                  <a:gd name="T41" fmla="*/ 19 h 87"/>
                  <a:gd name="T42" fmla="*/ 58 w 82"/>
                  <a:gd name="T43" fmla="*/ 11 h 87"/>
                  <a:gd name="T44" fmla="*/ 50 w 82"/>
                  <a:gd name="T45" fmla="*/ 5 h 87"/>
                  <a:gd name="T46" fmla="*/ 41 w 82"/>
                  <a:gd name="T47" fmla="*/ 1 h 87"/>
                  <a:gd name="T48" fmla="*/ 30 w 82"/>
                  <a:gd name="T49" fmla="*/ 0 h 87"/>
                  <a:gd name="T50" fmla="*/ 22 w 82"/>
                  <a:gd name="T51" fmla="*/ 1 h 87"/>
                  <a:gd name="T52" fmla="*/ 14 w 82"/>
                  <a:gd name="T53" fmla="*/ 3 h 87"/>
                  <a:gd name="T54" fmla="*/ 7 w 82"/>
                  <a:gd name="T55" fmla="*/ 6 h 87"/>
                  <a:gd name="T56" fmla="*/ 0 w 82"/>
                  <a:gd name="T57" fmla="*/ 12 h 87"/>
                  <a:gd name="T58" fmla="*/ 3 w 82"/>
                  <a:gd name="T59" fmla="*/ 14 h 87"/>
                  <a:gd name="T60" fmla="*/ 7 w 82"/>
                  <a:gd name="T61" fmla="*/ 18 h 87"/>
                  <a:gd name="T62" fmla="*/ 10 w 82"/>
                  <a:gd name="T63" fmla="*/ 21 h 87"/>
                  <a:gd name="T64" fmla="*/ 14 w 82"/>
                  <a:gd name="T65" fmla="*/ 25 h 87"/>
                  <a:gd name="T66" fmla="*/ 17 w 82"/>
                  <a:gd name="T67" fmla="*/ 23 h 87"/>
                  <a:gd name="T68" fmla="*/ 22 w 82"/>
                  <a:gd name="T69" fmla="*/ 20 h 87"/>
                  <a:gd name="T70" fmla="*/ 25 w 82"/>
                  <a:gd name="T71" fmla="*/ 19 h 87"/>
                  <a:gd name="T72" fmla="*/ 30 w 82"/>
                  <a:gd name="T73" fmla="*/ 19 h 8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82" h="87">
                    <a:moveTo>
                      <a:pt x="30" y="19"/>
                    </a:moveTo>
                    <a:lnTo>
                      <a:pt x="43" y="23"/>
                    </a:lnTo>
                    <a:lnTo>
                      <a:pt x="54" y="32"/>
                    </a:lnTo>
                    <a:lnTo>
                      <a:pt x="61" y="46"/>
                    </a:lnTo>
                    <a:lnTo>
                      <a:pt x="63" y="64"/>
                    </a:lnTo>
                    <a:lnTo>
                      <a:pt x="63" y="66"/>
                    </a:lnTo>
                    <a:lnTo>
                      <a:pt x="63" y="67"/>
                    </a:lnTo>
                    <a:lnTo>
                      <a:pt x="63" y="70"/>
                    </a:lnTo>
                    <a:lnTo>
                      <a:pt x="63" y="72"/>
                    </a:lnTo>
                    <a:lnTo>
                      <a:pt x="67" y="76"/>
                    </a:lnTo>
                    <a:lnTo>
                      <a:pt x="71" y="79"/>
                    </a:lnTo>
                    <a:lnTo>
                      <a:pt x="75" y="83"/>
                    </a:lnTo>
                    <a:lnTo>
                      <a:pt x="78" y="87"/>
                    </a:lnTo>
                    <a:lnTo>
                      <a:pt x="80" y="82"/>
                    </a:lnTo>
                    <a:lnTo>
                      <a:pt x="81" y="76"/>
                    </a:lnTo>
                    <a:lnTo>
                      <a:pt x="82" y="70"/>
                    </a:lnTo>
                    <a:lnTo>
                      <a:pt x="82" y="64"/>
                    </a:lnTo>
                    <a:lnTo>
                      <a:pt x="81" y="51"/>
                    </a:lnTo>
                    <a:lnTo>
                      <a:pt x="78" y="39"/>
                    </a:lnTo>
                    <a:lnTo>
                      <a:pt x="73" y="28"/>
                    </a:lnTo>
                    <a:lnTo>
                      <a:pt x="67" y="19"/>
                    </a:lnTo>
                    <a:lnTo>
                      <a:pt x="58" y="11"/>
                    </a:lnTo>
                    <a:lnTo>
                      <a:pt x="50" y="5"/>
                    </a:lnTo>
                    <a:lnTo>
                      <a:pt x="41" y="1"/>
                    </a:lnTo>
                    <a:lnTo>
                      <a:pt x="30" y="0"/>
                    </a:lnTo>
                    <a:lnTo>
                      <a:pt x="22" y="1"/>
                    </a:lnTo>
                    <a:lnTo>
                      <a:pt x="14" y="3"/>
                    </a:lnTo>
                    <a:lnTo>
                      <a:pt x="7" y="6"/>
                    </a:lnTo>
                    <a:lnTo>
                      <a:pt x="0" y="12"/>
                    </a:lnTo>
                    <a:lnTo>
                      <a:pt x="3" y="14"/>
                    </a:lnTo>
                    <a:lnTo>
                      <a:pt x="7" y="18"/>
                    </a:lnTo>
                    <a:lnTo>
                      <a:pt x="10" y="21"/>
                    </a:lnTo>
                    <a:lnTo>
                      <a:pt x="14" y="25"/>
                    </a:lnTo>
                    <a:lnTo>
                      <a:pt x="17" y="23"/>
                    </a:lnTo>
                    <a:lnTo>
                      <a:pt x="22" y="20"/>
                    </a:lnTo>
                    <a:lnTo>
                      <a:pt x="25" y="19"/>
                    </a:lnTo>
                    <a:lnTo>
                      <a:pt x="30" y="19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5"/>
              <p:cNvSpPr>
                <a:spLocks/>
              </p:cNvSpPr>
              <p:nvPr/>
            </p:nvSpPr>
            <p:spPr bwMode="auto">
              <a:xfrm>
                <a:off x="4551" y="2508"/>
                <a:ext cx="101" cy="117"/>
              </a:xfrm>
              <a:custGeom>
                <a:avLst/>
                <a:gdLst>
                  <a:gd name="T0" fmla="*/ 53 w 101"/>
                  <a:gd name="T1" fmla="*/ 117 h 117"/>
                  <a:gd name="T2" fmla="*/ 61 w 101"/>
                  <a:gd name="T3" fmla="*/ 115 h 117"/>
                  <a:gd name="T4" fmla="*/ 70 w 101"/>
                  <a:gd name="T5" fmla="*/ 113 h 117"/>
                  <a:gd name="T6" fmla="*/ 77 w 101"/>
                  <a:gd name="T7" fmla="*/ 110 h 117"/>
                  <a:gd name="T8" fmla="*/ 83 w 101"/>
                  <a:gd name="T9" fmla="*/ 105 h 117"/>
                  <a:gd name="T10" fmla="*/ 89 w 101"/>
                  <a:gd name="T11" fmla="*/ 99 h 117"/>
                  <a:gd name="T12" fmla="*/ 94 w 101"/>
                  <a:gd name="T13" fmla="*/ 92 h 117"/>
                  <a:gd name="T14" fmla="*/ 98 w 101"/>
                  <a:gd name="T15" fmla="*/ 84 h 117"/>
                  <a:gd name="T16" fmla="*/ 101 w 101"/>
                  <a:gd name="T17" fmla="*/ 75 h 117"/>
                  <a:gd name="T18" fmla="*/ 98 w 101"/>
                  <a:gd name="T19" fmla="*/ 71 h 117"/>
                  <a:gd name="T20" fmla="*/ 94 w 101"/>
                  <a:gd name="T21" fmla="*/ 67 h 117"/>
                  <a:gd name="T22" fmla="*/ 90 w 101"/>
                  <a:gd name="T23" fmla="*/ 64 h 117"/>
                  <a:gd name="T24" fmla="*/ 86 w 101"/>
                  <a:gd name="T25" fmla="*/ 60 h 117"/>
                  <a:gd name="T26" fmla="*/ 83 w 101"/>
                  <a:gd name="T27" fmla="*/ 75 h 117"/>
                  <a:gd name="T28" fmla="*/ 76 w 101"/>
                  <a:gd name="T29" fmla="*/ 87 h 117"/>
                  <a:gd name="T30" fmla="*/ 65 w 101"/>
                  <a:gd name="T31" fmla="*/ 95 h 117"/>
                  <a:gd name="T32" fmla="*/ 53 w 101"/>
                  <a:gd name="T33" fmla="*/ 98 h 117"/>
                  <a:gd name="T34" fmla="*/ 40 w 101"/>
                  <a:gd name="T35" fmla="*/ 94 h 117"/>
                  <a:gd name="T36" fmla="*/ 30 w 101"/>
                  <a:gd name="T37" fmla="*/ 85 h 117"/>
                  <a:gd name="T38" fmla="*/ 21 w 101"/>
                  <a:gd name="T39" fmla="*/ 70 h 117"/>
                  <a:gd name="T40" fmla="*/ 19 w 101"/>
                  <a:gd name="T41" fmla="*/ 52 h 117"/>
                  <a:gd name="T42" fmla="*/ 20 w 101"/>
                  <a:gd name="T43" fmla="*/ 40 h 117"/>
                  <a:gd name="T44" fmla="*/ 24 w 101"/>
                  <a:gd name="T45" fmla="*/ 28 h 117"/>
                  <a:gd name="T46" fmla="*/ 30 w 101"/>
                  <a:gd name="T47" fmla="*/ 20 h 117"/>
                  <a:gd name="T48" fmla="*/ 37 w 101"/>
                  <a:gd name="T49" fmla="*/ 13 h 117"/>
                  <a:gd name="T50" fmla="*/ 33 w 101"/>
                  <a:gd name="T51" fmla="*/ 9 h 117"/>
                  <a:gd name="T52" fmla="*/ 30 w 101"/>
                  <a:gd name="T53" fmla="*/ 6 h 117"/>
                  <a:gd name="T54" fmla="*/ 26 w 101"/>
                  <a:gd name="T55" fmla="*/ 2 h 117"/>
                  <a:gd name="T56" fmla="*/ 23 w 101"/>
                  <a:gd name="T57" fmla="*/ 0 h 117"/>
                  <a:gd name="T58" fmla="*/ 13 w 101"/>
                  <a:gd name="T59" fmla="*/ 11 h 117"/>
                  <a:gd name="T60" fmla="*/ 6 w 101"/>
                  <a:gd name="T61" fmla="*/ 22 h 117"/>
                  <a:gd name="T62" fmla="*/ 1 w 101"/>
                  <a:gd name="T63" fmla="*/ 37 h 117"/>
                  <a:gd name="T64" fmla="*/ 0 w 101"/>
                  <a:gd name="T65" fmla="*/ 52 h 117"/>
                  <a:gd name="T66" fmla="*/ 1 w 101"/>
                  <a:gd name="T67" fmla="*/ 65 h 117"/>
                  <a:gd name="T68" fmla="*/ 5 w 101"/>
                  <a:gd name="T69" fmla="*/ 78 h 117"/>
                  <a:gd name="T70" fmla="*/ 10 w 101"/>
                  <a:gd name="T71" fmla="*/ 88 h 117"/>
                  <a:gd name="T72" fmla="*/ 15 w 101"/>
                  <a:gd name="T73" fmla="*/ 98 h 117"/>
                  <a:gd name="T74" fmla="*/ 24 w 101"/>
                  <a:gd name="T75" fmla="*/ 106 h 117"/>
                  <a:gd name="T76" fmla="*/ 32 w 101"/>
                  <a:gd name="T77" fmla="*/ 112 h 117"/>
                  <a:gd name="T78" fmla="*/ 43 w 101"/>
                  <a:gd name="T79" fmla="*/ 115 h 117"/>
                  <a:gd name="T80" fmla="*/ 53 w 101"/>
                  <a:gd name="T81" fmla="*/ 117 h 117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01" h="117">
                    <a:moveTo>
                      <a:pt x="53" y="117"/>
                    </a:moveTo>
                    <a:lnTo>
                      <a:pt x="61" y="115"/>
                    </a:lnTo>
                    <a:lnTo>
                      <a:pt x="70" y="113"/>
                    </a:lnTo>
                    <a:lnTo>
                      <a:pt x="77" y="110"/>
                    </a:lnTo>
                    <a:lnTo>
                      <a:pt x="83" y="105"/>
                    </a:lnTo>
                    <a:lnTo>
                      <a:pt x="89" y="99"/>
                    </a:lnTo>
                    <a:lnTo>
                      <a:pt x="94" y="92"/>
                    </a:lnTo>
                    <a:lnTo>
                      <a:pt x="98" y="84"/>
                    </a:lnTo>
                    <a:lnTo>
                      <a:pt x="101" y="75"/>
                    </a:lnTo>
                    <a:lnTo>
                      <a:pt x="98" y="71"/>
                    </a:lnTo>
                    <a:lnTo>
                      <a:pt x="94" y="67"/>
                    </a:lnTo>
                    <a:lnTo>
                      <a:pt x="90" y="64"/>
                    </a:lnTo>
                    <a:lnTo>
                      <a:pt x="86" y="60"/>
                    </a:lnTo>
                    <a:lnTo>
                      <a:pt x="83" y="75"/>
                    </a:lnTo>
                    <a:lnTo>
                      <a:pt x="76" y="87"/>
                    </a:lnTo>
                    <a:lnTo>
                      <a:pt x="65" y="95"/>
                    </a:lnTo>
                    <a:lnTo>
                      <a:pt x="53" y="98"/>
                    </a:lnTo>
                    <a:lnTo>
                      <a:pt x="40" y="94"/>
                    </a:lnTo>
                    <a:lnTo>
                      <a:pt x="30" y="85"/>
                    </a:lnTo>
                    <a:lnTo>
                      <a:pt x="21" y="70"/>
                    </a:lnTo>
                    <a:lnTo>
                      <a:pt x="19" y="52"/>
                    </a:lnTo>
                    <a:lnTo>
                      <a:pt x="20" y="40"/>
                    </a:lnTo>
                    <a:lnTo>
                      <a:pt x="24" y="28"/>
                    </a:lnTo>
                    <a:lnTo>
                      <a:pt x="30" y="20"/>
                    </a:lnTo>
                    <a:lnTo>
                      <a:pt x="37" y="13"/>
                    </a:lnTo>
                    <a:lnTo>
                      <a:pt x="33" y="9"/>
                    </a:lnTo>
                    <a:lnTo>
                      <a:pt x="30" y="6"/>
                    </a:lnTo>
                    <a:lnTo>
                      <a:pt x="26" y="2"/>
                    </a:lnTo>
                    <a:lnTo>
                      <a:pt x="23" y="0"/>
                    </a:lnTo>
                    <a:lnTo>
                      <a:pt x="13" y="11"/>
                    </a:lnTo>
                    <a:lnTo>
                      <a:pt x="6" y="22"/>
                    </a:lnTo>
                    <a:lnTo>
                      <a:pt x="1" y="37"/>
                    </a:lnTo>
                    <a:lnTo>
                      <a:pt x="0" y="52"/>
                    </a:lnTo>
                    <a:lnTo>
                      <a:pt x="1" y="65"/>
                    </a:lnTo>
                    <a:lnTo>
                      <a:pt x="5" y="78"/>
                    </a:lnTo>
                    <a:lnTo>
                      <a:pt x="10" y="88"/>
                    </a:lnTo>
                    <a:lnTo>
                      <a:pt x="15" y="98"/>
                    </a:lnTo>
                    <a:lnTo>
                      <a:pt x="24" y="106"/>
                    </a:lnTo>
                    <a:lnTo>
                      <a:pt x="32" y="112"/>
                    </a:lnTo>
                    <a:lnTo>
                      <a:pt x="43" y="115"/>
                    </a:lnTo>
                    <a:lnTo>
                      <a:pt x="53" y="117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26"/>
              <p:cNvSpPr>
                <a:spLocks/>
              </p:cNvSpPr>
              <p:nvPr/>
            </p:nvSpPr>
            <p:spPr bwMode="auto">
              <a:xfrm>
                <a:off x="4301" y="2454"/>
                <a:ext cx="336" cy="444"/>
              </a:xfrm>
              <a:custGeom>
                <a:avLst/>
                <a:gdLst>
                  <a:gd name="T0" fmla="*/ 24 w 336"/>
                  <a:gd name="T1" fmla="*/ 224 h 444"/>
                  <a:gd name="T2" fmla="*/ 26 w 336"/>
                  <a:gd name="T3" fmla="*/ 200 h 444"/>
                  <a:gd name="T4" fmla="*/ 33 w 336"/>
                  <a:gd name="T5" fmla="*/ 152 h 444"/>
                  <a:gd name="T6" fmla="*/ 49 w 336"/>
                  <a:gd name="T7" fmla="*/ 101 h 444"/>
                  <a:gd name="T8" fmla="*/ 73 w 336"/>
                  <a:gd name="T9" fmla="*/ 53 h 444"/>
                  <a:gd name="T10" fmla="*/ 86 w 336"/>
                  <a:gd name="T11" fmla="*/ 49 h 444"/>
                  <a:gd name="T12" fmla="*/ 83 w 336"/>
                  <a:gd name="T13" fmla="*/ 91 h 444"/>
                  <a:gd name="T14" fmla="*/ 82 w 336"/>
                  <a:gd name="T15" fmla="*/ 132 h 444"/>
                  <a:gd name="T16" fmla="*/ 86 w 336"/>
                  <a:gd name="T17" fmla="*/ 171 h 444"/>
                  <a:gd name="T18" fmla="*/ 92 w 336"/>
                  <a:gd name="T19" fmla="*/ 197 h 444"/>
                  <a:gd name="T20" fmla="*/ 126 w 336"/>
                  <a:gd name="T21" fmla="*/ 198 h 444"/>
                  <a:gd name="T22" fmla="*/ 170 w 336"/>
                  <a:gd name="T23" fmla="*/ 215 h 444"/>
                  <a:gd name="T24" fmla="*/ 208 w 336"/>
                  <a:gd name="T25" fmla="*/ 248 h 444"/>
                  <a:gd name="T26" fmla="*/ 237 w 336"/>
                  <a:gd name="T27" fmla="*/ 296 h 444"/>
                  <a:gd name="T28" fmla="*/ 249 w 336"/>
                  <a:gd name="T29" fmla="*/ 327 h 444"/>
                  <a:gd name="T30" fmla="*/ 267 w 336"/>
                  <a:gd name="T31" fmla="*/ 334 h 444"/>
                  <a:gd name="T32" fmla="*/ 290 w 336"/>
                  <a:gd name="T33" fmla="*/ 353 h 444"/>
                  <a:gd name="T34" fmla="*/ 307 w 336"/>
                  <a:gd name="T35" fmla="*/ 380 h 444"/>
                  <a:gd name="T36" fmla="*/ 316 w 336"/>
                  <a:gd name="T37" fmla="*/ 415 h 444"/>
                  <a:gd name="T38" fmla="*/ 317 w 336"/>
                  <a:gd name="T39" fmla="*/ 433 h 444"/>
                  <a:gd name="T40" fmla="*/ 317 w 336"/>
                  <a:gd name="T41" fmla="*/ 437 h 444"/>
                  <a:gd name="T42" fmla="*/ 322 w 336"/>
                  <a:gd name="T43" fmla="*/ 440 h 444"/>
                  <a:gd name="T44" fmla="*/ 330 w 336"/>
                  <a:gd name="T45" fmla="*/ 443 h 444"/>
                  <a:gd name="T46" fmla="*/ 336 w 336"/>
                  <a:gd name="T47" fmla="*/ 442 h 444"/>
                  <a:gd name="T48" fmla="*/ 336 w 336"/>
                  <a:gd name="T49" fmla="*/ 435 h 444"/>
                  <a:gd name="T50" fmla="*/ 335 w 336"/>
                  <a:gd name="T51" fmla="*/ 411 h 444"/>
                  <a:gd name="T52" fmla="*/ 324 w 336"/>
                  <a:gd name="T53" fmla="*/ 373 h 444"/>
                  <a:gd name="T54" fmla="*/ 306 w 336"/>
                  <a:gd name="T55" fmla="*/ 342 h 444"/>
                  <a:gd name="T56" fmla="*/ 278 w 336"/>
                  <a:gd name="T57" fmla="*/ 319 h 444"/>
                  <a:gd name="T58" fmla="*/ 251 w 336"/>
                  <a:gd name="T59" fmla="*/ 284 h 444"/>
                  <a:gd name="T60" fmla="*/ 221 w 336"/>
                  <a:gd name="T61" fmla="*/ 235 h 444"/>
                  <a:gd name="T62" fmla="*/ 179 w 336"/>
                  <a:gd name="T63" fmla="*/ 200 h 444"/>
                  <a:gd name="T64" fmla="*/ 132 w 336"/>
                  <a:gd name="T65" fmla="*/ 181 h 444"/>
                  <a:gd name="T66" fmla="*/ 104 w 336"/>
                  <a:gd name="T67" fmla="*/ 161 h 444"/>
                  <a:gd name="T68" fmla="*/ 100 w 336"/>
                  <a:gd name="T69" fmla="*/ 129 h 444"/>
                  <a:gd name="T70" fmla="*/ 102 w 336"/>
                  <a:gd name="T71" fmla="*/ 80 h 444"/>
                  <a:gd name="T72" fmla="*/ 110 w 336"/>
                  <a:gd name="T73" fmla="*/ 26 h 444"/>
                  <a:gd name="T74" fmla="*/ 110 w 336"/>
                  <a:gd name="T75" fmla="*/ 10 h 444"/>
                  <a:gd name="T76" fmla="*/ 103 w 336"/>
                  <a:gd name="T77" fmla="*/ 3 h 444"/>
                  <a:gd name="T78" fmla="*/ 76 w 336"/>
                  <a:gd name="T79" fmla="*/ 21 h 444"/>
                  <a:gd name="T80" fmla="*/ 39 w 336"/>
                  <a:gd name="T81" fmla="*/ 74 h 444"/>
                  <a:gd name="T82" fmla="*/ 18 w 336"/>
                  <a:gd name="T83" fmla="*/ 133 h 444"/>
                  <a:gd name="T84" fmla="*/ 7 w 336"/>
                  <a:gd name="T85" fmla="*/ 191 h 444"/>
                  <a:gd name="T86" fmla="*/ 4 w 336"/>
                  <a:gd name="T87" fmla="*/ 217 h 444"/>
                  <a:gd name="T88" fmla="*/ 1 w 336"/>
                  <a:gd name="T89" fmla="*/ 219 h 444"/>
                  <a:gd name="T90" fmla="*/ 3 w 336"/>
                  <a:gd name="T91" fmla="*/ 225 h 444"/>
                  <a:gd name="T92" fmla="*/ 9 w 336"/>
                  <a:gd name="T93" fmla="*/ 232 h 444"/>
                  <a:gd name="T94" fmla="*/ 13 w 336"/>
                  <a:gd name="T95" fmla="*/ 233 h 444"/>
                  <a:gd name="T96" fmla="*/ 18 w 336"/>
                  <a:gd name="T97" fmla="*/ 230 h 444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36" h="444">
                    <a:moveTo>
                      <a:pt x="20" y="227"/>
                    </a:moveTo>
                    <a:lnTo>
                      <a:pt x="24" y="224"/>
                    </a:lnTo>
                    <a:lnTo>
                      <a:pt x="24" y="220"/>
                    </a:lnTo>
                    <a:lnTo>
                      <a:pt x="26" y="200"/>
                    </a:lnTo>
                    <a:lnTo>
                      <a:pt x="29" y="177"/>
                    </a:lnTo>
                    <a:lnTo>
                      <a:pt x="33" y="152"/>
                    </a:lnTo>
                    <a:lnTo>
                      <a:pt x="39" y="126"/>
                    </a:lnTo>
                    <a:lnTo>
                      <a:pt x="49" y="101"/>
                    </a:lnTo>
                    <a:lnTo>
                      <a:pt x="59" y="76"/>
                    </a:lnTo>
                    <a:lnTo>
                      <a:pt x="73" y="53"/>
                    </a:lnTo>
                    <a:lnTo>
                      <a:pt x="90" y="33"/>
                    </a:lnTo>
                    <a:lnTo>
                      <a:pt x="86" y="49"/>
                    </a:lnTo>
                    <a:lnTo>
                      <a:pt x="84" y="69"/>
                    </a:lnTo>
                    <a:lnTo>
                      <a:pt x="83" y="91"/>
                    </a:lnTo>
                    <a:lnTo>
                      <a:pt x="82" y="113"/>
                    </a:lnTo>
                    <a:lnTo>
                      <a:pt x="82" y="132"/>
                    </a:lnTo>
                    <a:lnTo>
                      <a:pt x="84" y="151"/>
                    </a:lnTo>
                    <a:lnTo>
                      <a:pt x="86" y="171"/>
                    </a:lnTo>
                    <a:lnTo>
                      <a:pt x="90" y="190"/>
                    </a:lnTo>
                    <a:lnTo>
                      <a:pt x="92" y="197"/>
                    </a:lnTo>
                    <a:lnTo>
                      <a:pt x="103" y="195"/>
                    </a:lnTo>
                    <a:lnTo>
                      <a:pt x="126" y="198"/>
                    </a:lnTo>
                    <a:lnTo>
                      <a:pt x="149" y="205"/>
                    </a:lnTo>
                    <a:lnTo>
                      <a:pt x="170" y="215"/>
                    </a:lnTo>
                    <a:lnTo>
                      <a:pt x="190" y="231"/>
                    </a:lnTo>
                    <a:lnTo>
                      <a:pt x="208" y="248"/>
                    </a:lnTo>
                    <a:lnTo>
                      <a:pt x="224" y="271"/>
                    </a:lnTo>
                    <a:lnTo>
                      <a:pt x="237" y="296"/>
                    </a:lnTo>
                    <a:lnTo>
                      <a:pt x="248" y="323"/>
                    </a:lnTo>
                    <a:lnTo>
                      <a:pt x="249" y="327"/>
                    </a:lnTo>
                    <a:lnTo>
                      <a:pt x="254" y="329"/>
                    </a:lnTo>
                    <a:lnTo>
                      <a:pt x="267" y="334"/>
                    </a:lnTo>
                    <a:lnTo>
                      <a:pt x="280" y="343"/>
                    </a:lnTo>
                    <a:lnTo>
                      <a:pt x="290" y="353"/>
                    </a:lnTo>
                    <a:lnTo>
                      <a:pt x="300" y="366"/>
                    </a:lnTo>
                    <a:lnTo>
                      <a:pt x="307" y="380"/>
                    </a:lnTo>
                    <a:lnTo>
                      <a:pt x="313" y="397"/>
                    </a:lnTo>
                    <a:lnTo>
                      <a:pt x="316" y="415"/>
                    </a:lnTo>
                    <a:lnTo>
                      <a:pt x="317" y="432"/>
                    </a:lnTo>
                    <a:lnTo>
                      <a:pt x="317" y="433"/>
                    </a:lnTo>
                    <a:lnTo>
                      <a:pt x="317" y="436"/>
                    </a:lnTo>
                    <a:lnTo>
                      <a:pt x="317" y="437"/>
                    </a:lnTo>
                    <a:lnTo>
                      <a:pt x="317" y="439"/>
                    </a:lnTo>
                    <a:lnTo>
                      <a:pt x="322" y="440"/>
                    </a:lnTo>
                    <a:lnTo>
                      <a:pt x="327" y="442"/>
                    </a:lnTo>
                    <a:lnTo>
                      <a:pt x="330" y="443"/>
                    </a:lnTo>
                    <a:lnTo>
                      <a:pt x="335" y="444"/>
                    </a:lnTo>
                    <a:lnTo>
                      <a:pt x="336" y="442"/>
                    </a:lnTo>
                    <a:lnTo>
                      <a:pt x="336" y="438"/>
                    </a:lnTo>
                    <a:lnTo>
                      <a:pt x="336" y="435"/>
                    </a:lnTo>
                    <a:lnTo>
                      <a:pt x="336" y="432"/>
                    </a:lnTo>
                    <a:lnTo>
                      <a:pt x="335" y="411"/>
                    </a:lnTo>
                    <a:lnTo>
                      <a:pt x="331" y="392"/>
                    </a:lnTo>
                    <a:lnTo>
                      <a:pt x="324" y="373"/>
                    </a:lnTo>
                    <a:lnTo>
                      <a:pt x="316" y="357"/>
                    </a:lnTo>
                    <a:lnTo>
                      <a:pt x="306" y="342"/>
                    </a:lnTo>
                    <a:lnTo>
                      <a:pt x="293" y="330"/>
                    </a:lnTo>
                    <a:lnTo>
                      <a:pt x="278" y="319"/>
                    </a:lnTo>
                    <a:lnTo>
                      <a:pt x="263" y="312"/>
                    </a:lnTo>
                    <a:lnTo>
                      <a:pt x="251" y="284"/>
                    </a:lnTo>
                    <a:lnTo>
                      <a:pt x="237" y="258"/>
                    </a:lnTo>
                    <a:lnTo>
                      <a:pt x="221" y="235"/>
                    </a:lnTo>
                    <a:lnTo>
                      <a:pt x="202" y="215"/>
                    </a:lnTo>
                    <a:lnTo>
                      <a:pt x="179" y="200"/>
                    </a:lnTo>
                    <a:lnTo>
                      <a:pt x="157" y="188"/>
                    </a:lnTo>
                    <a:lnTo>
                      <a:pt x="132" y="181"/>
                    </a:lnTo>
                    <a:lnTo>
                      <a:pt x="108" y="178"/>
                    </a:lnTo>
                    <a:lnTo>
                      <a:pt x="104" y="161"/>
                    </a:lnTo>
                    <a:lnTo>
                      <a:pt x="103" y="146"/>
                    </a:lnTo>
                    <a:lnTo>
                      <a:pt x="100" y="129"/>
                    </a:lnTo>
                    <a:lnTo>
                      <a:pt x="100" y="114"/>
                    </a:lnTo>
                    <a:lnTo>
                      <a:pt x="102" y="80"/>
                    </a:lnTo>
                    <a:lnTo>
                      <a:pt x="106" y="49"/>
                    </a:lnTo>
                    <a:lnTo>
                      <a:pt x="110" y="26"/>
                    </a:lnTo>
                    <a:lnTo>
                      <a:pt x="113" y="13"/>
                    </a:lnTo>
                    <a:lnTo>
                      <a:pt x="110" y="10"/>
                    </a:lnTo>
                    <a:lnTo>
                      <a:pt x="106" y="7"/>
                    </a:lnTo>
                    <a:lnTo>
                      <a:pt x="103" y="3"/>
                    </a:lnTo>
                    <a:lnTo>
                      <a:pt x="99" y="0"/>
                    </a:lnTo>
                    <a:lnTo>
                      <a:pt x="76" y="21"/>
                    </a:lnTo>
                    <a:lnTo>
                      <a:pt x="56" y="46"/>
                    </a:lnTo>
                    <a:lnTo>
                      <a:pt x="39" y="74"/>
                    </a:lnTo>
                    <a:lnTo>
                      <a:pt x="27" y="103"/>
                    </a:lnTo>
                    <a:lnTo>
                      <a:pt x="18" y="133"/>
                    </a:lnTo>
                    <a:lnTo>
                      <a:pt x="12" y="162"/>
                    </a:lnTo>
                    <a:lnTo>
                      <a:pt x="7" y="191"/>
                    </a:lnTo>
                    <a:lnTo>
                      <a:pt x="5" y="215"/>
                    </a:lnTo>
                    <a:lnTo>
                      <a:pt x="4" y="217"/>
                    </a:lnTo>
                    <a:lnTo>
                      <a:pt x="3" y="218"/>
                    </a:lnTo>
                    <a:lnTo>
                      <a:pt x="1" y="219"/>
                    </a:lnTo>
                    <a:lnTo>
                      <a:pt x="0" y="220"/>
                    </a:lnTo>
                    <a:lnTo>
                      <a:pt x="3" y="225"/>
                    </a:lnTo>
                    <a:lnTo>
                      <a:pt x="6" y="228"/>
                    </a:lnTo>
                    <a:lnTo>
                      <a:pt x="9" y="232"/>
                    </a:lnTo>
                    <a:lnTo>
                      <a:pt x="11" y="235"/>
                    </a:lnTo>
                    <a:lnTo>
                      <a:pt x="13" y="233"/>
                    </a:lnTo>
                    <a:lnTo>
                      <a:pt x="16" y="231"/>
                    </a:lnTo>
                    <a:lnTo>
                      <a:pt x="18" y="230"/>
                    </a:lnTo>
                    <a:lnTo>
                      <a:pt x="20" y="227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7"/>
              <p:cNvSpPr>
                <a:spLocks/>
              </p:cNvSpPr>
              <p:nvPr/>
            </p:nvSpPr>
            <p:spPr bwMode="auto">
              <a:xfrm>
                <a:off x="4228" y="2674"/>
                <a:ext cx="408" cy="404"/>
              </a:xfrm>
              <a:custGeom>
                <a:avLst/>
                <a:gdLst>
                  <a:gd name="T0" fmla="*/ 388 w 408"/>
                  <a:gd name="T1" fmla="*/ 239 h 404"/>
                  <a:gd name="T2" fmla="*/ 375 w 408"/>
                  <a:gd name="T3" fmla="*/ 274 h 404"/>
                  <a:gd name="T4" fmla="*/ 354 w 408"/>
                  <a:gd name="T5" fmla="*/ 301 h 404"/>
                  <a:gd name="T6" fmla="*/ 325 w 408"/>
                  <a:gd name="T7" fmla="*/ 315 h 404"/>
                  <a:gd name="T8" fmla="*/ 295 w 408"/>
                  <a:gd name="T9" fmla="*/ 316 h 404"/>
                  <a:gd name="T10" fmla="*/ 278 w 408"/>
                  <a:gd name="T11" fmla="*/ 335 h 404"/>
                  <a:gd name="T12" fmla="*/ 252 w 408"/>
                  <a:gd name="T13" fmla="*/ 360 h 404"/>
                  <a:gd name="T14" fmla="*/ 223 w 408"/>
                  <a:gd name="T15" fmla="*/ 376 h 404"/>
                  <a:gd name="T16" fmla="*/ 192 w 408"/>
                  <a:gd name="T17" fmla="*/ 384 h 404"/>
                  <a:gd name="T18" fmla="*/ 144 w 408"/>
                  <a:gd name="T19" fmla="*/ 381 h 404"/>
                  <a:gd name="T20" fmla="*/ 89 w 408"/>
                  <a:gd name="T21" fmla="*/ 350 h 404"/>
                  <a:gd name="T22" fmla="*/ 46 w 408"/>
                  <a:gd name="T23" fmla="*/ 295 h 404"/>
                  <a:gd name="T24" fmla="*/ 23 w 408"/>
                  <a:gd name="T25" fmla="*/ 222 h 404"/>
                  <a:gd name="T26" fmla="*/ 20 w 408"/>
                  <a:gd name="T27" fmla="*/ 156 h 404"/>
                  <a:gd name="T28" fmla="*/ 29 w 408"/>
                  <a:gd name="T29" fmla="*/ 110 h 404"/>
                  <a:gd name="T30" fmla="*/ 45 w 408"/>
                  <a:gd name="T31" fmla="*/ 67 h 404"/>
                  <a:gd name="T32" fmla="*/ 70 w 408"/>
                  <a:gd name="T33" fmla="*/ 31 h 404"/>
                  <a:gd name="T34" fmla="*/ 82 w 408"/>
                  <a:gd name="T35" fmla="*/ 12 h 404"/>
                  <a:gd name="T36" fmla="*/ 76 w 408"/>
                  <a:gd name="T37" fmla="*/ 5 h 404"/>
                  <a:gd name="T38" fmla="*/ 57 w 408"/>
                  <a:gd name="T39" fmla="*/ 17 h 404"/>
                  <a:gd name="T40" fmla="*/ 30 w 408"/>
                  <a:gd name="T41" fmla="*/ 57 h 404"/>
                  <a:gd name="T42" fmla="*/ 11 w 408"/>
                  <a:gd name="T43" fmla="*/ 103 h 404"/>
                  <a:gd name="T44" fmla="*/ 1 w 408"/>
                  <a:gd name="T45" fmla="*/ 153 h 404"/>
                  <a:gd name="T46" fmla="*/ 4 w 408"/>
                  <a:gd name="T47" fmla="*/ 225 h 404"/>
                  <a:gd name="T48" fmla="*/ 31 w 408"/>
                  <a:gd name="T49" fmla="*/ 305 h 404"/>
                  <a:gd name="T50" fmla="*/ 78 w 408"/>
                  <a:gd name="T51" fmla="*/ 367 h 404"/>
                  <a:gd name="T52" fmla="*/ 140 w 408"/>
                  <a:gd name="T53" fmla="*/ 400 h 404"/>
                  <a:gd name="T54" fmla="*/ 193 w 408"/>
                  <a:gd name="T55" fmla="*/ 403 h 404"/>
                  <a:gd name="T56" fmla="*/ 228 w 408"/>
                  <a:gd name="T57" fmla="*/ 394 h 404"/>
                  <a:gd name="T58" fmla="*/ 259 w 408"/>
                  <a:gd name="T59" fmla="*/ 376 h 404"/>
                  <a:gd name="T60" fmla="*/ 289 w 408"/>
                  <a:gd name="T61" fmla="*/ 350 h 404"/>
                  <a:gd name="T62" fmla="*/ 304 w 408"/>
                  <a:gd name="T63" fmla="*/ 336 h 404"/>
                  <a:gd name="T64" fmla="*/ 309 w 408"/>
                  <a:gd name="T65" fmla="*/ 336 h 404"/>
                  <a:gd name="T66" fmla="*/ 329 w 408"/>
                  <a:gd name="T67" fmla="*/ 334 h 404"/>
                  <a:gd name="T68" fmla="*/ 363 w 408"/>
                  <a:gd name="T69" fmla="*/ 317 h 404"/>
                  <a:gd name="T70" fmla="*/ 389 w 408"/>
                  <a:gd name="T71" fmla="*/ 286 h 404"/>
                  <a:gd name="T72" fmla="*/ 404 w 408"/>
                  <a:gd name="T73" fmla="*/ 246 h 404"/>
                  <a:gd name="T74" fmla="*/ 403 w 408"/>
                  <a:gd name="T75" fmla="*/ 223 h 404"/>
                  <a:gd name="T76" fmla="*/ 395 w 408"/>
                  <a:gd name="T77" fmla="*/ 220 h 404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408" h="404">
                    <a:moveTo>
                      <a:pt x="390" y="219"/>
                    </a:moveTo>
                    <a:lnTo>
                      <a:pt x="388" y="239"/>
                    </a:lnTo>
                    <a:lnTo>
                      <a:pt x="382" y="257"/>
                    </a:lnTo>
                    <a:lnTo>
                      <a:pt x="375" y="274"/>
                    </a:lnTo>
                    <a:lnTo>
                      <a:pt x="364" y="289"/>
                    </a:lnTo>
                    <a:lnTo>
                      <a:pt x="354" y="301"/>
                    </a:lnTo>
                    <a:lnTo>
                      <a:pt x="340" y="309"/>
                    </a:lnTo>
                    <a:lnTo>
                      <a:pt x="325" y="315"/>
                    </a:lnTo>
                    <a:lnTo>
                      <a:pt x="310" y="317"/>
                    </a:lnTo>
                    <a:lnTo>
                      <a:pt x="295" y="316"/>
                    </a:lnTo>
                    <a:lnTo>
                      <a:pt x="290" y="319"/>
                    </a:lnTo>
                    <a:lnTo>
                      <a:pt x="278" y="335"/>
                    </a:lnTo>
                    <a:lnTo>
                      <a:pt x="267" y="348"/>
                    </a:lnTo>
                    <a:lnTo>
                      <a:pt x="252" y="360"/>
                    </a:lnTo>
                    <a:lnTo>
                      <a:pt x="238" y="368"/>
                    </a:lnTo>
                    <a:lnTo>
                      <a:pt x="223" y="376"/>
                    </a:lnTo>
                    <a:lnTo>
                      <a:pt x="208" y="381"/>
                    </a:lnTo>
                    <a:lnTo>
                      <a:pt x="192" y="384"/>
                    </a:lnTo>
                    <a:lnTo>
                      <a:pt x="176" y="385"/>
                    </a:lnTo>
                    <a:lnTo>
                      <a:pt x="144" y="381"/>
                    </a:lnTo>
                    <a:lnTo>
                      <a:pt x="115" y="369"/>
                    </a:lnTo>
                    <a:lnTo>
                      <a:pt x="89" y="350"/>
                    </a:lnTo>
                    <a:lnTo>
                      <a:pt x="65" y="325"/>
                    </a:lnTo>
                    <a:lnTo>
                      <a:pt x="46" y="295"/>
                    </a:lnTo>
                    <a:lnTo>
                      <a:pt x="32" y="261"/>
                    </a:lnTo>
                    <a:lnTo>
                      <a:pt x="23" y="222"/>
                    </a:lnTo>
                    <a:lnTo>
                      <a:pt x="19" y="180"/>
                    </a:lnTo>
                    <a:lnTo>
                      <a:pt x="20" y="156"/>
                    </a:lnTo>
                    <a:lnTo>
                      <a:pt x="24" y="132"/>
                    </a:lnTo>
                    <a:lnTo>
                      <a:pt x="29" y="110"/>
                    </a:lnTo>
                    <a:lnTo>
                      <a:pt x="36" y="87"/>
                    </a:lnTo>
                    <a:lnTo>
                      <a:pt x="45" y="67"/>
                    </a:lnTo>
                    <a:lnTo>
                      <a:pt x="57" y="48"/>
                    </a:lnTo>
                    <a:lnTo>
                      <a:pt x="70" y="31"/>
                    </a:lnTo>
                    <a:lnTo>
                      <a:pt x="84" y="15"/>
                    </a:lnTo>
                    <a:lnTo>
                      <a:pt x="82" y="12"/>
                    </a:lnTo>
                    <a:lnTo>
                      <a:pt x="79" y="8"/>
                    </a:lnTo>
                    <a:lnTo>
                      <a:pt x="76" y="5"/>
                    </a:lnTo>
                    <a:lnTo>
                      <a:pt x="73" y="0"/>
                    </a:lnTo>
                    <a:lnTo>
                      <a:pt x="57" y="17"/>
                    </a:lnTo>
                    <a:lnTo>
                      <a:pt x="43" y="37"/>
                    </a:lnTo>
                    <a:lnTo>
                      <a:pt x="30" y="57"/>
                    </a:lnTo>
                    <a:lnTo>
                      <a:pt x="19" y="79"/>
                    </a:lnTo>
                    <a:lnTo>
                      <a:pt x="11" y="103"/>
                    </a:lnTo>
                    <a:lnTo>
                      <a:pt x="5" y="127"/>
                    </a:lnTo>
                    <a:lnTo>
                      <a:pt x="1" y="153"/>
                    </a:lnTo>
                    <a:lnTo>
                      <a:pt x="0" y="180"/>
                    </a:lnTo>
                    <a:lnTo>
                      <a:pt x="4" y="225"/>
                    </a:lnTo>
                    <a:lnTo>
                      <a:pt x="14" y="268"/>
                    </a:lnTo>
                    <a:lnTo>
                      <a:pt x="31" y="305"/>
                    </a:lnTo>
                    <a:lnTo>
                      <a:pt x="52" y="338"/>
                    </a:lnTo>
                    <a:lnTo>
                      <a:pt x="78" y="367"/>
                    </a:lnTo>
                    <a:lnTo>
                      <a:pt x="107" y="387"/>
                    </a:lnTo>
                    <a:lnTo>
                      <a:pt x="140" y="400"/>
                    </a:lnTo>
                    <a:lnTo>
                      <a:pt x="176" y="404"/>
                    </a:lnTo>
                    <a:lnTo>
                      <a:pt x="193" y="403"/>
                    </a:lnTo>
                    <a:lnTo>
                      <a:pt x="211" y="400"/>
                    </a:lnTo>
                    <a:lnTo>
                      <a:pt x="228" y="394"/>
                    </a:lnTo>
                    <a:lnTo>
                      <a:pt x="244" y="385"/>
                    </a:lnTo>
                    <a:lnTo>
                      <a:pt x="259" y="376"/>
                    </a:lnTo>
                    <a:lnTo>
                      <a:pt x="275" y="364"/>
                    </a:lnTo>
                    <a:lnTo>
                      <a:pt x="289" y="350"/>
                    </a:lnTo>
                    <a:lnTo>
                      <a:pt x="302" y="335"/>
                    </a:lnTo>
                    <a:lnTo>
                      <a:pt x="304" y="336"/>
                    </a:lnTo>
                    <a:lnTo>
                      <a:pt x="308" y="336"/>
                    </a:lnTo>
                    <a:lnTo>
                      <a:pt x="309" y="336"/>
                    </a:lnTo>
                    <a:lnTo>
                      <a:pt x="310" y="336"/>
                    </a:lnTo>
                    <a:lnTo>
                      <a:pt x="329" y="334"/>
                    </a:lnTo>
                    <a:lnTo>
                      <a:pt x="347" y="328"/>
                    </a:lnTo>
                    <a:lnTo>
                      <a:pt x="363" y="317"/>
                    </a:lnTo>
                    <a:lnTo>
                      <a:pt x="377" y="303"/>
                    </a:lnTo>
                    <a:lnTo>
                      <a:pt x="389" y="286"/>
                    </a:lnTo>
                    <a:lnTo>
                      <a:pt x="399" y="268"/>
                    </a:lnTo>
                    <a:lnTo>
                      <a:pt x="404" y="246"/>
                    </a:lnTo>
                    <a:lnTo>
                      <a:pt x="408" y="224"/>
                    </a:lnTo>
                    <a:lnTo>
                      <a:pt x="403" y="223"/>
                    </a:lnTo>
                    <a:lnTo>
                      <a:pt x="400" y="222"/>
                    </a:lnTo>
                    <a:lnTo>
                      <a:pt x="395" y="220"/>
                    </a:lnTo>
                    <a:lnTo>
                      <a:pt x="390" y="219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auto">
              <a:xfrm>
                <a:off x="4400" y="2443"/>
                <a:ext cx="20" cy="24"/>
              </a:xfrm>
              <a:custGeom>
                <a:avLst/>
                <a:gdLst>
                  <a:gd name="T0" fmla="*/ 20 w 20"/>
                  <a:gd name="T1" fmla="*/ 5 h 24"/>
                  <a:gd name="T2" fmla="*/ 19 w 20"/>
                  <a:gd name="T3" fmla="*/ 4 h 24"/>
                  <a:gd name="T4" fmla="*/ 18 w 20"/>
                  <a:gd name="T5" fmla="*/ 3 h 24"/>
                  <a:gd name="T6" fmla="*/ 17 w 20"/>
                  <a:gd name="T7" fmla="*/ 1 h 24"/>
                  <a:gd name="T8" fmla="*/ 16 w 20"/>
                  <a:gd name="T9" fmla="*/ 0 h 24"/>
                  <a:gd name="T10" fmla="*/ 1 w 20"/>
                  <a:gd name="T11" fmla="*/ 11 h 24"/>
                  <a:gd name="T12" fmla="*/ 0 w 20"/>
                  <a:gd name="T13" fmla="*/ 11 h 24"/>
                  <a:gd name="T14" fmla="*/ 0 w 20"/>
                  <a:gd name="T15" fmla="*/ 11 h 24"/>
                  <a:gd name="T16" fmla="*/ 0 w 20"/>
                  <a:gd name="T17" fmla="*/ 11 h 24"/>
                  <a:gd name="T18" fmla="*/ 0 w 20"/>
                  <a:gd name="T19" fmla="*/ 11 h 24"/>
                  <a:gd name="T20" fmla="*/ 4 w 20"/>
                  <a:gd name="T21" fmla="*/ 14 h 24"/>
                  <a:gd name="T22" fmla="*/ 7 w 20"/>
                  <a:gd name="T23" fmla="*/ 18 h 24"/>
                  <a:gd name="T24" fmla="*/ 11 w 20"/>
                  <a:gd name="T25" fmla="*/ 21 h 24"/>
                  <a:gd name="T26" fmla="*/ 14 w 20"/>
                  <a:gd name="T27" fmla="*/ 24 h 24"/>
                  <a:gd name="T28" fmla="*/ 14 w 20"/>
                  <a:gd name="T29" fmla="*/ 23 h 24"/>
                  <a:gd name="T30" fmla="*/ 16 w 20"/>
                  <a:gd name="T31" fmla="*/ 23 h 24"/>
                  <a:gd name="T32" fmla="*/ 16 w 20"/>
                  <a:gd name="T33" fmla="*/ 21 h 24"/>
                  <a:gd name="T34" fmla="*/ 16 w 20"/>
                  <a:gd name="T35" fmla="*/ 21 h 24"/>
                  <a:gd name="T36" fmla="*/ 20 w 20"/>
                  <a:gd name="T37" fmla="*/ 5 h 2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0" h="24">
                    <a:moveTo>
                      <a:pt x="20" y="5"/>
                    </a:moveTo>
                    <a:lnTo>
                      <a:pt x="19" y="4"/>
                    </a:lnTo>
                    <a:lnTo>
                      <a:pt x="18" y="3"/>
                    </a:lnTo>
                    <a:lnTo>
                      <a:pt x="17" y="1"/>
                    </a:lnTo>
                    <a:lnTo>
                      <a:pt x="16" y="0"/>
                    </a:lnTo>
                    <a:lnTo>
                      <a:pt x="1" y="11"/>
                    </a:lnTo>
                    <a:lnTo>
                      <a:pt x="0" y="11"/>
                    </a:lnTo>
                    <a:lnTo>
                      <a:pt x="4" y="14"/>
                    </a:lnTo>
                    <a:lnTo>
                      <a:pt x="7" y="18"/>
                    </a:lnTo>
                    <a:lnTo>
                      <a:pt x="11" y="21"/>
                    </a:lnTo>
                    <a:lnTo>
                      <a:pt x="14" y="24"/>
                    </a:lnTo>
                    <a:lnTo>
                      <a:pt x="14" y="23"/>
                    </a:lnTo>
                    <a:lnTo>
                      <a:pt x="16" y="23"/>
                    </a:lnTo>
                    <a:lnTo>
                      <a:pt x="16" y="21"/>
                    </a:lnTo>
                    <a:lnTo>
                      <a:pt x="20" y="5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auto">
              <a:xfrm>
                <a:off x="4353" y="2747"/>
                <a:ext cx="132" cy="132"/>
              </a:xfrm>
              <a:custGeom>
                <a:avLst/>
                <a:gdLst>
                  <a:gd name="T0" fmla="*/ 72 w 132"/>
                  <a:gd name="T1" fmla="*/ 132 h 132"/>
                  <a:gd name="T2" fmla="*/ 81 w 132"/>
                  <a:gd name="T3" fmla="*/ 131 h 132"/>
                  <a:gd name="T4" fmla="*/ 90 w 132"/>
                  <a:gd name="T5" fmla="*/ 130 h 132"/>
                  <a:gd name="T6" fmla="*/ 98 w 132"/>
                  <a:gd name="T7" fmla="*/ 126 h 132"/>
                  <a:gd name="T8" fmla="*/ 106 w 132"/>
                  <a:gd name="T9" fmla="*/ 122 h 132"/>
                  <a:gd name="T10" fmla="*/ 114 w 132"/>
                  <a:gd name="T11" fmla="*/ 116 h 132"/>
                  <a:gd name="T12" fmla="*/ 120 w 132"/>
                  <a:gd name="T13" fmla="*/ 109 h 132"/>
                  <a:gd name="T14" fmla="*/ 127 w 132"/>
                  <a:gd name="T15" fmla="*/ 100 h 132"/>
                  <a:gd name="T16" fmla="*/ 132 w 132"/>
                  <a:gd name="T17" fmla="*/ 92 h 132"/>
                  <a:gd name="T18" fmla="*/ 127 w 132"/>
                  <a:gd name="T19" fmla="*/ 90 h 132"/>
                  <a:gd name="T20" fmla="*/ 124 w 132"/>
                  <a:gd name="T21" fmla="*/ 87 h 132"/>
                  <a:gd name="T22" fmla="*/ 120 w 132"/>
                  <a:gd name="T23" fmla="*/ 85 h 132"/>
                  <a:gd name="T24" fmla="*/ 116 w 132"/>
                  <a:gd name="T25" fmla="*/ 83 h 132"/>
                  <a:gd name="T26" fmla="*/ 112 w 132"/>
                  <a:gd name="T27" fmla="*/ 90 h 132"/>
                  <a:gd name="T28" fmla="*/ 107 w 132"/>
                  <a:gd name="T29" fmla="*/ 96 h 132"/>
                  <a:gd name="T30" fmla="*/ 103 w 132"/>
                  <a:gd name="T31" fmla="*/ 100 h 132"/>
                  <a:gd name="T32" fmla="*/ 98 w 132"/>
                  <a:gd name="T33" fmla="*/ 105 h 132"/>
                  <a:gd name="T34" fmla="*/ 92 w 132"/>
                  <a:gd name="T35" fmla="*/ 109 h 132"/>
                  <a:gd name="T36" fmla="*/ 85 w 132"/>
                  <a:gd name="T37" fmla="*/ 111 h 132"/>
                  <a:gd name="T38" fmla="*/ 79 w 132"/>
                  <a:gd name="T39" fmla="*/ 113 h 132"/>
                  <a:gd name="T40" fmla="*/ 72 w 132"/>
                  <a:gd name="T41" fmla="*/ 113 h 132"/>
                  <a:gd name="T42" fmla="*/ 61 w 132"/>
                  <a:gd name="T43" fmla="*/ 112 h 132"/>
                  <a:gd name="T44" fmla="*/ 51 w 132"/>
                  <a:gd name="T45" fmla="*/ 107 h 132"/>
                  <a:gd name="T46" fmla="*/ 43 w 132"/>
                  <a:gd name="T47" fmla="*/ 100 h 132"/>
                  <a:gd name="T48" fmla="*/ 34 w 132"/>
                  <a:gd name="T49" fmla="*/ 92 h 132"/>
                  <a:gd name="T50" fmla="*/ 28 w 132"/>
                  <a:gd name="T51" fmla="*/ 80 h 132"/>
                  <a:gd name="T52" fmla="*/ 24 w 132"/>
                  <a:gd name="T53" fmla="*/ 69 h 132"/>
                  <a:gd name="T54" fmla="*/ 20 w 132"/>
                  <a:gd name="T55" fmla="*/ 54 h 132"/>
                  <a:gd name="T56" fmla="*/ 19 w 132"/>
                  <a:gd name="T57" fmla="*/ 39 h 132"/>
                  <a:gd name="T58" fmla="*/ 19 w 132"/>
                  <a:gd name="T59" fmla="*/ 33 h 132"/>
                  <a:gd name="T60" fmla="*/ 20 w 132"/>
                  <a:gd name="T61" fmla="*/ 27 h 132"/>
                  <a:gd name="T62" fmla="*/ 21 w 132"/>
                  <a:gd name="T63" fmla="*/ 21 h 132"/>
                  <a:gd name="T64" fmla="*/ 23 w 132"/>
                  <a:gd name="T65" fmla="*/ 16 h 132"/>
                  <a:gd name="T66" fmla="*/ 18 w 132"/>
                  <a:gd name="T67" fmla="*/ 12 h 132"/>
                  <a:gd name="T68" fmla="*/ 14 w 132"/>
                  <a:gd name="T69" fmla="*/ 8 h 132"/>
                  <a:gd name="T70" fmla="*/ 11 w 132"/>
                  <a:gd name="T71" fmla="*/ 5 h 132"/>
                  <a:gd name="T72" fmla="*/ 7 w 132"/>
                  <a:gd name="T73" fmla="*/ 0 h 132"/>
                  <a:gd name="T74" fmla="*/ 4 w 132"/>
                  <a:gd name="T75" fmla="*/ 10 h 132"/>
                  <a:gd name="T76" fmla="*/ 2 w 132"/>
                  <a:gd name="T77" fmla="*/ 19 h 132"/>
                  <a:gd name="T78" fmla="*/ 0 w 132"/>
                  <a:gd name="T79" fmla="*/ 30 h 132"/>
                  <a:gd name="T80" fmla="*/ 0 w 132"/>
                  <a:gd name="T81" fmla="*/ 39 h 132"/>
                  <a:gd name="T82" fmla="*/ 1 w 132"/>
                  <a:gd name="T83" fmla="*/ 58 h 132"/>
                  <a:gd name="T84" fmla="*/ 6 w 132"/>
                  <a:gd name="T85" fmla="*/ 76 h 132"/>
                  <a:gd name="T86" fmla="*/ 13 w 132"/>
                  <a:gd name="T87" fmla="*/ 91 h 132"/>
                  <a:gd name="T88" fmla="*/ 21 w 132"/>
                  <a:gd name="T89" fmla="*/ 105 h 132"/>
                  <a:gd name="T90" fmla="*/ 32 w 132"/>
                  <a:gd name="T91" fmla="*/ 117 h 132"/>
                  <a:gd name="T92" fmla="*/ 45 w 132"/>
                  <a:gd name="T93" fmla="*/ 125 h 132"/>
                  <a:gd name="T94" fmla="*/ 58 w 132"/>
                  <a:gd name="T95" fmla="*/ 130 h 132"/>
                  <a:gd name="T96" fmla="*/ 72 w 132"/>
                  <a:gd name="T97" fmla="*/ 132 h 13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32" h="132">
                    <a:moveTo>
                      <a:pt x="72" y="132"/>
                    </a:moveTo>
                    <a:lnTo>
                      <a:pt x="81" y="131"/>
                    </a:lnTo>
                    <a:lnTo>
                      <a:pt x="90" y="130"/>
                    </a:lnTo>
                    <a:lnTo>
                      <a:pt x="98" y="126"/>
                    </a:lnTo>
                    <a:lnTo>
                      <a:pt x="106" y="122"/>
                    </a:lnTo>
                    <a:lnTo>
                      <a:pt x="114" y="116"/>
                    </a:lnTo>
                    <a:lnTo>
                      <a:pt x="120" y="109"/>
                    </a:lnTo>
                    <a:lnTo>
                      <a:pt x="127" y="100"/>
                    </a:lnTo>
                    <a:lnTo>
                      <a:pt x="132" y="92"/>
                    </a:lnTo>
                    <a:lnTo>
                      <a:pt x="127" y="90"/>
                    </a:lnTo>
                    <a:lnTo>
                      <a:pt x="124" y="87"/>
                    </a:lnTo>
                    <a:lnTo>
                      <a:pt x="120" y="85"/>
                    </a:lnTo>
                    <a:lnTo>
                      <a:pt x="116" y="83"/>
                    </a:lnTo>
                    <a:lnTo>
                      <a:pt x="112" y="90"/>
                    </a:lnTo>
                    <a:lnTo>
                      <a:pt x="107" y="96"/>
                    </a:lnTo>
                    <a:lnTo>
                      <a:pt x="103" y="100"/>
                    </a:lnTo>
                    <a:lnTo>
                      <a:pt x="98" y="105"/>
                    </a:lnTo>
                    <a:lnTo>
                      <a:pt x="92" y="109"/>
                    </a:lnTo>
                    <a:lnTo>
                      <a:pt x="85" y="111"/>
                    </a:lnTo>
                    <a:lnTo>
                      <a:pt x="79" y="113"/>
                    </a:lnTo>
                    <a:lnTo>
                      <a:pt x="72" y="113"/>
                    </a:lnTo>
                    <a:lnTo>
                      <a:pt x="61" y="112"/>
                    </a:lnTo>
                    <a:lnTo>
                      <a:pt x="51" y="107"/>
                    </a:lnTo>
                    <a:lnTo>
                      <a:pt x="43" y="100"/>
                    </a:lnTo>
                    <a:lnTo>
                      <a:pt x="34" y="92"/>
                    </a:lnTo>
                    <a:lnTo>
                      <a:pt x="28" y="80"/>
                    </a:lnTo>
                    <a:lnTo>
                      <a:pt x="24" y="69"/>
                    </a:lnTo>
                    <a:lnTo>
                      <a:pt x="20" y="54"/>
                    </a:lnTo>
                    <a:lnTo>
                      <a:pt x="19" y="39"/>
                    </a:lnTo>
                    <a:lnTo>
                      <a:pt x="19" y="33"/>
                    </a:lnTo>
                    <a:lnTo>
                      <a:pt x="20" y="27"/>
                    </a:lnTo>
                    <a:lnTo>
                      <a:pt x="21" y="21"/>
                    </a:lnTo>
                    <a:lnTo>
                      <a:pt x="23" y="16"/>
                    </a:lnTo>
                    <a:lnTo>
                      <a:pt x="18" y="12"/>
                    </a:lnTo>
                    <a:lnTo>
                      <a:pt x="14" y="8"/>
                    </a:lnTo>
                    <a:lnTo>
                      <a:pt x="11" y="5"/>
                    </a:lnTo>
                    <a:lnTo>
                      <a:pt x="7" y="0"/>
                    </a:lnTo>
                    <a:lnTo>
                      <a:pt x="4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9"/>
                    </a:lnTo>
                    <a:lnTo>
                      <a:pt x="1" y="58"/>
                    </a:lnTo>
                    <a:lnTo>
                      <a:pt x="6" y="76"/>
                    </a:lnTo>
                    <a:lnTo>
                      <a:pt x="13" y="91"/>
                    </a:lnTo>
                    <a:lnTo>
                      <a:pt x="21" y="105"/>
                    </a:lnTo>
                    <a:lnTo>
                      <a:pt x="32" y="117"/>
                    </a:lnTo>
                    <a:lnTo>
                      <a:pt x="45" y="125"/>
                    </a:lnTo>
                    <a:lnTo>
                      <a:pt x="58" y="130"/>
                    </a:lnTo>
                    <a:lnTo>
                      <a:pt x="72" y="132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auto">
              <a:xfrm>
                <a:off x="4360" y="2693"/>
                <a:ext cx="137" cy="146"/>
              </a:xfrm>
              <a:custGeom>
                <a:avLst/>
                <a:gdLst>
                  <a:gd name="T0" fmla="*/ 16 w 137"/>
                  <a:gd name="T1" fmla="*/ 70 h 146"/>
                  <a:gd name="T2" fmla="*/ 19 w 137"/>
                  <a:gd name="T3" fmla="*/ 59 h 146"/>
                  <a:gd name="T4" fmla="*/ 23 w 137"/>
                  <a:gd name="T5" fmla="*/ 49 h 146"/>
                  <a:gd name="T6" fmla="*/ 28 w 137"/>
                  <a:gd name="T7" fmla="*/ 40 h 146"/>
                  <a:gd name="T8" fmla="*/ 34 w 137"/>
                  <a:gd name="T9" fmla="*/ 33 h 146"/>
                  <a:gd name="T10" fmla="*/ 41 w 137"/>
                  <a:gd name="T11" fmla="*/ 27 h 146"/>
                  <a:gd name="T12" fmla="*/ 49 w 137"/>
                  <a:gd name="T13" fmla="*/ 22 h 146"/>
                  <a:gd name="T14" fmla="*/ 57 w 137"/>
                  <a:gd name="T15" fmla="*/ 20 h 146"/>
                  <a:gd name="T16" fmla="*/ 65 w 137"/>
                  <a:gd name="T17" fmla="*/ 19 h 146"/>
                  <a:gd name="T18" fmla="*/ 76 w 137"/>
                  <a:gd name="T19" fmla="*/ 20 h 146"/>
                  <a:gd name="T20" fmla="*/ 86 w 137"/>
                  <a:gd name="T21" fmla="*/ 25 h 146"/>
                  <a:gd name="T22" fmla="*/ 96 w 137"/>
                  <a:gd name="T23" fmla="*/ 32 h 146"/>
                  <a:gd name="T24" fmla="*/ 103 w 137"/>
                  <a:gd name="T25" fmla="*/ 41 h 146"/>
                  <a:gd name="T26" fmla="*/ 110 w 137"/>
                  <a:gd name="T27" fmla="*/ 52 h 146"/>
                  <a:gd name="T28" fmla="*/ 115 w 137"/>
                  <a:gd name="T29" fmla="*/ 65 h 146"/>
                  <a:gd name="T30" fmla="*/ 118 w 137"/>
                  <a:gd name="T31" fmla="*/ 79 h 146"/>
                  <a:gd name="T32" fmla="*/ 119 w 137"/>
                  <a:gd name="T33" fmla="*/ 93 h 146"/>
                  <a:gd name="T34" fmla="*/ 118 w 137"/>
                  <a:gd name="T35" fmla="*/ 105 h 146"/>
                  <a:gd name="T36" fmla="*/ 116 w 137"/>
                  <a:gd name="T37" fmla="*/ 117 h 146"/>
                  <a:gd name="T38" fmla="*/ 113 w 137"/>
                  <a:gd name="T39" fmla="*/ 127 h 146"/>
                  <a:gd name="T40" fmla="*/ 109 w 137"/>
                  <a:gd name="T41" fmla="*/ 137 h 146"/>
                  <a:gd name="T42" fmla="*/ 113 w 137"/>
                  <a:gd name="T43" fmla="*/ 139 h 146"/>
                  <a:gd name="T44" fmla="*/ 117 w 137"/>
                  <a:gd name="T45" fmla="*/ 141 h 146"/>
                  <a:gd name="T46" fmla="*/ 120 w 137"/>
                  <a:gd name="T47" fmla="*/ 144 h 146"/>
                  <a:gd name="T48" fmla="*/ 125 w 137"/>
                  <a:gd name="T49" fmla="*/ 146 h 146"/>
                  <a:gd name="T50" fmla="*/ 131 w 137"/>
                  <a:gd name="T51" fmla="*/ 134 h 146"/>
                  <a:gd name="T52" fmla="*/ 135 w 137"/>
                  <a:gd name="T53" fmla="*/ 121 h 146"/>
                  <a:gd name="T54" fmla="*/ 136 w 137"/>
                  <a:gd name="T55" fmla="*/ 107 h 146"/>
                  <a:gd name="T56" fmla="*/ 137 w 137"/>
                  <a:gd name="T57" fmla="*/ 93 h 146"/>
                  <a:gd name="T58" fmla="*/ 136 w 137"/>
                  <a:gd name="T59" fmla="*/ 74 h 146"/>
                  <a:gd name="T60" fmla="*/ 131 w 137"/>
                  <a:gd name="T61" fmla="*/ 58 h 146"/>
                  <a:gd name="T62" fmla="*/ 125 w 137"/>
                  <a:gd name="T63" fmla="*/ 41 h 146"/>
                  <a:gd name="T64" fmla="*/ 116 w 137"/>
                  <a:gd name="T65" fmla="*/ 27 h 146"/>
                  <a:gd name="T66" fmla="*/ 105 w 137"/>
                  <a:gd name="T67" fmla="*/ 16 h 146"/>
                  <a:gd name="T68" fmla="*/ 93 w 137"/>
                  <a:gd name="T69" fmla="*/ 7 h 146"/>
                  <a:gd name="T70" fmla="*/ 79 w 137"/>
                  <a:gd name="T71" fmla="*/ 2 h 146"/>
                  <a:gd name="T72" fmla="*/ 65 w 137"/>
                  <a:gd name="T73" fmla="*/ 0 h 146"/>
                  <a:gd name="T74" fmla="*/ 54 w 137"/>
                  <a:gd name="T75" fmla="*/ 1 h 146"/>
                  <a:gd name="T76" fmla="*/ 45 w 137"/>
                  <a:gd name="T77" fmla="*/ 4 h 146"/>
                  <a:gd name="T78" fmla="*/ 36 w 137"/>
                  <a:gd name="T79" fmla="*/ 8 h 146"/>
                  <a:gd name="T80" fmla="*/ 26 w 137"/>
                  <a:gd name="T81" fmla="*/ 15 h 146"/>
                  <a:gd name="T82" fmla="*/ 18 w 137"/>
                  <a:gd name="T83" fmla="*/ 24 h 146"/>
                  <a:gd name="T84" fmla="*/ 11 w 137"/>
                  <a:gd name="T85" fmla="*/ 32 h 146"/>
                  <a:gd name="T86" fmla="*/ 5 w 137"/>
                  <a:gd name="T87" fmla="*/ 42 h 146"/>
                  <a:gd name="T88" fmla="*/ 0 w 137"/>
                  <a:gd name="T89" fmla="*/ 54 h 146"/>
                  <a:gd name="T90" fmla="*/ 4 w 137"/>
                  <a:gd name="T91" fmla="*/ 59 h 146"/>
                  <a:gd name="T92" fmla="*/ 7 w 137"/>
                  <a:gd name="T93" fmla="*/ 62 h 146"/>
                  <a:gd name="T94" fmla="*/ 11 w 137"/>
                  <a:gd name="T95" fmla="*/ 66 h 146"/>
                  <a:gd name="T96" fmla="*/ 16 w 137"/>
                  <a:gd name="T97" fmla="*/ 70 h 14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37" h="146">
                    <a:moveTo>
                      <a:pt x="16" y="70"/>
                    </a:moveTo>
                    <a:lnTo>
                      <a:pt x="19" y="59"/>
                    </a:lnTo>
                    <a:lnTo>
                      <a:pt x="23" y="49"/>
                    </a:lnTo>
                    <a:lnTo>
                      <a:pt x="28" y="40"/>
                    </a:lnTo>
                    <a:lnTo>
                      <a:pt x="34" y="33"/>
                    </a:lnTo>
                    <a:lnTo>
                      <a:pt x="41" y="27"/>
                    </a:lnTo>
                    <a:lnTo>
                      <a:pt x="49" y="22"/>
                    </a:lnTo>
                    <a:lnTo>
                      <a:pt x="57" y="20"/>
                    </a:lnTo>
                    <a:lnTo>
                      <a:pt x="65" y="19"/>
                    </a:lnTo>
                    <a:lnTo>
                      <a:pt x="76" y="20"/>
                    </a:lnTo>
                    <a:lnTo>
                      <a:pt x="86" y="25"/>
                    </a:lnTo>
                    <a:lnTo>
                      <a:pt x="96" y="32"/>
                    </a:lnTo>
                    <a:lnTo>
                      <a:pt x="103" y="41"/>
                    </a:lnTo>
                    <a:lnTo>
                      <a:pt x="110" y="52"/>
                    </a:lnTo>
                    <a:lnTo>
                      <a:pt x="115" y="65"/>
                    </a:lnTo>
                    <a:lnTo>
                      <a:pt x="118" y="79"/>
                    </a:lnTo>
                    <a:lnTo>
                      <a:pt x="119" y="93"/>
                    </a:lnTo>
                    <a:lnTo>
                      <a:pt x="118" y="105"/>
                    </a:lnTo>
                    <a:lnTo>
                      <a:pt x="116" y="117"/>
                    </a:lnTo>
                    <a:lnTo>
                      <a:pt x="113" y="127"/>
                    </a:lnTo>
                    <a:lnTo>
                      <a:pt x="109" y="137"/>
                    </a:lnTo>
                    <a:lnTo>
                      <a:pt x="113" y="139"/>
                    </a:lnTo>
                    <a:lnTo>
                      <a:pt x="117" y="141"/>
                    </a:lnTo>
                    <a:lnTo>
                      <a:pt x="120" y="144"/>
                    </a:lnTo>
                    <a:lnTo>
                      <a:pt x="125" y="146"/>
                    </a:lnTo>
                    <a:lnTo>
                      <a:pt x="131" y="134"/>
                    </a:lnTo>
                    <a:lnTo>
                      <a:pt x="135" y="121"/>
                    </a:lnTo>
                    <a:lnTo>
                      <a:pt x="136" y="107"/>
                    </a:lnTo>
                    <a:lnTo>
                      <a:pt x="137" y="93"/>
                    </a:lnTo>
                    <a:lnTo>
                      <a:pt x="136" y="74"/>
                    </a:lnTo>
                    <a:lnTo>
                      <a:pt x="131" y="58"/>
                    </a:lnTo>
                    <a:lnTo>
                      <a:pt x="125" y="41"/>
                    </a:lnTo>
                    <a:lnTo>
                      <a:pt x="116" y="27"/>
                    </a:lnTo>
                    <a:lnTo>
                      <a:pt x="105" y="16"/>
                    </a:lnTo>
                    <a:lnTo>
                      <a:pt x="93" y="7"/>
                    </a:lnTo>
                    <a:lnTo>
                      <a:pt x="79" y="2"/>
                    </a:lnTo>
                    <a:lnTo>
                      <a:pt x="65" y="0"/>
                    </a:lnTo>
                    <a:lnTo>
                      <a:pt x="54" y="1"/>
                    </a:lnTo>
                    <a:lnTo>
                      <a:pt x="45" y="4"/>
                    </a:lnTo>
                    <a:lnTo>
                      <a:pt x="36" y="8"/>
                    </a:lnTo>
                    <a:lnTo>
                      <a:pt x="26" y="15"/>
                    </a:lnTo>
                    <a:lnTo>
                      <a:pt x="18" y="24"/>
                    </a:lnTo>
                    <a:lnTo>
                      <a:pt x="11" y="32"/>
                    </a:lnTo>
                    <a:lnTo>
                      <a:pt x="5" y="42"/>
                    </a:lnTo>
                    <a:lnTo>
                      <a:pt x="0" y="54"/>
                    </a:lnTo>
                    <a:lnTo>
                      <a:pt x="4" y="59"/>
                    </a:lnTo>
                    <a:lnTo>
                      <a:pt x="7" y="62"/>
                    </a:lnTo>
                    <a:lnTo>
                      <a:pt x="11" y="66"/>
                    </a:lnTo>
                    <a:lnTo>
                      <a:pt x="16" y="70"/>
                    </a:lnTo>
                    <a:close/>
                  </a:path>
                </a:pathLst>
              </a:custGeom>
              <a:solidFill>
                <a:srgbClr val="004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31"/>
              <p:cNvSpPr>
                <a:spLocks/>
              </p:cNvSpPr>
              <p:nvPr/>
            </p:nvSpPr>
            <p:spPr bwMode="auto">
              <a:xfrm>
                <a:off x="2943" y="1772"/>
                <a:ext cx="750" cy="580"/>
              </a:xfrm>
              <a:custGeom>
                <a:avLst/>
                <a:gdLst>
                  <a:gd name="T0" fmla="*/ 408 w 750"/>
                  <a:gd name="T1" fmla="*/ 3 h 580"/>
                  <a:gd name="T2" fmla="*/ 419 w 750"/>
                  <a:gd name="T3" fmla="*/ 2 h 580"/>
                  <a:gd name="T4" fmla="*/ 430 w 750"/>
                  <a:gd name="T5" fmla="*/ 1 h 580"/>
                  <a:gd name="T6" fmla="*/ 440 w 750"/>
                  <a:gd name="T7" fmla="*/ 0 h 580"/>
                  <a:gd name="T8" fmla="*/ 461 w 750"/>
                  <a:gd name="T9" fmla="*/ 0 h 580"/>
                  <a:gd name="T10" fmla="*/ 494 w 750"/>
                  <a:gd name="T11" fmla="*/ 1 h 580"/>
                  <a:gd name="T12" fmla="*/ 529 w 750"/>
                  <a:gd name="T13" fmla="*/ 5 h 580"/>
                  <a:gd name="T14" fmla="*/ 565 w 750"/>
                  <a:gd name="T15" fmla="*/ 13 h 580"/>
                  <a:gd name="T16" fmla="*/ 603 w 750"/>
                  <a:gd name="T17" fmla="*/ 24 h 580"/>
                  <a:gd name="T18" fmla="*/ 642 w 750"/>
                  <a:gd name="T19" fmla="*/ 40 h 580"/>
                  <a:gd name="T20" fmla="*/ 682 w 750"/>
                  <a:gd name="T21" fmla="*/ 60 h 580"/>
                  <a:gd name="T22" fmla="*/ 724 w 750"/>
                  <a:gd name="T23" fmla="*/ 83 h 580"/>
                  <a:gd name="T24" fmla="*/ 747 w 750"/>
                  <a:gd name="T25" fmla="*/ 101 h 580"/>
                  <a:gd name="T26" fmla="*/ 750 w 750"/>
                  <a:gd name="T27" fmla="*/ 127 h 580"/>
                  <a:gd name="T28" fmla="*/ 749 w 750"/>
                  <a:gd name="T29" fmla="*/ 161 h 580"/>
                  <a:gd name="T30" fmla="*/ 734 w 750"/>
                  <a:gd name="T31" fmla="*/ 182 h 580"/>
                  <a:gd name="T32" fmla="*/ 712 w 750"/>
                  <a:gd name="T33" fmla="*/ 181 h 580"/>
                  <a:gd name="T34" fmla="*/ 695 w 750"/>
                  <a:gd name="T35" fmla="*/ 173 h 580"/>
                  <a:gd name="T36" fmla="*/ 670 w 750"/>
                  <a:gd name="T37" fmla="*/ 160 h 580"/>
                  <a:gd name="T38" fmla="*/ 639 w 750"/>
                  <a:gd name="T39" fmla="*/ 144 h 580"/>
                  <a:gd name="T40" fmla="*/ 602 w 750"/>
                  <a:gd name="T41" fmla="*/ 129 h 580"/>
                  <a:gd name="T42" fmla="*/ 559 w 750"/>
                  <a:gd name="T43" fmla="*/ 115 h 580"/>
                  <a:gd name="T44" fmla="*/ 513 w 750"/>
                  <a:gd name="T45" fmla="*/ 106 h 580"/>
                  <a:gd name="T46" fmla="*/ 463 w 750"/>
                  <a:gd name="T47" fmla="*/ 101 h 580"/>
                  <a:gd name="T48" fmla="*/ 410 w 750"/>
                  <a:gd name="T49" fmla="*/ 104 h 580"/>
                  <a:gd name="T50" fmla="*/ 354 w 750"/>
                  <a:gd name="T51" fmla="*/ 117 h 580"/>
                  <a:gd name="T52" fmla="*/ 299 w 750"/>
                  <a:gd name="T53" fmla="*/ 142 h 580"/>
                  <a:gd name="T54" fmla="*/ 241 w 750"/>
                  <a:gd name="T55" fmla="*/ 181 h 580"/>
                  <a:gd name="T56" fmla="*/ 185 w 750"/>
                  <a:gd name="T57" fmla="*/ 236 h 580"/>
                  <a:gd name="T58" fmla="*/ 129 w 750"/>
                  <a:gd name="T59" fmla="*/ 308 h 580"/>
                  <a:gd name="T60" fmla="*/ 75 w 750"/>
                  <a:gd name="T61" fmla="*/ 400 h 580"/>
                  <a:gd name="T62" fmla="*/ 24 w 750"/>
                  <a:gd name="T63" fmla="*/ 514 h 580"/>
                  <a:gd name="T64" fmla="*/ 1 w 750"/>
                  <a:gd name="T65" fmla="*/ 575 h 580"/>
                  <a:gd name="T66" fmla="*/ 10 w 750"/>
                  <a:gd name="T67" fmla="*/ 532 h 580"/>
                  <a:gd name="T68" fmla="*/ 30 w 750"/>
                  <a:gd name="T69" fmla="*/ 459 h 580"/>
                  <a:gd name="T70" fmla="*/ 62 w 750"/>
                  <a:gd name="T71" fmla="*/ 366 h 580"/>
                  <a:gd name="T72" fmla="*/ 108 w 750"/>
                  <a:gd name="T73" fmla="*/ 263 h 580"/>
                  <a:gd name="T74" fmla="*/ 170 w 750"/>
                  <a:gd name="T75" fmla="*/ 165 h 580"/>
                  <a:gd name="T76" fmla="*/ 249 w 750"/>
                  <a:gd name="T77" fmla="*/ 80 h 580"/>
                  <a:gd name="T78" fmla="*/ 346 w 750"/>
                  <a:gd name="T79" fmla="*/ 21 h 58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750" h="580">
                    <a:moveTo>
                      <a:pt x="403" y="4"/>
                    </a:moveTo>
                    <a:lnTo>
                      <a:pt x="408" y="3"/>
                    </a:lnTo>
                    <a:lnTo>
                      <a:pt x="413" y="3"/>
                    </a:lnTo>
                    <a:lnTo>
                      <a:pt x="419" y="2"/>
                    </a:lnTo>
                    <a:lnTo>
                      <a:pt x="424" y="1"/>
                    </a:lnTo>
                    <a:lnTo>
                      <a:pt x="430" y="1"/>
                    </a:lnTo>
                    <a:lnTo>
                      <a:pt x="434" y="0"/>
                    </a:lnTo>
                    <a:lnTo>
                      <a:pt x="440" y="0"/>
                    </a:lnTo>
                    <a:lnTo>
                      <a:pt x="446" y="0"/>
                    </a:lnTo>
                    <a:lnTo>
                      <a:pt x="461" y="0"/>
                    </a:lnTo>
                    <a:lnTo>
                      <a:pt x="478" y="0"/>
                    </a:lnTo>
                    <a:lnTo>
                      <a:pt x="494" y="1"/>
                    </a:lnTo>
                    <a:lnTo>
                      <a:pt x="512" y="2"/>
                    </a:lnTo>
                    <a:lnTo>
                      <a:pt x="529" y="5"/>
                    </a:lnTo>
                    <a:lnTo>
                      <a:pt x="546" y="9"/>
                    </a:lnTo>
                    <a:lnTo>
                      <a:pt x="565" y="13"/>
                    </a:lnTo>
                    <a:lnTo>
                      <a:pt x="584" y="18"/>
                    </a:lnTo>
                    <a:lnTo>
                      <a:pt x="603" y="24"/>
                    </a:lnTo>
                    <a:lnTo>
                      <a:pt x="622" y="31"/>
                    </a:lnTo>
                    <a:lnTo>
                      <a:pt x="642" y="40"/>
                    </a:lnTo>
                    <a:lnTo>
                      <a:pt x="662" y="49"/>
                    </a:lnTo>
                    <a:lnTo>
                      <a:pt x="682" y="60"/>
                    </a:lnTo>
                    <a:lnTo>
                      <a:pt x="703" y="70"/>
                    </a:lnTo>
                    <a:lnTo>
                      <a:pt x="724" y="83"/>
                    </a:lnTo>
                    <a:lnTo>
                      <a:pt x="745" y="96"/>
                    </a:lnTo>
                    <a:lnTo>
                      <a:pt x="747" y="101"/>
                    </a:lnTo>
                    <a:lnTo>
                      <a:pt x="748" y="111"/>
                    </a:lnTo>
                    <a:lnTo>
                      <a:pt x="750" y="127"/>
                    </a:lnTo>
                    <a:lnTo>
                      <a:pt x="750" y="143"/>
                    </a:lnTo>
                    <a:lnTo>
                      <a:pt x="749" y="161"/>
                    </a:lnTo>
                    <a:lnTo>
                      <a:pt x="743" y="174"/>
                    </a:lnTo>
                    <a:lnTo>
                      <a:pt x="734" y="182"/>
                    </a:lnTo>
                    <a:lnTo>
                      <a:pt x="718" y="183"/>
                    </a:lnTo>
                    <a:lnTo>
                      <a:pt x="712" y="181"/>
                    </a:lnTo>
                    <a:lnTo>
                      <a:pt x="705" y="177"/>
                    </a:lnTo>
                    <a:lnTo>
                      <a:pt x="695" y="173"/>
                    </a:lnTo>
                    <a:lnTo>
                      <a:pt x="684" y="167"/>
                    </a:lnTo>
                    <a:lnTo>
                      <a:pt x="670" y="160"/>
                    </a:lnTo>
                    <a:lnTo>
                      <a:pt x="656" y="153"/>
                    </a:lnTo>
                    <a:lnTo>
                      <a:pt x="639" y="144"/>
                    </a:lnTo>
                    <a:lnTo>
                      <a:pt x="622" y="137"/>
                    </a:lnTo>
                    <a:lnTo>
                      <a:pt x="602" y="129"/>
                    </a:lnTo>
                    <a:lnTo>
                      <a:pt x="582" y="122"/>
                    </a:lnTo>
                    <a:lnTo>
                      <a:pt x="559" y="115"/>
                    </a:lnTo>
                    <a:lnTo>
                      <a:pt x="537" y="110"/>
                    </a:lnTo>
                    <a:lnTo>
                      <a:pt x="513" y="106"/>
                    </a:lnTo>
                    <a:lnTo>
                      <a:pt x="489" y="102"/>
                    </a:lnTo>
                    <a:lnTo>
                      <a:pt x="463" y="101"/>
                    </a:lnTo>
                    <a:lnTo>
                      <a:pt x="437" y="102"/>
                    </a:lnTo>
                    <a:lnTo>
                      <a:pt x="410" y="104"/>
                    </a:lnTo>
                    <a:lnTo>
                      <a:pt x="383" y="110"/>
                    </a:lnTo>
                    <a:lnTo>
                      <a:pt x="354" y="117"/>
                    </a:lnTo>
                    <a:lnTo>
                      <a:pt x="327" y="129"/>
                    </a:lnTo>
                    <a:lnTo>
                      <a:pt x="299" y="142"/>
                    </a:lnTo>
                    <a:lnTo>
                      <a:pt x="269" y="160"/>
                    </a:lnTo>
                    <a:lnTo>
                      <a:pt x="241" y="181"/>
                    </a:lnTo>
                    <a:lnTo>
                      <a:pt x="213" y="207"/>
                    </a:lnTo>
                    <a:lnTo>
                      <a:pt x="185" y="236"/>
                    </a:lnTo>
                    <a:lnTo>
                      <a:pt x="156" y="269"/>
                    </a:lnTo>
                    <a:lnTo>
                      <a:pt x="129" y="308"/>
                    </a:lnTo>
                    <a:lnTo>
                      <a:pt x="102" y="352"/>
                    </a:lnTo>
                    <a:lnTo>
                      <a:pt x="75" y="400"/>
                    </a:lnTo>
                    <a:lnTo>
                      <a:pt x="49" y="454"/>
                    </a:lnTo>
                    <a:lnTo>
                      <a:pt x="24" y="514"/>
                    </a:lnTo>
                    <a:lnTo>
                      <a:pt x="0" y="580"/>
                    </a:lnTo>
                    <a:lnTo>
                      <a:pt x="1" y="575"/>
                    </a:lnTo>
                    <a:lnTo>
                      <a:pt x="4" y="558"/>
                    </a:lnTo>
                    <a:lnTo>
                      <a:pt x="10" y="532"/>
                    </a:lnTo>
                    <a:lnTo>
                      <a:pt x="18" y="499"/>
                    </a:lnTo>
                    <a:lnTo>
                      <a:pt x="30" y="459"/>
                    </a:lnTo>
                    <a:lnTo>
                      <a:pt x="44" y="414"/>
                    </a:lnTo>
                    <a:lnTo>
                      <a:pt x="62" y="366"/>
                    </a:lnTo>
                    <a:lnTo>
                      <a:pt x="83" y="315"/>
                    </a:lnTo>
                    <a:lnTo>
                      <a:pt x="108" y="263"/>
                    </a:lnTo>
                    <a:lnTo>
                      <a:pt x="137" y="214"/>
                    </a:lnTo>
                    <a:lnTo>
                      <a:pt x="170" y="165"/>
                    </a:lnTo>
                    <a:lnTo>
                      <a:pt x="207" y="120"/>
                    </a:lnTo>
                    <a:lnTo>
                      <a:pt x="249" y="80"/>
                    </a:lnTo>
                    <a:lnTo>
                      <a:pt x="295" y="47"/>
                    </a:lnTo>
                    <a:lnTo>
                      <a:pt x="346" y="21"/>
                    </a:lnTo>
                    <a:lnTo>
                      <a:pt x="403" y="4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32"/>
              <p:cNvSpPr>
                <a:spLocks/>
              </p:cNvSpPr>
              <p:nvPr/>
            </p:nvSpPr>
            <p:spPr bwMode="auto">
              <a:xfrm>
                <a:off x="3198" y="1862"/>
                <a:ext cx="100" cy="100"/>
              </a:xfrm>
              <a:custGeom>
                <a:avLst/>
                <a:gdLst>
                  <a:gd name="T0" fmla="*/ 100 w 100"/>
                  <a:gd name="T1" fmla="*/ 51 h 100"/>
                  <a:gd name="T2" fmla="*/ 99 w 100"/>
                  <a:gd name="T3" fmla="*/ 60 h 100"/>
                  <a:gd name="T4" fmla="*/ 97 w 100"/>
                  <a:gd name="T5" fmla="*/ 70 h 100"/>
                  <a:gd name="T6" fmla="*/ 92 w 100"/>
                  <a:gd name="T7" fmla="*/ 78 h 100"/>
                  <a:gd name="T8" fmla="*/ 86 w 100"/>
                  <a:gd name="T9" fmla="*/ 86 h 100"/>
                  <a:gd name="T10" fmla="*/ 78 w 100"/>
                  <a:gd name="T11" fmla="*/ 92 h 100"/>
                  <a:gd name="T12" fmla="*/ 70 w 100"/>
                  <a:gd name="T13" fmla="*/ 97 h 100"/>
                  <a:gd name="T14" fmla="*/ 60 w 100"/>
                  <a:gd name="T15" fmla="*/ 99 h 100"/>
                  <a:gd name="T16" fmla="*/ 50 w 100"/>
                  <a:gd name="T17" fmla="*/ 100 h 100"/>
                  <a:gd name="T18" fmla="*/ 40 w 100"/>
                  <a:gd name="T19" fmla="*/ 99 h 100"/>
                  <a:gd name="T20" fmla="*/ 31 w 100"/>
                  <a:gd name="T21" fmla="*/ 97 h 100"/>
                  <a:gd name="T22" fmla="*/ 23 w 100"/>
                  <a:gd name="T23" fmla="*/ 92 h 100"/>
                  <a:gd name="T24" fmla="*/ 14 w 100"/>
                  <a:gd name="T25" fmla="*/ 86 h 100"/>
                  <a:gd name="T26" fmla="*/ 9 w 100"/>
                  <a:gd name="T27" fmla="*/ 78 h 100"/>
                  <a:gd name="T28" fmla="*/ 4 w 100"/>
                  <a:gd name="T29" fmla="*/ 70 h 100"/>
                  <a:gd name="T30" fmla="*/ 1 w 100"/>
                  <a:gd name="T31" fmla="*/ 60 h 100"/>
                  <a:gd name="T32" fmla="*/ 0 w 100"/>
                  <a:gd name="T33" fmla="*/ 51 h 100"/>
                  <a:gd name="T34" fmla="*/ 1 w 100"/>
                  <a:gd name="T35" fmla="*/ 40 h 100"/>
                  <a:gd name="T36" fmla="*/ 4 w 100"/>
                  <a:gd name="T37" fmla="*/ 31 h 100"/>
                  <a:gd name="T38" fmla="*/ 9 w 100"/>
                  <a:gd name="T39" fmla="*/ 23 h 100"/>
                  <a:gd name="T40" fmla="*/ 14 w 100"/>
                  <a:gd name="T41" fmla="*/ 14 h 100"/>
                  <a:gd name="T42" fmla="*/ 23 w 100"/>
                  <a:gd name="T43" fmla="*/ 9 h 100"/>
                  <a:gd name="T44" fmla="*/ 31 w 100"/>
                  <a:gd name="T45" fmla="*/ 4 h 100"/>
                  <a:gd name="T46" fmla="*/ 40 w 100"/>
                  <a:gd name="T47" fmla="*/ 1 h 100"/>
                  <a:gd name="T48" fmla="*/ 50 w 100"/>
                  <a:gd name="T49" fmla="*/ 0 h 100"/>
                  <a:gd name="T50" fmla="*/ 60 w 100"/>
                  <a:gd name="T51" fmla="*/ 1 h 100"/>
                  <a:gd name="T52" fmla="*/ 70 w 100"/>
                  <a:gd name="T53" fmla="*/ 4 h 100"/>
                  <a:gd name="T54" fmla="*/ 78 w 100"/>
                  <a:gd name="T55" fmla="*/ 9 h 100"/>
                  <a:gd name="T56" fmla="*/ 86 w 100"/>
                  <a:gd name="T57" fmla="*/ 14 h 100"/>
                  <a:gd name="T58" fmla="*/ 92 w 100"/>
                  <a:gd name="T59" fmla="*/ 23 h 100"/>
                  <a:gd name="T60" fmla="*/ 97 w 100"/>
                  <a:gd name="T61" fmla="*/ 31 h 100"/>
                  <a:gd name="T62" fmla="*/ 99 w 100"/>
                  <a:gd name="T63" fmla="*/ 40 h 100"/>
                  <a:gd name="T64" fmla="*/ 100 w 100"/>
                  <a:gd name="T65" fmla="*/ 51 h 10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00" h="100">
                    <a:moveTo>
                      <a:pt x="100" y="51"/>
                    </a:moveTo>
                    <a:lnTo>
                      <a:pt x="99" y="60"/>
                    </a:lnTo>
                    <a:lnTo>
                      <a:pt x="97" y="70"/>
                    </a:lnTo>
                    <a:lnTo>
                      <a:pt x="92" y="78"/>
                    </a:lnTo>
                    <a:lnTo>
                      <a:pt x="86" y="86"/>
                    </a:lnTo>
                    <a:lnTo>
                      <a:pt x="78" y="92"/>
                    </a:lnTo>
                    <a:lnTo>
                      <a:pt x="70" y="97"/>
                    </a:lnTo>
                    <a:lnTo>
                      <a:pt x="60" y="99"/>
                    </a:lnTo>
                    <a:lnTo>
                      <a:pt x="50" y="100"/>
                    </a:lnTo>
                    <a:lnTo>
                      <a:pt x="40" y="99"/>
                    </a:lnTo>
                    <a:lnTo>
                      <a:pt x="31" y="97"/>
                    </a:lnTo>
                    <a:lnTo>
                      <a:pt x="23" y="92"/>
                    </a:lnTo>
                    <a:lnTo>
                      <a:pt x="14" y="86"/>
                    </a:lnTo>
                    <a:lnTo>
                      <a:pt x="9" y="78"/>
                    </a:lnTo>
                    <a:lnTo>
                      <a:pt x="4" y="70"/>
                    </a:lnTo>
                    <a:lnTo>
                      <a:pt x="1" y="60"/>
                    </a:lnTo>
                    <a:lnTo>
                      <a:pt x="0" y="51"/>
                    </a:lnTo>
                    <a:lnTo>
                      <a:pt x="1" y="40"/>
                    </a:lnTo>
                    <a:lnTo>
                      <a:pt x="4" y="31"/>
                    </a:lnTo>
                    <a:lnTo>
                      <a:pt x="9" y="23"/>
                    </a:lnTo>
                    <a:lnTo>
                      <a:pt x="14" y="14"/>
                    </a:lnTo>
                    <a:lnTo>
                      <a:pt x="23" y="9"/>
                    </a:lnTo>
                    <a:lnTo>
                      <a:pt x="31" y="4"/>
                    </a:lnTo>
                    <a:lnTo>
                      <a:pt x="40" y="1"/>
                    </a:lnTo>
                    <a:lnTo>
                      <a:pt x="50" y="0"/>
                    </a:lnTo>
                    <a:lnTo>
                      <a:pt x="60" y="1"/>
                    </a:lnTo>
                    <a:lnTo>
                      <a:pt x="70" y="4"/>
                    </a:lnTo>
                    <a:lnTo>
                      <a:pt x="78" y="9"/>
                    </a:lnTo>
                    <a:lnTo>
                      <a:pt x="86" y="14"/>
                    </a:lnTo>
                    <a:lnTo>
                      <a:pt x="92" y="23"/>
                    </a:lnTo>
                    <a:lnTo>
                      <a:pt x="97" y="31"/>
                    </a:lnTo>
                    <a:lnTo>
                      <a:pt x="99" y="40"/>
                    </a:lnTo>
                    <a:lnTo>
                      <a:pt x="100" y="5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183917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88206" y="1540597"/>
            <a:ext cx="7391400" cy="3968750"/>
            <a:chOff x="228600" y="609600"/>
            <a:chExt cx="7391400" cy="3968750"/>
          </a:xfrm>
        </p:grpSpPr>
        <p:cxnSp>
          <p:nvCxnSpPr>
            <p:cNvPr id="3" name="Straight Connector 2"/>
            <p:cNvCxnSpPr/>
            <p:nvPr/>
          </p:nvCxnSpPr>
          <p:spPr>
            <a:xfrm flipV="1">
              <a:off x="228600" y="24844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228600" y="627063"/>
              <a:ext cx="0" cy="3716337"/>
            </a:xfrm>
            <a:prstGeom prst="line">
              <a:avLst/>
            </a:prstGeom>
            <a:ln w="889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228600" y="33988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28600" y="15700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28600" y="6556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28600" y="4313238"/>
              <a:ext cx="7391400" cy="0"/>
            </a:xfrm>
            <a:prstGeom prst="line">
              <a:avLst/>
            </a:prstGeom>
            <a:ln w="889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620000" y="609600"/>
              <a:ext cx="0" cy="3733800"/>
            </a:xfrm>
            <a:prstGeom prst="line">
              <a:avLst/>
            </a:prstGeom>
            <a:ln w="889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10" name="Group 5"/>
            <p:cNvGrpSpPr>
              <a:grpSpLocks/>
            </p:cNvGrpSpPr>
            <p:nvPr/>
          </p:nvGrpSpPr>
          <p:grpSpPr bwMode="auto">
            <a:xfrm>
              <a:off x="457200" y="3275013"/>
              <a:ext cx="457200" cy="1303337"/>
              <a:chOff x="457200" y="3200400"/>
              <a:chExt cx="457200" cy="1303859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457200" y="3200400"/>
                <a:ext cx="0" cy="1303859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H="1">
                <a:off x="457200" y="3657783"/>
                <a:ext cx="457200" cy="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H="1">
                <a:off x="457200" y="3962705"/>
                <a:ext cx="457200" cy="0"/>
              </a:xfrm>
              <a:prstGeom prst="line">
                <a:avLst/>
              </a:prstGeom>
              <a:ln w="889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11" name="Picture 6" descr="C:\Users\Leal Casa\AppData\Local\Microsoft\Windows\Temporary Internet Files\Content.IE5\1JC8SKWT\MC900436252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72200" y="2338388"/>
              <a:ext cx="1166813" cy="1166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6" descr="C:\Users\Leal Casa\AppData\Local\Microsoft\Windows\Temporary Internet Files\Content.IE5\1JC8SKWT\MC900436252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24400" y="1447800"/>
              <a:ext cx="1166813" cy="116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6" descr="C:\Users\Leal Casa\AppData\Local\Microsoft\Windows\Temporary Internet Files\Content.IE5\1JC8SKWT\MC900436252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800" y="1447800"/>
              <a:ext cx="1166813" cy="116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6" descr="C:\Users\Leal Casa\AppData\Local\Microsoft\Windows\Temporary Internet Files\Content.IE5\1JC8SKWT\MC900436252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1447800"/>
              <a:ext cx="1166813" cy="116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95381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20</Words>
  <Application>Microsoft Office PowerPoint</Application>
  <PresentationFormat>On-screen Show (4:3)</PresentationFormat>
  <Paragraphs>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Morris</dc:creator>
  <cp:lastModifiedBy>donna dewaay</cp:lastModifiedBy>
  <cp:revision>2</cp:revision>
  <dcterms:created xsi:type="dcterms:W3CDTF">2013-02-25T14:34:34Z</dcterms:created>
  <dcterms:modified xsi:type="dcterms:W3CDTF">2013-03-15T17:30:34Z</dcterms:modified>
</cp:coreProperties>
</file>