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8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8/11/14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8/11/14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friction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83" t="1806" r="-1" b="5311"/>
          <a:stretch/>
        </p:blipFill>
        <p:spPr>
          <a:xfrm>
            <a:off x="285750" y="396875"/>
            <a:ext cx="8401050" cy="6286499"/>
          </a:xfrm>
        </p:spPr>
      </p:pic>
    </p:spTree>
    <p:extLst>
      <p:ext uri="{BB962C8B-B14F-4D97-AF65-F5344CB8AC3E}">
        <p14:creationId xmlns:p14="http://schemas.microsoft.com/office/powerpoint/2010/main" val="1244397708"/>
      </p:ext>
    </p:extLst>
  </p:cSld>
  <p:clrMapOvr>
    <a:masterClrMapping/>
  </p:clrMapOvr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Black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 McKenzie</dc:creator>
  <cp:lastModifiedBy>Anne McKenzie</cp:lastModifiedBy>
  <cp:revision>1</cp:revision>
  <dcterms:created xsi:type="dcterms:W3CDTF">2014-08-11T13:35:07Z</dcterms:created>
  <dcterms:modified xsi:type="dcterms:W3CDTF">2014-08-11T13:36:39Z</dcterms:modified>
</cp:coreProperties>
</file>