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2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8DB7BF-07DE-49E1-A983-2750B977C974}" type="datetimeFigureOut">
              <a:rPr lang="en-US" smtClean="0"/>
              <a:t>5/15/2015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AFB379-A1F8-4B1F-8588-356951D84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233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Activity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BF3FC-349F-421E-A400-4CF2145439F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5127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2AEB-4E22-40F5-8E45-FD9D84F7E654}" type="datetimeFigureOut">
              <a:rPr lang="en-US" smtClean="0"/>
              <a:t>5/15/2015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27A82-B160-41C5-9B5F-6629A9AA2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467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2AEB-4E22-40F5-8E45-FD9D84F7E654}" type="datetimeFigureOut">
              <a:rPr lang="en-US" smtClean="0"/>
              <a:t>5/15/2015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27A82-B160-41C5-9B5F-6629A9AA2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869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2AEB-4E22-40F5-8E45-FD9D84F7E654}" type="datetimeFigureOut">
              <a:rPr lang="en-US" smtClean="0"/>
              <a:t>5/15/2015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27A82-B160-41C5-9B5F-6629A9AA2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676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2AEB-4E22-40F5-8E45-FD9D84F7E654}" type="datetimeFigureOut">
              <a:rPr lang="en-US" smtClean="0"/>
              <a:t>5/15/2015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27A82-B160-41C5-9B5F-6629A9AA2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296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2AEB-4E22-40F5-8E45-FD9D84F7E654}" type="datetimeFigureOut">
              <a:rPr lang="en-US" smtClean="0"/>
              <a:t>5/15/2015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27A82-B160-41C5-9B5F-6629A9AA2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824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2AEB-4E22-40F5-8E45-FD9D84F7E654}" type="datetimeFigureOut">
              <a:rPr lang="en-US" smtClean="0"/>
              <a:t>5/15/2015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27A82-B160-41C5-9B5F-6629A9AA2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253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2AEB-4E22-40F5-8E45-FD9D84F7E654}" type="datetimeFigureOut">
              <a:rPr lang="en-US" smtClean="0"/>
              <a:t>5/15/2015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27A82-B160-41C5-9B5F-6629A9AA2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615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2AEB-4E22-40F5-8E45-FD9D84F7E654}" type="datetimeFigureOut">
              <a:rPr lang="en-US" smtClean="0"/>
              <a:t>5/15/2015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27A82-B160-41C5-9B5F-6629A9AA2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028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2AEB-4E22-40F5-8E45-FD9D84F7E654}" type="datetimeFigureOut">
              <a:rPr lang="en-US" smtClean="0"/>
              <a:t>5/15/2015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27A82-B160-41C5-9B5F-6629A9AA2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872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2AEB-4E22-40F5-8E45-FD9D84F7E654}" type="datetimeFigureOut">
              <a:rPr lang="en-US" smtClean="0"/>
              <a:t>5/15/2015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27A82-B160-41C5-9B5F-6629A9AA2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052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2AEB-4E22-40F5-8E45-FD9D84F7E654}" type="datetimeFigureOut">
              <a:rPr lang="en-US" smtClean="0"/>
              <a:t>5/15/2015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27A82-B160-41C5-9B5F-6629A9AA2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499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612AEB-4E22-40F5-8E45-FD9D84F7E654}" type="datetimeFigureOut">
              <a:rPr lang="en-US" smtClean="0"/>
              <a:t>5/15/2015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327A82-B160-41C5-9B5F-6629A9AA2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146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5562600"/>
            <a:ext cx="7543800" cy="685800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/>
              <a:t>College Admission Line Up</a:t>
            </a:r>
            <a:endParaRPr lang="en-US" sz="40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234590"/>
              </p:ext>
            </p:extLst>
          </p:nvPr>
        </p:nvGraphicFramePr>
        <p:xfrm>
          <a:off x="838200" y="685800"/>
          <a:ext cx="73914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3800"/>
                <a:gridCol w="2463800"/>
                <a:gridCol w="2463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Strength of Curriculum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Overall GPA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Extra</a:t>
                      </a:r>
                    </a:p>
                    <a:p>
                      <a:pPr algn="ctr"/>
                      <a:r>
                        <a:rPr lang="en-US" sz="2800" b="1" dirty="0" smtClean="0"/>
                        <a:t>Curricular Activities</a:t>
                      </a:r>
                      <a:endParaRPr lang="en-US" sz="2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Class Rank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Grades in College Prep Classes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Application Essay</a:t>
                      </a:r>
                      <a:endParaRPr lang="en-US" sz="2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Counselor Teacher Recs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Students</a:t>
                      </a:r>
                      <a:r>
                        <a:rPr lang="en-US" sz="2800" b="1" baseline="0" dirty="0" smtClean="0"/>
                        <a:t> Level of Interest in Attending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ACT/SAT Scores</a:t>
                      </a:r>
                      <a:endParaRPr lang="en-US" sz="28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3483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34</Words>
  <Application>Microsoft Office PowerPoint</Application>
  <PresentationFormat>On-screen Show (4:3)</PresentationFormat>
  <Paragraphs>13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College Admission Line Up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Admission Line Up</dc:title>
  <dc:creator>Windows User</dc:creator>
  <cp:lastModifiedBy>Windows User</cp:lastModifiedBy>
  <cp:revision>2</cp:revision>
  <dcterms:created xsi:type="dcterms:W3CDTF">2015-05-15T17:09:33Z</dcterms:created>
  <dcterms:modified xsi:type="dcterms:W3CDTF">2015-05-15T17:22:37Z</dcterms:modified>
</cp:coreProperties>
</file>