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70" r:id="rId7"/>
    <p:sldId id="272" r:id="rId8"/>
    <p:sldId id="269" r:id="rId9"/>
    <p:sldId id="271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-972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BE789-0BD9-4072-BC5A-C0FD2A69010A}" type="datetimeFigureOut">
              <a:rPr lang="en-US" smtClean="0"/>
              <a:t>12/8/2013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3E49D-3584-4331-AD2F-BB7573547D1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BE789-0BD9-4072-BC5A-C0FD2A69010A}" type="datetimeFigureOut">
              <a:rPr lang="en-US" smtClean="0"/>
              <a:t>12/8/2013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3E49D-3584-4331-AD2F-BB7573547D1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BE789-0BD9-4072-BC5A-C0FD2A69010A}" type="datetimeFigureOut">
              <a:rPr lang="en-US" smtClean="0"/>
              <a:t>12/8/2013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3E49D-3584-4331-AD2F-BB7573547D1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BE789-0BD9-4072-BC5A-C0FD2A69010A}" type="datetimeFigureOut">
              <a:rPr lang="en-US" smtClean="0"/>
              <a:t>12/8/2013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3E49D-3584-4331-AD2F-BB7573547D1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BE789-0BD9-4072-BC5A-C0FD2A69010A}" type="datetimeFigureOut">
              <a:rPr lang="en-US" smtClean="0"/>
              <a:t>12/8/2013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3E49D-3584-4331-AD2F-BB7573547D1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BE789-0BD9-4072-BC5A-C0FD2A69010A}" type="datetimeFigureOut">
              <a:rPr lang="en-US" smtClean="0"/>
              <a:t>12/8/2013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3E49D-3584-4331-AD2F-BB7573547D1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BE789-0BD9-4072-BC5A-C0FD2A69010A}" type="datetimeFigureOut">
              <a:rPr lang="en-US" smtClean="0"/>
              <a:t>12/8/2013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3E49D-3584-4331-AD2F-BB7573547D1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BE789-0BD9-4072-BC5A-C0FD2A69010A}" type="datetimeFigureOut">
              <a:rPr lang="en-US" smtClean="0"/>
              <a:t>12/8/2013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3E49D-3584-4331-AD2F-BB7573547D1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BE789-0BD9-4072-BC5A-C0FD2A69010A}" type="datetimeFigureOut">
              <a:rPr lang="en-US" smtClean="0"/>
              <a:t>12/8/2013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3E49D-3584-4331-AD2F-BB7573547D1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BE789-0BD9-4072-BC5A-C0FD2A69010A}" type="datetimeFigureOut">
              <a:rPr lang="en-US" smtClean="0"/>
              <a:t>12/8/2013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3E49D-3584-4331-AD2F-BB7573547D1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BE789-0BD9-4072-BC5A-C0FD2A69010A}" type="datetimeFigureOut">
              <a:rPr lang="en-US" smtClean="0"/>
              <a:t>12/8/2013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3E49D-3584-4331-AD2F-BB7573547D1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3BE789-0BD9-4072-BC5A-C0FD2A69010A}" type="datetimeFigureOut">
              <a:rPr lang="en-US" smtClean="0"/>
              <a:t>12/8/2013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03E49D-3584-4331-AD2F-BB7573547D1C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7" Type="http://schemas.openxmlformats.org/officeDocument/2006/relationships/image" Target="../media/image18.jpeg"/><Relationship Id="rId2" Type="http://schemas.openxmlformats.org/officeDocument/2006/relationships/hyperlink" Target="http://www.bing.com/images/search?q=two-point+perspective+images&amp;id=E078BD1BA552F064CA02E0908D90BEBD3B1C134F&amp;FORM=IQFRBA#view=detail&amp;id=86078C7E0E23A04B35BBBA230C234A37DB8C2041&amp;selectedIndex=10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bing.com/images/search?q=two-point+perspective+images&amp;id=E078BD1BA552F064CA02E0908D90BEBD3B1C134F&amp;FORM=IQFRBA#view=detail&amp;id=A7E881657F9D20BB33F0E18851E6E5F0E65B34D0&amp;selectedIndex=15" TargetMode="External"/><Relationship Id="rId5" Type="http://schemas.openxmlformats.org/officeDocument/2006/relationships/image" Target="../media/image17.jpeg"/><Relationship Id="rId4" Type="http://schemas.openxmlformats.org/officeDocument/2006/relationships/image" Target="../media/image16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hyperlink" Target="http://www.bing.com/images/search?q=two+pont+perspective+images&amp;id=21B14F0A6E94C63125DCC1EA26DFE6B3BE7CED89&amp;FORM=IQFRBA#view=detail&amp;id=D5B85725901A7BE5D22C3680FA137E54C6BA1EF7&amp;selectedIndex=2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hyperlink" Target="http://0.tqn.com/d/drawsketch/1/0/I/O/2perpsective3vanishing.jpg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jpeg"/><Relationship Id="rId4" Type="http://schemas.openxmlformats.org/officeDocument/2006/relationships/hyperlink" Target="http://0.tqn.com/d/drawsketch/1/0/H/O/2perpsective2edge.jpg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hyperlink" Target="http://0.tqn.com/d/drawsketch/1/0/J/O/2perpsective4sides.jpg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jpeg"/><Relationship Id="rId4" Type="http://schemas.openxmlformats.org/officeDocument/2006/relationships/hyperlink" Target="http://0.tqn.com/d/drawsketch/1/0/K/O/2perpsective5vanishing.jpg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hyperlink" Target="http://0.tqn.com/d/drawsketch/1/0/M/O/2perpsective7finish.jpg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jpeg"/><Relationship Id="rId4" Type="http://schemas.openxmlformats.org/officeDocument/2006/relationships/hyperlink" Target="http://www.bing.com/images/search?q=two-point+perspective+images&amp;id=E078BD1BA552F064CA02E0908D90BEBD3B1C134F&amp;FORM=IQFRBA#view=detail&amp;id=4C67A36CF6D67BBC352E185828F8E18D60F85D9F&amp;selectedIndex=44" TargetMode="Externa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 descr="Two point perspective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4287" y="0"/>
            <a:ext cx="9172575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Picture 3" descr="http://image.slidesharecdn.com/twopointperspective-110212174025-phpapp02/95/slide-7-728.jpg?cb=1297554054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33337" y="-25003"/>
            <a:ext cx="9210675" cy="69080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 descr="http://image.slidesharecdn.com/twopointperspective-110212174025-phpapp02/95/slide-8-728.jpg?cb=1297554054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9050" y="-14287"/>
            <a:ext cx="9182100" cy="6886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 descr="http://www.creativefreedom.co.uk/icon-designers-blog/wp-content/uploads/2012/05/two-point-perspective.pn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1475" y="781050"/>
            <a:ext cx="8401050" cy="529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0" y="1295400"/>
            <a:ext cx="1752600" cy="122238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pic>
        <p:nvPicPr>
          <p:cNvPr id="4" name="Content Placeholder 3" descr="http://ts4.mm.bing.net/th?id=H.4673690155090267&amp;w=246&amp;h=180&amp;c=7&amp;rs=1&amp;pid=1.7">
            <a:hlinkClick r:id="rId2"/>
          </p:cNvPr>
          <p:cNvPicPr>
            <a:picLocks noGrp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38200" y="533400"/>
            <a:ext cx="3505200" cy="251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4" descr="http://ts1.mm.bing.net/th?id=H.4626527125177306&amp;pid=1.9&amp;m=&amp;w=300&amp;h=300&amp;p=0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953000" y="838200"/>
            <a:ext cx="3609975" cy="220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5" descr="http://ts2.mm.bing.net/th?id=H.4871709606806597&amp;pid=1.7"/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09600" y="3733800"/>
            <a:ext cx="3331493" cy="251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6" descr="http://ts4.mm.bing.net/th?id=H.4511765610432059&amp;w=259&amp;h=182&amp;c=7&amp;rs=1&amp;pid=1.7">
            <a:hlinkClick r:id="rId6"/>
          </p:cNvPr>
          <p:cNvPicPr/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4876800" y="3886200"/>
            <a:ext cx="3724275" cy="2466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0" y="1981200"/>
            <a:ext cx="2819400" cy="609600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pic>
        <p:nvPicPr>
          <p:cNvPr id="4" name="Content Placeholder 3" descr="http://ts3.mm.bing.net/th?id=H.5054829791938778&amp;w=257&amp;h=180&amp;c=7&amp;rs=1&amp;pid=1.7">
            <a:hlinkClick r:id="rId2"/>
          </p:cNvPr>
          <p:cNvPicPr>
            <a:picLocks noGrp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-152400" y="152400"/>
            <a:ext cx="8915400" cy="632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 descr="http://image.slidesharecdn.com/twopointperspective-110212174025-phpapp02/95/slide-9-728.jpg?cb=1297554054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4488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 descr="http://image.slidesharecdn.com/twopointperspective-110212174025-phpapp02/95/slide-10-728.jpg?cb=1297554054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228600"/>
            <a:ext cx="9144000" cy="708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 descr="http://image.slidesharecdn.com/twopointperspective-110212174025-phpapp02/95/slide-11-728.jpg?cb=1297554054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152399"/>
            <a:ext cx="9448800" cy="70103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 descr="http://image.slidesharecdn.com/twopointperspective-110212174025-phpapp02/95/slide-2-728.jpg?cb=1297554054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465" y="-14287"/>
            <a:ext cx="9135070" cy="6886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 descr="http://image.slidesharecdn.com/twopointperspective-110212174025-phpapp02/95/slide-4-728.jpg?cb=1297554054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575" y="21431"/>
            <a:ext cx="9086850" cy="681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 descr="http://image.slidesharecdn.com/twopointperspective-110212174025-phpapp02/95/slide-2-728.jpg?cb=1297554054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50800" y="-38100"/>
            <a:ext cx="9245600" cy="693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438400"/>
            <a:ext cx="8229600" cy="990600"/>
          </a:xfrm>
        </p:spPr>
        <p:txBody>
          <a:bodyPr>
            <a:normAutofit/>
          </a:bodyPr>
          <a:lstStyle/>
          <a:p>
            <a:pPr algn="l"/>
            <a:r>
              <a:rPr lang="en-US" sz="1800" dirty="0" smtClean="0"/>
              <a:t>1.) </a:t>
            </a:r>
            <a:r>
              <a:rPr lang="en-US" sz="2000" dirty="0" smtClean="0"/>
              <a:t>Draw the </a:t>
            </a:r>
            <a:r>
              <a:rPr lang="en-US" sz="2000" b="1" dirty="0" smtClean="0"/>
              <a:t>eye level </a:t>
            </a:r>
            <a:r>
              <a:rPr lang="en-US" sz="2000" dirty="0" smtClean="0"/>
              <a:t>line</a:t>
            </a:r>
            <a:r>
              <a:rPr lang="en-US" sz="1800" dirty="0" smtClean="0"/>
              <a:t>.     2.)  </a:t>
            </a:r>
            <a:r>
              <a:rPr lang="en-US" sz="2000" dirty="0" smtClean="0"/>
              <a:t>Draw the closet corner of your box- </a:t>
            </a:r>
            <a:r>
              <a:rPr lang="en-US" sz="2000" b="1" dirty="0" smtClean="0"/>
              <a:t>vertically. </a:t>
            </a:r>
            <a:endParaRPr lang="en-US" sz="2000" b="1" dirty="0"/>
          </a:p>
        </p:txBody>
      </p:sp>
      <p:pic>
        <p:nvPicPr>
          <p:cNvPr id="5" name="Picture 4" descr="Draw Two-Point Perspective">
            <a:hlinkClick r:id="rId2" tgtFrame="&quot;_blank&quot;" tooltip="&quot;View Full-Size&quot;"/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352800" y="3276600"/>
            <a:ext cx="5334000" cy="243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Content Placeholder 6" descr="Draw Two-Point Perspective">
            <a:hlinkClick r:id="rId4" tgtFrame="&quot;_blank&quot;" tooltip="&quot;View Full-Size&quot;"/>
          </p:cNvPr>
          <p:cNvPicPr>
            <a:picLocks noGrp="1"/>
          </p:cNvPicPr>
          <p:nvPr>
            <p:ph idx="1"/>
          </p:nvPr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04800" y="457200"/>
            <a:ext cx="4572000" cy="205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Rectangle 7"/>
          <p:cNvSpPr/>
          <p:nvPr/>
        </p:nvSpPr>
        <p:spPr>
          <a:xfrm>
            <a:off x="609600" y="5875824"/>
            <a:ext cx="80772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3.) </a:t>
            </a:r>
            <a:r>
              <a:rPr lang="en-US" b="1" dirty="0" smtClean="0"/>
              <a:t> </a:t>
            </a:r>
            <a:r>
              <a:rPr lang="en-US" sz="2000" b="1" dirty="0" smtClean="0"/>
              <a:t>Connect </a:t>
            </a:r>
            <a:r>
              <a:rPr lang="en-US" sz="2000" dirty="0" smtClean="0"/>
              <a:t>corner top to </a:t>
            </a:r>
            <a:r>
              <a:rPr lang="en-US" sz="2000" b="1" dirty="0" smtClean="0"/>
              <a:t>vanishing point</a:t>
            </a:r>
            <a:r>
              <a:rPr lang="en-US" sz="2000" dirty="0" smtClean="0"/>
              <a:t>.     4.)  Repeat with bottom corner</a:t>
            </a:r>
            <a:r>
              <a:rPr lang="en-US" dirty="0" smtClean="0"/>
              <a:t>. 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438400"/>
            <a:ext cx="8229600" cy="990600"/>
          </a:xfrm>
        </p:spPr>
        <p:txBody>
          <a:bodyPr>
            <a:normAutofit/>
          </a:bodyPr>
          <a:lstStyle/>
          <a:p>
            <a:pPr algn="l"/>
            <a:r>
              <a:rPr lang="en-US" sz="2000" dirty="0"/>
              <a:t>5</a:t>
            </a:r>
            <a:r>
              <a:rPr lang="en-US" sz="2000" dirty="0" smtClean="0"/>
              <a:t>.)  </a:t>
            </a:r>
            <a:r>
              <a:rPr lang="en-US" sz="2400" dirty="0" smtClean="0"/>
              <a:t>Determine </a:t>
            </a:r>
            <a:r>
              <a:rPr lang="en-US" sz="2400" b="1" dirty="0" smtClean="0"/>
              <a:t>depth</a:t>
            </a:r>
            <a:r>
              <a:rPr lang="en-US" sz="2400" dirty="0" smtClean="0"/>
              <a:t> of box.     Mark with </a:t>
            </a:r>
            <a:r>
              <a:rPr lang="en-US" sz="2400" b="1" dirty="0" smtClean="0"/>
              <a:t>vertical </a:t>
            </a:r>
            <a:r>
              <a:rPr lang="en-US" sz="2400" dirty="0" smtClean="0"/>
              <a:t>lines.</a:t>
            </a:r>
            <a:endParaRPr lang="en-US" sz="2400" b="1" dirty="0"/>
          </a:p>
        </p:txBody>
      </p:sp>
      <p:sp>
        <p:nvSpPr>
          <p:cNvPr id="8" name="Rectangle 7"/>
          <p:cNvSpPr/>
          <p:nvPr/>
        </p:nvSpPr>
        <p:spPr>
          <a:xfrm>
            <a:off x="457200" y="5867400"/>
            <a:ext cx="84582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3.) </a:t>
            </a:r>
            <a:r>
              <a:rPr lang="en-US" b="1" dirty="0" smtClean="0"/>
              <a:t> </a:t>
            </a:r>
            <a:r>
              <a:rPr lang="en-US" sz="2400" b="1" dirty="0" smtClean="0"/>
              <a:t>Connect </a:t>
            </a:r>
            <a:r>
              <a:rPr lang="en-US" sz="2400" dirty="0" smtClean="0"/>
              <a:t>right and left corners to vanishing point</a:t>
            </a:r>
            <a:r>
              <a:rPr lang="en-US" b="1" dirty="0" smtClean="0"/>
              <a:t>. </a:t>
            </a:r>
            <a:r>
              <a:rPr lang="en-US" dirty="0" smtClean="0"/>
              <a:t> </a:t>
            </a:r>
            <a:endParaRPr lang="en-US" dirty="0"/>
          </a:p>
        </p:txBody>
      </p:sp>
      <p:pic>
        <p:nvPicPr>
          <p:cNvPr id="6" name="Picture 5" descr="how to draw two point perspective">
            <a:hlinkClick r:id="rId2" tgtFrame="&quot;_blank&quot;" tooltip="&quot;View Full-Size&quot;"/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90600" y="0"/>
            <a:ext cx="4162425" cy="2819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Content Placeholder 9"/>
          <p:cNvSpPr>
            <a:spLocks noGrp="1"/>
          </p:cNvSpPr>
          <p:nvPr>
            <p:ph idx="1"/>
          </p:nvPr>
        </p:nvSpPr>
        <p:spPr>
          <a:xfrm>
            <a:off x="9372600" y="2590800"/>
            <a:ext cx="990600" cy="533400"/>
          </a:xfrm>
        </p:spPr>
        <p:txBody>
          <a:bodyPr>
            <a:normAutofit lnSpcReduction="10000"/>
          </a:bodyPr>
          <a:lstStyle/>
          <a:p>
            <a:pPr>
              <a:buNone/>
            </a:pPr>
            <a:endParaRPr lang="en-US" dirty="0"/>
          </a:p>
        </p:txBody>
      </p:sp>
      <p:pic>
        <p:nvPicPr>
          <p:cNvPr id="11" name="Picture 10" descr="drawing two point perspective">
            <a:hlinkClick r:id="rId4" tgtFrame="&quot;_blank&quot;" tooltip="&quot;View Full-Size&quot;"/>
          </p:cNvPr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352800" y="3124200"/>
            <a:ext cx="4743450" cy="2819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438400"/>
            <a:ext cx="8229600" cy="990600"/>
          </a:xfrm>
        </p:spPr>
        <p:txBody>
          <a:bodyPr>
            <a:normAutofit/>
          </a:bodyPr>
          <a:lstStyle/>
          <a:p>
            <a:pPr algn="l"/>
            <a:r>
              <a:rPr lang="en-US" sz="1800" dirty="0"/>
              <a:t>7</a:t>
            </a:r>
            <a:r>
              <a:rPr lang="en-US" sz="1800" dirty="0" smtClean="0"/>
              <a:t>.)  </a:t>
            </a:r>
            <a:r>
              <a:rPr lang="en-US" sz="2400" dirty="0" smtClean="0"/>
              <a:t>Erase guide lines . </a:t>
            </a:r>
            <a:endParaRPr lang="en-US" sz="2400" b="1" dirty="0"/>
          </a:p>
        </p:txBody>
      </p:sp>
      <p:sp>
        <p:nvSpPr>
          <p:cNvPr id="8" name="Rectangle 7"/>
          <p:cNvSpPr/>
          <p:nvPr/>
        </p:nvSpPr>
        <p:spPr>
          <a:xfrm>
            <a:off x="533400" y="5875824"/>
            <a:ext cx="81534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8</a:t>
            </a:r>
            <a:r>
              <a:rPr lang="en-US" dirty="0" smtClean="0"/>
              <a:t>.) </a:t>
            </a:r>
            <a:r>
              <a:rPr lang="en-US" b="1" dirty="0" smtClean="0"/>
              <a:t> </a:t>
            </a:r>
            <a:r>
              <a:rPr lang="en-US" sz="2400" dirty="0" smtClean="0"/>
              <a:t>Add details. </a:t>
            </a:r>
            <a:endParaRPr lang="en-US" sz="2400" dirty="0"/>
          </a:p>
        </p:txBody>
      </p:sp>
      <p:pic>
        <p:nvPicPr>
          <p:cNvPr id="6" name="Picture 5" descr="3d drawing">
            <a:hlinkClick r:id="rId2" tgtFrame="&quot;_blank&quot;" tooltip="&quot;View Full-Size&quot;"/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14400" y="228600"/>
            <a:ext cx="3367088" cy="251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Content Placeholder 9" descr="http://ts4.mm.bing.net/th?id=H.4654427218445415&amp;w=227&amp;h=172&amp;c=7&amp;rs=1&amp;pid=1.7">
            <a:hlinkClick r:id="rId4"/>
          </p:cNvPr>
          <p:cNvPicPr>
            <a:picLocks noGrp="1"/>
          </p:cNvPicPr>
          <p:nvPr>
            <p:ph idx="1"/>
          </p:nvPr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352800" y="2895600"/>
            <a:ext cx="5334000" cy="3429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 descr="http://image.slidesharecdn.com/twopointperspective-110212174025-phpapp02/95/slide-5-728.jpg?cb=1297554054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63500" y="-47625"/>
            <a:ext cx="9271000" cy="6953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 descr="http://image.slidesharecdn.com/twopointperspective-110212174025-phpapp02/95/slide-6-728.jpg?cb=1297554054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625" y="35718"/>
            <a:ext cx="9048750" cy="6786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94</TotalTime>
  <Words>69</Words>
  <Application>Microsoft Office PowerPoint</Application>
  <PresentationFormat>On-screen Show (4:3)</PresentationFormat>
  <Paragraphs>6</Paragraphs>
  <Slides>17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Office Theme</vt:lpstr>
      <vt:lpstr>Slide 1</vt:lpstr>
      <vt:lpstr>Slide 2</vt:lpstr>
      <vt:lpstr>Slide 3</vt:lpstr>
      <vt:lpstr>Slide 4</vt:lpstr>
      <vt:lpstr>1.) Draw the eye level line.     2.)  Draw the closet corner of your box- vertically. </vt:lpstr>
      <vt:lpstr>5.)  Determine depth of box.     Mark with vertical lines.</vt:lpstr>
      <vt:lpstr>7.)  Erase guide lines . 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</dc:creator>
  <cp:lastModifiedBy>s</cp:lastModifiedBy>
  <cp:revision>10</cp:revision>
  <dcterms:created xsi:type="dcterms:W3CDTF">2013-12-08T22:34:43Z</dcterms:created>
  <dcterms:modified xsi:type="dcterms:W3CDTF">2013-12-09T00:09:33Z</dcterms:modified>
</cp:coreProperties>
</file>