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EC1EA-7EF0-4A93-877C-D3CD4F95AB33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B885-E488-4C04-8CEC-83005C1C6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EC1EA-7EF0-4A93-877C-D3CD4F95AB33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B885-E488-4C04-8CEC-83005C1C6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EC1EA-7EF0-4A93-877C-D3CD4F95AB33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B885-E488-4C04-8CEC-83005C1C6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EC1EA-7EF0-4A93-877C-D3CD4F95AB33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B885-E488-4C04-8CEC-83005C1C6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EC1EA-7EF0-4A93-877C-D3CD4F95AB33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B885-E488-4C04-8CEC-83005C1C6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EC1EA-7EF0-4A93-877C-D3CD4F95AB33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B885-E488-4C04-8CEC-83005C1C6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EC1EA-7EF0-4A93-877C-D3CD4F95AB33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B885-E488-4C04-8CEC-83005C1C6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EC1EA-7EF0-4A93-877C-D3CD4F95AB33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B885-E488-4C04-8CEC-83005C1C6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EC1EA-7EF0-4A93-877C-D3CD4F95AB33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B885-E488-4C04-8CEC-83005C1C6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EC1EA-7EF0-4A93-877C-D3CD4F95AB33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B885-E488-4C04-8CEC-83005C1C6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EC1EA-7EF0-4A93-877C-D3CD4F95AB33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B885-E488-4C04-8CEC-83005C1C6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EC1EA-7EF0-4A93-877C-D3CD4F95AB33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1B885-E488-4C04-8CEC-83005C1C6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explorelearning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905000"/>
            <a:ext cx="8686800" cy="1470025"/>
          </a:xfrm>
        </p:spPr>
        <p:txBody>
          <a:bodyPr>
            <a:normAutofit fontScale="90000"/>
          </a:bodyPr>
          <a:lstStyle/>
          <a:p>
            <a:r>
              <a:rPr lang="en-US" b="1" u="sng" dirty="0" err="1"/>
              <a:t>ExploreLearning</a:t>
            </a:r>
            <a:r>
              <a:rPr lang="en-US" dirty="0"/>
              <a:t>: on-line lab simulations and tutorials for Math and Science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19200"/>
          </a:xfrm>
        </p:spPr>
        <p:txBody>
          <a:bodyPr/>
          <a:lstStyle/>
          <a:p>
            <a:r>
              <a:rPr lang="en-US" dirty="0" smtClean="0"/>
              <a:t>Steve </a:t>
            </a:r>
            <a:r>
              <a:rPr lang="en-US" dirty="0" err="1" smtClean="0"/>
              <a:t>Uyeda</a:t>
            </a:r>
            <a:endParaRPr lang="en-US" dirty="0" smtClean="0"/>
          </a:p>
          <a:p>
            <a:r>
              <a:rPr lang="en-US" dirty="0" smtClean="0"/>
              <a:t>Sunnyside High School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First, let’s play!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Get on the Internet using </a:t>
            </a:r>
            <a:r>
              <a:rPr lang="en-US" dirty="0" err="1" smtClean="0"/>
              <a:t>FireFox</a:t>
            </a:r>
            <a:r>
              <a:rPr lang="en-US" dirty="0" smtClean="0"/>
              <a:t> or Chrome.</a:t>
            </a:r>
          </a:p>
          <a:p>
            <a:r>
              <a:rPr lang="en-US" dirty="0" smtClean="0"/>
              <a:t>Go to </a:t>
            </a:r>
            <a:r>
              <a:rPr lang="en-US" dirty="0" smtClean="0">
                <a:hlinkClick r:id="rId2"/>
              </a:rPr>
              <a:t>www.explorelearning.com</a:t>
            </a:r>
            <a:r>
              <a:rPr lang="en-US" dirty="0" smtClean="0"/>
              <a:t>, click the green login button – upper right of page.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User ID: BlueDevil9 (case sensitive)</a:t>
            </a:r>
          </a:p>
          <a:p>
            <a:r>
              <a:rPr lang="en-US" dirty="0" smtClean="0"/>
              <a:t>Password: BlueDevil9 (case sensitive)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124200"/>
            <a:ext cx="83724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8001000" y="3352800"/>
            <a:ext cx="5334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362200" y="2667000"/>
            <a:ext cx="5562600" cy="762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First, let’s play!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 smtClean="0"/>
              <a:t>We will play with the lab seed germination.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Click on “Launch Gizmo”.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752600"/>
            <a:ext cx="6477000" cy="99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3733800" y="2209800"/>
            <a:ext cx="1295400" cy="381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endCxn id="6" idx="2"/>
          </p:cNvCxnSpPr>
          <p:nvPr/>
        </p:nvCxnSpPr>
        <p:spPr>
          <a:xfrm flipV="1">
            <a:off x="3429000" y="2590800"/>
            <a:ext cx="9525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429000"/>
            <a:ext cx="509230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Environmental </a:t>
            </a:r>
            <a:r>
              <a:rPr lang="en-US" sz="3600" dirty="0" smtClean="0"/>
              <a:t>and biological conditions that change are called  “variables”.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52596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What variable(s) can you change?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52596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What variable(s) change because you changed another variable?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5791200"/>
            <a:ext cx="40386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These variables are also called the independent variables.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648200" y="5791200"/>
            <a:ext cx="40386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These variables are also called the dependent variables.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dirty="0" smtClean="0"/>
              <a:t>Continuing the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1752600"/>
          </a:xfrm>
        </p:spPr>
        <p:txBody>
          <a:bodyPr/>
          <a:lstStyle/>
          <a:p>
            <a:r>
              <a:rPr lang="en-US" dirty="0" smtClean="0"/>
              <a:t>The main objectives of this activity are to teach science inquiry methods and to introduce computer modeling.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362200"/>
            <a:ext cx="17526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Guided play with Gizmo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2362200"/>
            <a:ext cx="25146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Debrief to introduce content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867400" y="2362200"/>
            <a:ext cx="28194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Question &amp; hypothesis definition and development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248400" y="4114800"/>
            <a:ext cx="25146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Experiment Protocol development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429000" y="4114800"/>
            <a:ext cx="20574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Collect data using Gizmo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4114800"/>
            <a:ext cx="25146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Draw conclusions about model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5562600"/>
            <a:ext cx="25146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Repeat experiment in lab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276600" y="5562600"/>
            <a:ext cx="25146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Draw conclusions about experiment</a:t>
            </a:r>
            <a:endParaRPr lang="en-US" sz="2400" dirty="0"/>
          </a:p>
        </p:txBody>
      </p:sp>
      <p:cxnSp>
        <p:nvCxnSpPr>
          <p:cNvPr id="13" name="Straight Arrow Connector 12"/>
          <p:cNvCxnSpPr>
            <a:stCxn id="4" idx="3"/>
            <a:endCxn id="5" idx="1"/>
          </p:cNvCxnSpPr>
          <p:nvPr/>
        </p:nvCxnSpPr>
        <p:spPr>
          <a:xfrm>
            <a:off x="2057400" y="2777699"/>
            <a:ext cx="685800" cy="0"/>
          </a:xfrm>
          <a:prstGeom prst="straightConnector1">
            <a:avLst/>
          </a:prstGeom>
          <a:ln w="508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3"/>
            <a:endCxn id="6" idx="1"/>
          </p:cNvCxnSpPr>
          <p:nvPr/>
        </p:nvCxnSpPr>
        <p:spPr>
          <a:xfrm>
            <a:off x="5257800" y="2777699"/>
            <a:ext cx="609600" cy="184666"/>
          </a:xfrm>
          <a:prstGeom prst="straightConnector1">
            <a:avLst/>
          </a:prstGeom>
          <a:ln w="508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2"/>
            <a:endCxn id="7" idx="0"/>
          </p:cNvCxnSpPr>
          <p:nvPr/>
        </p:nvCxnSpPr>
        <p:spPr>
          <a:xfrm>
            <a:off x="7277100" y="3562529"/>
            <a:ext cx="228600" cy="552271"/>
          </a:xfrm>
          <a:prstGeom prst="straightConnector1">
            <a:avLst/>
          </a:prstGeom>
          <a:ln w="508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1"/>
            <a:endCxn id="8" idx="3"/>
          </p:cNvCxnSpPr>
          <p:nvPr/>
        </p:nvCxnSpPr>
        <p:spPr>
          <a:xfrm flipH="1" flipV="1">
            <a:off x="5486400" y="4530299"/>
            <a:ext cx="762000" cy="184666"/>
          </a:xfrm>
          <a:prstGeom prst="straightConnector1">
            <a:avLst/>
          </a:prstGeom>
          <a:ln w="508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1"/>
            <a:endCxn id="9" idx="3"/>
          </p:cNvCxnSpPr>
          <p:nvPr/>
        </p:nvCxnSpPr>
        <p:spPr>
          <a:xfrm flipH="1">
            <a:off x="2743200" y="4530299"/>
            <a:ext cx="685800" cy="0"/>
          </a:xfrm>
          <a:prstGeom prst="straightConnector1">
            <a:avLst/>
          </a:prstGeom>
          <a:ln w="508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9" idx="2"/>
            <a:endCxn id="10" idx="0"/>
          </p:cNvCxnSpPr>
          <p:nvPr/>
        </p:nvCxnSpPr>
        <p:spPr>
          <a:xfrm>
            <a:off x="1485900" y="4945797"/>
            <a:ext cx="0" cy="616803"/>
          </a:xfrm>
          <a:prstGeom prst="straightConnector1">
            <a:avLst/>
          </a:prstGeom>
          <a:ln w="508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3"/>
            <a:endCxn id="11" idx="1"/>
          </p:cNvCxnSpPr>
          <p:nvPr/>
        </p:nvCxnSpPr>
        <p:spPr>
          <a:xfrm>
            <a:off x="2743200" y="5978099"/>
            <a:ext cx="533400" cy="0"/>
          </a:xfrm>
          <a:prstGeom prst="straightConnector1">
            <a:avLst/>
          </a:prstGeom>
          <a:ln w="508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868362"/>
          </a:xfrm>
        </p:spPr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ExploreLearning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4040188" cy="639762"/>
          </a:xfrm>
        </p:spPr>
        <p:txBody>
          <a:bodyPr>
            <a:noAutofit/>
          </a:bodyPr>
          <a:lstStyle/>
          <a:p>
            <a:r>
              <a:rPr lang="en-US" sz="3600" dirty="0" smtClean="0"/>
              <a:t>Pros		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81000" y="1554162"/>
            <a:ext cx="4040188" cy="50752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Students can have individual user ID/password</a:t>
            </a:r>
          </a:p>
          <a:p>
            <a:r>
              <a:rPr lang="en-US" dirty="0" smtClean="0"/>
              <a:t>Can be done from home</a:t>
            </a:r>
          </a:p>
          <a:p>
            <a:r>
              <a:rPr lang="en-US" dirty="0" smtClean="0"/>
              <a:t>Enables class to do labs/activities not possible in classroom.</a:t>
            </a:r>
          </a:p>
          <a:p>
            <a:r>
              <a:rPr lang="en-US" dirty="0" smtClean="0"/>
              <a:t>Enable class to collect a lot of data quickly (random)</a:t>
            </a:r>
          </a:p>
          <a:p>
            <a:r>
              <a:rPr lang="en-US" dirty="0" smtClean="0"/>
              <a:t>Export capability for graphs and data tables</a:t>
            </a:r>
          </a:p>
          <a:p>
            <a:r>
              <a:rPr lang="en-US" dirty="0" smtClean="0"/>
              <a:t>Fairly fast technical support</a:t>
            </a:r>
          </a:p>
          <a:p>
            <a:r>
              <a:rPr lang="en-US" dirty="0" smtClean="0"/>
              <a:t>Lesson ideas from other teachers available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914400"/>
            <a:ext cx="4041775" cy="639762"/>
          </a:xfrm>
        </p:spPr>
        <p:txBody>
          <a:bodyPr>
            <a:noAutofit/>
          </a:bodyPr>
          <a:lstStyle/>
          <a:p>
            <a:r>
              <a:rPr lang="en-US" sz="3600" dirty="0" smtClean="0"/>
              <a:t>Cons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1554162"/>
            <a:ext cx="4041775" cy="4770438"/>
          </a:xfrm>
        </p:spPr>
        <p:txBody>
          <a:bodyPr>
            <a:normAutofit/>
          </a:bodyPr>
          <a:lstStyle/>
          <a:p>
            <a:r>
              <a:rPr lang="en-US" dirty="0" smtClean="0"/>
              <a:t>A subscription site ($$$)</a:t>
            </a:r>
          </a:p>
          <a:p>
            <a:r>
              <a:rPr lang="en-US" dirty="0" smtClean="0"/>
              <a:t>Requires Internet access and computers</a:t>
            </a:r>
          </a:p>
          <a:p>
            <a:r>
              <a:rPr lang="en-US" dirty="0" smtClean="0"/>
              <a:t>Requires some thought to fit into existing </a:t>
            </a:r>
            <a:r>
              <a:rPr lang="en-US" dirty="0" smtClean="0"/>
              <a:t>c</a:t>
            </a:r>
            <a:r>
              <a:rPr lang="en-US" dirty="0" smtClean="0"/>
              <a:t>urriculum scope and sequence.</a:t>
            </a:r>
          </a:p>
          <a:p>
            <a:r>
              <a:rPr lang="en-US" dirty="0" smtClean="0"/>
              <a:t>May need to modify documents to meet individual teacher needs</a:t>
            </a:r>
          </a:p>
          <a:p>
            <a:r>
              <a:rPr lang="en-US" dirty="0" smtClean="0"/>
              <a:t>Questions on assessments the same for all students.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 what now….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FYI – Principal at SHS test drove </a:t>
            </a:r>
            <a:r>
              <a:rPr lang="en-US" dirty="0" err="1" smtClean="0"/>
              <a:t>ExploreLearning</a:t>
            </a:r>
            <a:r>
              <a:rPr lang="en-US" dirty="0" smtClean="0"/>
              <a:t> last year in an effort to get district to pay for a subscription. Do not know outcome of test drive.</a:t>
            </a:r>
          </a:p>
          <a:p>
            <a:r>
              <a:rPr lang="en-US" dirty="0" smtClean="0"/>
              <a:t>Can try out for 30 days free.  Suggest doing this in August</a:t>
            </a:r>
          </a:p>
          <a:p>
            <a:r>
              <a:rPr lang="en-US" dirty="0" smtClean="0"/>
              <a:t>Use my login to look at teacher resources and browse the different Gizmos:</a:t>
            </a:r>
          </a:p>
          <a:p>
            <a:pPr lvl="1"/>
            <a:r>
              <a:rPr lang="en-US" dirty="0" smtClean="0"/>
              <a:t>User ID: </a:t>
            </a:r>
            <a:r>
              <a:rPr lang="en-US" dirty="0" err="1" smtClean="0"/>
              <a:t>steveuyeda</a:t>
            </a:r>
            <a:endParaRPr lang="en-US" dirty="0" smtClean="0"/>
          </a:p>
          <a:p>
            <a:pPr lvl="1"/>
            <a:r>
              <a:rPr lang="en-US" dirty="0" smtClean="0"/>
              <a:t>Password: lissomepython1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229600" cy="1143000"/>
          </a:xfrm>
        </p:spPr>
        <p:txBody>
          <a:bodyPr/>
          <a:lstStyle/>
          <a:p>
            <a:r>
              <a:rPr lang="en-US" dirty="0" smtClean="0"/>
              <a:t>for your time this morning!</a:t>
            </a:r>
            <a:endParaRPr lang="en-US" dirty="0"/>
          </a:p>
        </p:txBody>
      </p:sp>
      <p:pic>
        <p:nvPicPr>
          <p:cNvPr id="1026" name="Picture 2" descr="appreciation,gratitude,phrases,signs,thank you,magic words,texts,concep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0"/>
            <a:ext cx="5791200" cy="5791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348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ExploreLearning: on-line lab simulations and tutorials for Math and Science</vt:lpstr>
      <vt:lpstr>First, let’s play!</vt:lpstr>
      <vt:lpstr>First, let’s play!</vt:lpstr>
      <vt:lpstr>Environmental and biological conditions that change are called  “variables”. </vt:lpstr>
      <vt:lpstr>Continuing the activity</vt:lpstr>
      <vt:lpstr>Using ExploreLearning</vt:lpstr>
      <vt:lpstr>So what now….</vt:lpstr>
      <vt:lpstr>for your time this morning!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ExploreLearning: on-line lab simulations and tutorials for Math and Science</dc:title>
  <dc:creator>Steve</dc:creator>
  <cp:lastModifiedBy>Steve</cp:lastModifiedBy>
  <cp:revision>2</cp:revision>
  <dcterms:created xsi:type="dcterms:W3CDTF">2013-06-01T05:09:58Z</dcterms:created>
  <dcterms:modified xsi:type="dcterms:W3CDTF">2013-06-03T19:35:34Z</dcterms:modified>
</cp:coreProperties>
</file>