
<file path=[Content_Types].xml><?xml version="1.0" encoding="utf-8"?>
<Types xmlns="http://schemas.openxmlformats.org/package/2006/content-types">
  <Default ContentType="application/xml" Extension="xml"/>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11" Type="http://schemas.openxmlformats.org/officeDocument/2006/relationships/slide" Target="slides/slide7.xml"/><Relationship Id="rId33" Type="http://schemas.openxmlformats.org/officeDocument/2006/relationships/slide" Target="slides/slide29.xml"/><Relationship Id="rId10" Type="http://schemas.openxmlformats.org/officeDocument/2006/relationships/slide" Target="slides/slide6.xml"/><Relationship Id="rId32" Type="http://schemas.openxmlformats.org/officeDocument/2006/relationships/slide" Target="slides/slide28.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 name="Shape 2"/>
        <p:cNvGrpSpPr/>
        <p:nvPr/>
      </p:nvGrpSpPr>
      <p:grpSpPr>
        <a:xfrm>
          <a:off x="0" y="0"/>
          <a:ext cx="0" cy="0"/>
          <a:chOff x="0" y="0"/>
          <a:chExt cx="0" cy="0"/>
        </a:xfrm>
      </p:grpSpPr>
      <p:sp>
        <p:nvSpPr>
          <p:cNvPr id="3" name="Shape 3"/>
          <p:cNvSpPr/>
          <p:nvPr>
            <p:ph idx="2" type="sldImg"/>
          </p:nvPr>
        </p:nvSpPr>
        <p:spPr>
          <a:xfrm>
            <a:off x="381300" y="685800"/>
            <a:ext cx="609607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400" cy="4114800"/>
          </a:xfrm>
          <a:prstGeom prst="rect">
            <a:avLst/>
          </a:prstGeom>
          <a:noFill/>
          <a:ln>
            <a:noFill/>
          </a:ln>
        </p:spPr>
        <p:txBody>
          <a:bodyPr anchorCtr="0" anchor="t" bIns="91425" lIns="91425" rIns="91425" tIns="91425"/>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0" name="Shape 50"/>
        <p:cNvGrpSpPr/>
        <p:nvPr/>
      </p:nvGrpSpPr>
      <p:grpSpPr>
        <a:xfrm>
          <a:off x="0" y="0"/>
          <a:ext cx="0" cy="0"/>
          <a:chOff x="0" y="0"/>
          <a:chExt cx="0" cy="0"/>
        </a:xfrm>
      </p:grpSpPr>
      <p:sp>
        <p:nvSpPr>
          <p:cNvPr id="51" name="Shape 51"/>
          <p:cNvSpPr/>
          <p:nvPr>
            <p:ph idx="2" type="sldImg"/>
          </p:nvPr>
        </p:nvSpPr>
        <p:spPr>
          <a:xfrm>
            <a:off x="381300" y="685800"/>
            <a:ext cx="6096075" cy="3429000"/>
          </a:xfrm>
          <a:custGeom>
            <a:pathLst>
              <a:path extrusionOk="0" h="120000" w="120000">
                <a:moveTo>
                  <a:pt x="0" y="0"/>
                </a:moveTo>
                <a:lnTo>
                  <a:pt x="120000" y="0"/>
                </a:lnTo>
                <a:lnTo>
                  <a:pt x="120000" y="120000"/>
                </a:lnTo>
                <a:lnTo>
                  <a:pt x="0" y="120000"/>
                </a:lnTo>
                <a:close/>
              </a:path>
            </a:pathLst>
          </a:custGeom>
        </p:spPr>
      </p:sp>
      <p:sp>
        <p:nvSpPr>
          <p:cNvPr id="52" name="Shape 52"/>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4" name="Shape 104"/>
        <p:cNvGrpSpPr/>
        <p:nvPr/>
      </p:nvGrpSpPr>
      <p:grpSpPr>
        <a:xfrm>
          <a:off x="0" y="0"/>
          <a:ext cx="0" cy="0"/>
          <a:chOff x="0" y="0"/>
          <a:chExt cx="0" cy="0"/>
        </a:xfrm>
      </p:grpSpPr>
      <p:sp>
        <p:nvSpPr>
          <p:cNvPr id="105" name="Shape 105"/>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06" name="Shape 106"/>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0" name="Shape 110"/>
        <p:cNvGrpSpPr/>
        <p:nvPr/>
      </p:nvGrpSpPr>
      <p:grpSpPr>
        <a:xfrm>
          <a:off x="0" y="0"/>
          <a:ext cx="0" cy="0"/>
          <a:chOff x="0" y="0"/>
          <a:chExt cx="0" cy="0"/>
        </a:xfrm>
      </p:grpSpPr>
      <p:sp>
        <p:nvSpPr>
          <p:cNvPr id="111" name="Shape 111"/>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12" name="Shape 112"/>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6" name="Shape 116"/>
        <p:cNvGrpSpPr/>
        <p:nvPr/>
      </p:nvGrpSpPr>
      <p:grpSpPr>
        <a:xfrm>
          <a:off x="0" y="0"/>
          <a:ext cx="0" cy="0"/>
          <a:chOff x="0" y="0"/>
          <a:chExt cx="0" cy="0"/>
        </a:xfrm>
      </p:grpSpPr>
      <p:sp>
        <p:nvSpPr>
          <p:cNvPr id="117" name="Shape 117"/>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18" name="Shape 118"/>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2" name="Shape 122"/>
        <p:cNvGrpSpPr/>
        <p:nvPr/>
      </p:nvGrpSpPr>
      <p:grpSpPr>
        <a:xfrm>
          <a:off x="0" y="0"/>
          <a:ext cx="0" cy="0"/>
          <a:chOff x="0" y="0"/>
          <a:chExt cx="0" cy="0"/>
        </a:xfrm>
      </p:grpSpPr>
      <p:sp>
        <p:nvSpPr>
          <p:cNvPr id="123" name="Shape 123"/>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24" name="Shape 124"/>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8" name="Shape 128"/>
        <p:cNvGrpSpPr/>
        <p:nvPr/>
      </p:nvGrpSpPr>
      <p:grpSpPr>
        <a:xfrm>
          <a:off x="0" y="0"/>
          <a:ext cx="0" cy="0"/>
          <a:chOff x="0" y="0"/>
          <a:chExt cx="0" cy="0"/>
        </a:xfrm>
      </p:grpSpPr>
      <p:sp>
        <p:nvSpPr>
          <p:cNvPr id="129" name="Shape 129"/>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30" name="Shape 130"/>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4" name="Shape 134"/>
        <p:cNvGrpSpPr/>
        <p:nvPr/>
      </p:nvGrpSpPr>
      <p:grpSpPr>
        <a:xfrm>
          <a:off x="0" y="0"/>
          <a:ext cx="0" cy="0"/>
          <a:chOff x="0" y="0"/>
          <a:chExt cx="0" cy="0"/>
        </a:xfrm>
      </p:grpSpPr>
      <p:sp>
        <p:nvSpPr>
          <p:cNvPr id="135" name="Shape 135"/>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36" name="Shape 136"/>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0" name="Shape 140"/>
        <p:cNvGrpSpPr/>
        <p:nvPr/>
      </p:nvGrpSpPr>
      <p:grpSpPr>
        <a:xfrm>
          <a:off x="0" y="0"/>
          <a:ext cx="0" cy="0"/>
          <a:chOff x="0" y="0"/>
          <a:chExt cx="0" cy="0"/>
        </a:xfrm>
      </p:grpSpPr>
      <p:sp>
        <p:nvSpPr>
          <p:cNvPr id="141" name="Shape 141"/>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42" name="Shape 142"/>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6" name="Shape 146"/>
        <p:cNvGrpSpPr/>
        <p:nvPr/>
      </p:nvGrpSpPr>
      <p:grpSpPr>
        <a:xfrm>
          <a:off x="0" y="0"/>
          <a:ext cx="0" cy="0"/>
          <a:chOff x="0" y="0"/>
          <a:chExt cx="0" cy="0"/>
        </a:xfrm>
      </p:grpSpPr>
      <p:sp>
        <p:nvSpPr>
          <p:cNvPr id="147" name="Shape 147"/>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48" name="Shape 148"/>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2" name="Shape 152"/>
        <p:cNvGrpSpPr/>
        <p:nvPr/>
      </p:nvGrpSpPr>
      <p:grpSpPr>
        <a:xfrm>
          <a:off x="0" y="0"/>
          <a:ext cx="0" cy="0"/>
          <a:chOff x="0" y="0"/>
          <a:chExt cx="0" cy="0"/>
        </a:xfrm>
      </p:grpSpPr>
      <p:sp>
        <p:nvSpPr>
          <p:cNvPr id="153" name="Shape 153"/>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54" name="Shape 154"/>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8" name="Shape 158"/>
        <p:cNvGrpSpPr/>
        <p:nvPr/>
      </p:nvGrpSpPr>
      <p:grpSpPr>
        <a:xfrm>
          <a:off x="0" y="0"/>
          <a:ext cx="0" cy="0"/>
          <a:chOff x="0" y="0"/>
          <a:chExt cx="0" cy="0"/>
        </a:xfrm>
      </p:grpSpPr>
      <p:sp>
        <p:nvSpPr>
          <p:cNvPr id="159" name="Shape 159"/>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60" name="Shape 160"/>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6" name="Shape 56"/>
        <p:cNvGrpSpPr/>
        <p:nvPr/>
      </p:nvGrpSpPr>
      <p:grpSpPr>
        <a:xfrm>
          <a:off x="0" y="0"/>
          <a:ext cx="0" cy="0"/>
          <a:chOff x="0" y="0"/>
          <a:chExt cx="0" cy="0"/>
        </a:xfrm>
      </p:grpSpPr>
      <p:sp>
        <p:nvSpPr>
          <p:cNvPr id="57" name="Shape 57"/>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58" name="Shape 58"/>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4" name="Shape 164"/>
        <p:cNvGrpSpPr/>
        <p:nvPr/>
      </p:nvGrpSpPr>
      <p:grpSpPr>
        <a:xfrm>
          <a:off x="0" y="0"/>
          <a:ext cx="0" cy="0"/>
          <a:chOff x="0" y="0"/>
          <a:chExt cx="0" cy="0"/>
        </a:xfrm>
      </p:grpSpPr>
      <p:sp>
        <p:nvSpPr>
          <p:cNvPr id="165" name="Shape 165"/>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66" name="Shape 166"/>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0" name="Shape 170"/>
        <p:cNvGrpSpPr/>
        <p:nvPr/>
      </p:nvGrpSpPr>
      <p:grpSpPr>
        <a:xfrm>
          <a:off x="0" y="0"/>
          <a:ext cx="0" cy="0"/>
          <a:chOff x="0" y="0"/>
          <a:chExt cx="0" cy="0"/>
        </a:xfrm>
      </p:grpSpPr>
      <p:sp>
        <p:nvSpPr>
          <p:cNvPr id="171" name="Shape 171"/>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72" name="Shape 172"/>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6" name="Shape 176"/>
        <p:cNvGrpSpPr/>
        <p:nvPr/>
      </p:nvGrpSpPr>
      <p:grpSpPr>
        <a:xfrm>
          <a:off x="0" y="0"/>
          <a:ext cx="0" cy="0"/>
          <a:chOff x="0" y="0"/>
          <a:chExt cx="0" cy="0"/>
        </a:xfrm>
      </p:grpSpPr>
      <p:sp>
        <p:nvSpPr>
          <p:cNvPr id="177" name="Shape 177"/>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78" name="Shape 178"/>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2" name="Shape 182"/>
        <p:cNvGrpSpPr/>
        <p:nvPr/>
      </p:nvGrpSpPr>
      <p:grpSpPr>
        <a:xfrm>
          <a:off x="0" y="0"/>
          <a:ext cx="0" cy="0"/>
          <a:chOff x="0" y="0"/>
          <a:chExt cx="0" cy="0"/>
        </a:xfrm>
      </p:grpSpPr>
      <p:sp>
        <p:nvSpPr>
          <p:cNvPr id="183" name="Shape 183"/>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84" name="Shape 184"/>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8" name="Shape 188"/>
        <p:cNvGrpSpPr/>
        <p:nvPr/>
      </p:nvGrpSpPr>
      <p:grpSpPr>
        <a:xfrm>
          <a:off x="0" y="0"/>
          <a:ext cx="0" cy="0"/>
          <a:chOff x="0" y="0"/>
          <a:chExt cx="0" cy="0"/>
        </a:xfrm>
      </p:grpSpPr>
      <p:sp>
        <p:nvSpPr>
          <p:cNvPr id="189" name="Shape 189"/>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90" name="Shape 190"/>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4" name="Shape 194"/>
        <p:cNvGrpSpPr/>
        <p:nvPr/>
      </p:nvGrpSpPr>
      <p:grpSpPr>
        <a:xfrm>
          <a:off x="0" y="0"/>
          <a:ext cx="0" cy="0"/>
          <a:chOff x="0" y="0"/>
          <a:chExt cx="0" cy="0"/>
        </a:xfrm>
      </p:grpSpPr>
      <p:sp>
        <p:nvSpPr>
          <p:cNvPr id="195" name="Shape 195"/>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96" name="Shape 196"/>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00" name="Shape 200"/>
        <p:cNvGrpSpPr/>
        <p:nvPr/>
      </p:nvGrpSpPr>
      <p:grpSpPr>
        <a:xfrm>
          <a:off x="0" y="0"/>
          <a:ext cx="0" cy="0"/>
          <a:chOff x="0" y="0"/>
          <a:chExt cx="0" cy="0"/>
        </a:xfrm>
      </p:grpSpPr>
      <p:sp>
        <p:nvSpPr>
          <p:cNvPr id="201" name="Shape 201"/>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202" name="Shape 202"/>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06" name="Shape 206"/>
        <p:cNvGrpSpPr/>
        <p:nvPr/>
      </p:nvGrpSpPr>
      <p:grpSpPr>
        <a:xfrm>
          <a:off x="0" y="0"/>
          <a:ext cx="0" cy="0"/>
          <a:chOff x="0" y="0"/>
          <a:chExt cx="0" cy="0"/>
        </a:xfrm>
      </p:grpSpPr>
      <p:sp>
        <p:nvSpPr>
          <p:cNvPr id="207" name="Shape 207"/>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208" name="Shape 208"/>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2" name="Shape 212"/>
        <p:cNvGrpSpPr/>
        <p:nvPr/>
      </p:nvGrpSpPr>
      <p:grpSpPr>
        <a:xfrm>
          <a:off x="0" y="0"/>
          <a:ext cx="0" cy="0"/>
          <a:chOff x="0" y="0"/>
          <a:chExt cx="0" cy="0"/>
        </a:xfrm>
      </p:grpSpPr>
      <p:sp>
        <p:nvSpPr>
          <p:cNvPr id="213" name="Shape 213"/>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214" name="Shape 214"/>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8" name="Shape 218"/>
        <p:cNvGrpSpPr/>
        <p:nvPr/>
      </p:nvGrpSpPr>
      <p:grpSpPr>
        <a:xfrm>
          <a:off x="0" y="0"/>
          <a:ext cx="0" cy="0"/>
          <a:chOff x="0" y="0"/>
          <a:chExt cx="0" cy="0"/>
        </a:xfrm>
      </p:grpSpPr>
      <p:sp>
        <p:nvSpPr>
          <p:cNvPr id="219" name="Shape 219"/>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220" name="Shape 220"/>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2" name="Shape 62"/>
        <p:cNvGrpSpPr/>
        <p:nvPr/>
      </p:nvGrpSpPr>
      <p:grpSpPr>
        <a:xfrm>
          <a:off x="0" y="0"/>
          <a:ext cx="0" cy="0"/>
          <a:chOff x="0" y="0"/>
          <a:chExt cx="0" cy="0"/>
        </a:xfrm>
      </p:grpSpPr>
      <p:sp>
        <p:nvSpPr>
          <p:cNvPr id="63" name="Shape 63"/>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64" name="Shape 64"/>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8" name="Shape 68"/>
        <p:cNvGrpSpPr/>
        <p:nvPr/>
      </p:nvGrpSpPr>
      <p:grpSpPr>
        <a:xfrm>
          <a:off x="0" y="0"/>
          <a:ext cx="0" cy="0"/>
          <a:chOff x="0" y="0"/>
          <a:chExt cx="0" cy="0"/>
        </a:xfrm>
      </p:grpSpPr>
      <p:sp>
        <p:nvSpPr>
          <p:cNvPr id="69" name="Shape 69"/>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70" name="Shape 70"/>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4" name="Shape 74"/>
        <p:cNvGrpSpPr/>
        <p:nvPr/>
      </p:nvGrpSpPr>
      <p:grpSpPr>
        <a:xfrm>
          <a:off x="0" y="0"/>
          <a:ext cx="0" cy="0"/>
          <a:chOff x="0" y="0"/>
          <a:chExt cx="0" cy="0"/>
        </a:xfrm>
      </p:grpSpPr>
      <p:sp>
        <p:nvSpPr>
          <p:cNvPr id="75" name="Shape 75"/>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76" name="Shape 76"/>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0" name="Shape 80"/>
        <p:cNvGrpSpPr/>
        <p:nvPr/>
      </p:nvGrpSpPr>
      <p:grpSpPr>
        <a:xfrm>
          <a:off x="0" y="0"/>
          <a:ext cx="0" cy="0"/>
          <a:chOff x="0" y="0"/>
          <a:chExt cx="0" cy="0"/>
        </a:xfrm>
      </p:grpSpPr>
      <p:sp>
        <p:nvSpPr>
          <p:cNvPr id="81" name="Shape 81"/>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82" name="Shape 82"/>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6" name="Shape 86"/>
        <p:cNvGrpSpPr/>
        <p:nvPr/>
      </p:nvGrpSpPr>
      <p:grpSpPr>
        <a:xfrm>
          <a:off x="0" y="0"/>
          <a:ext cx="0" cy="0"/>
          <a:chOff x="0" y="0"/>
          <a:chExt cx="0" cy="0"/>
        </a:xfrm>
      </p:grpSpPr>
      <p:sp>
        <p:nvSpPr>
          <p:cNvPr id="87" name="Shape 87"/>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88" name="Shape 88"/>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2" name="Shape 92"/>
        <p:cNvGrpSpPr/>
        <p:nvPr/>
      </p:nvGrpSpPr>
      <p:grpSpPr>
        <a:xfrm>
          <a:off x="0" y="0"/>
          <a:ext cx="0" cy="0"/>
          <a:chOff x="0" y="0"/>
          <a:chExt cx="0" cy="0"/>
        </a:xfrm>
      </p:grpSpPr>
      <p:sp>
        <p:nvSpPr>
          <p:cNvPr id="93" name="Shape 93"/>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94" name="Shape 94"/>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8" name="Shape 98"/>
        <p:cNvGrpSpPr/>
        <p:nvPr/>
      </p:nvGrpSpPr>
      <p:grpSpPr>
        <a:xfrm>
          <a:off x="0" y="0"/>
          <a:ext cx="0" cy="0"/>
          <a:chOff x="0" y="0"/>
          <a:chExt cx="0" cy="0"/>
        </a:xfrm>
      </p:grpSpPr>
      <p:sp>
        <p:nvSpPr>
          <p:cNvPr id="99" name="Shape 99"/>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00" name="Shape 100"/>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9" name="Shape 9"/>
        <p:cNvGrpSpPr/>
        <p:nvPr/>
      </p:nvGrpSpPr>
      <p:grpSpPr>
        <a:xfrm>
          <a:off x="0" y="0"/>
          <a:ext cx="0" cy="0"/>
          <a:chOff x="0" y="0"/>
          <a:chExt cx="0" cy="0"/>
        </a:xfrm>
      </p:grpSpPr>
      <p:sp>
        <p:nvSpPr>
          <p:cNvPr id="10" name="Shape 10"/>
          <p:cNvSpPr txBox="1"/>
          <p:nvPr>
            <p:ph type="ctrTitle"/>
          </p:nvPr>
        </p:nvSpPr>
        <p:spPr>
          <a:xfrm>
            <a:off x="311708" y="744575"/>
            <a:ext cx="8520600" cy="2052600"/>
          </a:xfrm>
          <a:prstGeom prst="rect">
            <a:avLst/>
          </a:prstGeom>
        </p:spPr>
        <p:txBody>
          <a:bodyPr anchorCtr="0" anchor="b" bIns="91425" lIns="91425" rIns="91425" tIns="91425"/>
          <a:lstStyle>
            <a:lvl1pPr lvl="0" algn="ctr">
              <a:spcBef>
                <a:spcPts val="0"/>
              </a:spcBef>
              <a:buSzPct val="100000"/>
              <a:defRPr sz="5200"/>
            </a:lvl1pPr>
            <a:lvl2pPr lvl="1" algn="ctr">
              <a:spcBef>
                <a:spcPts val="0"/>
              </a:spcBef>
              <a:buSzPct val="100000"/>
              <a:defRPr sz="5200"/>
            </a:lvl2pPr>
            <a:lvl3pPr lvl="2" algn="ctr">
              <a:spcBef>
                <a:spcPts val="0"/>
              </a:spcBef>
              <a:buSzPct val="100000"/>
              <a:defRPr sz="5200"/>
            </a:lvl3pPr>
            <a:lvl4pPr lvl="3" algn="ctr">
              <a:spcBef>
                <a:spcPts val="0"/>
              </a:spcBef>
              <a:buSzPct val="100000"/>
              <a:defRPr sz="5200"/>
            </a:lvl4pPr>
            <a:lvl5pPr lvl="4" algn="ctr">
              <a:spcBef>
                <a:spcPts val="0"/>
              </a:spcBef>
              <a:buSzPct val="100000"/>
              <a:defRPr sz="5200"/>
            </a:lvl5pPr>
            <a:lvl6pPr lvl="5" algn="ctr">
              <a:spcBef>
                <a:spcPts val="0"/>
              </a:spcBef>
              <a:buSzPct val="100000"/>
              <a:defRPr sz="5200"/>
            </a:lvl6pPr>
            <a:lvl7pPr lvl="6" algn="ctr">
              <a:spcBef>
                <a:spcPts val="0"/>
              </a:spcBef>
              <a:buSzPct val="100000"/>
              <a:defRPr sz="5200"/>
            </a:lvl7pPr>
            <a:lvl8pPr lvl="7" algn="ctr">
              <a:spcBef>
                <a:spcPts val="0"/>
              </a:spcBef>
              <a:buSzPct val="100000"/>
              <a:defRPr sz="5200"/>
            </a:lvl8pPr>
            <a:lvl9pPr lvl="8" algn="ctr">
              <a:spcBef>
                <a:spcPts val="0"/>
              </a:spcBef>
              <a:buSzPct val="100000"/>
              <a:defRPr sz="5200"/>
            </a:lvl9pPr>
          </a:lstStyle>
          <a:p/>
        </p:txBody>
      </p:sp>
      <p:sp>
        <p:nvSpPr>
          <p:cNvPr id="11" name="Shape 11"/>
          <p:cNvSpPr txBox="1"/>
          <p:nvPr>
            <p:ph idx="1" type="subTitle"/>
          </p:nvPr>
        </p:nvSpPr>
        <p:spPr>
          <a:xfrm>
            <a:off x="311700" y="2834125"/>
            <a:ext cx="8520600" cy="792600"/>
          </a:xfrm>
          <a:prstGeom prst="rect">
            <a:avLst/>
          </a:prstGeom>
        </p:spPr>
        <p:txBody>
          <a:bodyPr anchorCtr="0" anchor="t" bIns="91425" lIns="91425" rIns="91425" tIns="91425"/>
          <a:lstStyle>
            <a:lvl1pPr lvl="0" algn="ctr">
              <a:lnSpc>
                <a:spcPct val="100000"/>
              </a:lnSpc>
              <a:spcBef>
                <a:spcPts val="0"/>
              </a:spcBef>
              <a:spcAft>
                <a:spcPts val="0"/>
              </a:spcAft>
              <a:buSzPct val="100000"/>
              <a:buNone/>
              <a:defRPr sz="2800"/>
            </a:lvl1pPr>
            <a:lvl2pPr lvl="1" algn="ctr">
              <a:lnSpc>
                <a:spcPct val="100000"/>
              </a:lnSpc>
              <a:spcBef>
                <a:spcPts val="0"/>
              </a:spcBef>
              <a:spcAft>
                <a:spcPts val="0"/>
              </a:spcAft>
              <a:buSzPct val="100000"/>
              <a:buNone/>
              <a:defRPr sz="2800"/>
            </a:lvl2pPr>
            <a:lvl3pPr lvl="2" algn="ctr">
              <a:lnSpc>
                <a:spcPct val="100000"/>
              </a:lnSpc>
              <a:spcBef>
                <a:spcPts val="0"/>
              </a:spcBef>
              <a:spcAft>
                <a:spcPts val="0"/>
              </a:spcAft>
              <a:buSzPct val="100000"/>
              <a:buNone/>
              <a:defRPr sz="2800"/>
            </a:lvl3pPr>
            <a:lvl4pPr lvl="3" algn="ctr">
              <a:lnSpc>
                <a:spcPct val="100000"/>
              </a:lnSpc>
              <a:spcBef>
                <a:spcPts val="0"/>
              </a:spcBef>
              <a:spcAft>
                <a:spcPts val="0"/>
              </a:spcAft>
              <a:buSzPct val="100000"/>
              <a:buNone/>
              <a:defRPr sz="2800"/>
            </a:lvl4pPr>
            <a:lvl5pPr lvl="4" algn="ctr">
              <a:lnSpc>
                <a:spcPct val="100000"/>
              </a:lnSpc>
              <a:spcBef>
                <a:spcPts val="0"/>
              </a:spcBef>
              <a:spcAft>
                <a:spcPts val="0"/>
              </a:spcAft>
              <a:buSzPct val="100000"/>
              <a:buNone/>
              <a:defRPr sz="2800"/>
            </a:lvl5pPr>
            <a:lvl6pPr lvl="5" algn="ctr">
              <a:lnSpc>
                <a:spcPct val="100000"/>
              </a:lnSpc>
              <a:spcBef>
                <a:spcPts val="0"/>
              </a:spcBef>
              <a:spcAft>
                <a:spcPts val="0"/>
              </a:spcAft>
              <a:buSzPct val="100000"/>
              <a:buNone/>
              <a:defRPr sz="2800"/>
            </a:lvl6pPr>
            <a:lvl7pPr lvl="6" algn="ctr">
              <a:lnSpc>
                <a:spcPct val="100000"/>
              </a:lnSpc>
              <a:spcBef>
                <a:spcPts val="0"/>
              </a:spcBef>
              <a:spcAft>
                <a:spcPts val="0"/>
              </a:spcAft>
              <a:buSzPct val="100000"/>
              <a:buNone/>
              <a:defRPr sz="2800"/>
            </a:lvl7pPr>
            <a:lvl8pPr lvl="7" algn="ctr">
              <a:lnSpc>
                <a:spcPct val="100000"/>
              </a:lnSpc>
              <a:spcBef>
                <a:spcPts val="0"/>
              </a:spcBef>
              <a:spcAft>
                <a:spcPts val="0"/>
              </a:spcAft>
              <a:buSzPct val="100000"/>
              <a:buNone/>
              <a:defRPr sz="2800"/>
            </a:lvl8pPr>
            <a:lvl9pPr lvl="8" algn="ctr">
              <a:lnSpc>
                <a:spcPct val="100000"/>
              </a:lnSpc>
              <a:spcBef>
                <a:spcPts val="0"/>
              </a:spcBef>
              <a:spcAft>
                <a:spcPts val="0"/>
              </a:spcAft>
              <a:buSzPct val="100000"/>
              <a:buNone/>
              <a:defRPr sz="2800"/>
            </a:lvl9pPr>
          </a:lstStyle>
          <a:p/>
        </p:txBody>
      </p:sp>
      <p:sp>
        <p:nvSpPr>
          <p:cNvPr id="12" name="Shape 12"/>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Big number">
    <p:spTree>
      <p:nvGrpSpPr>
        <p:cNvPr id="44" name="Shape 44"/>
        <p:cNvGrpSpPr/>
        <p:nvPr/>
      </p:nvGrpSpPr>
      <p:grpSpPr>
        <a:xfrm>
          <a:off x="0" y="0"/>
          <a:ext cx="0" cy="0"/>
          <a:chOff x="0" y="0"/>
          <a:chExt cx="0" cy="0"/>
        </a:xfrm>
      </p:grpSpPr>
      <p:sp>
        <p:nvSpPr>
          <p:cNvPr id="45" name="Shape 45"/>
          <p:cNvSpPr txBox="1"/>
          <p:nvPr>
            <p:ph type="title"/>
          </p:nvPr>
        </p:nvSpPr>
        <p:spPr>
          <a:xfrm>
            <a:off x="311700" y="1106125"/>
            <a:ext cx="8520600" cy="1963500"/>
          </a:xfrm>
          <a:prstGeom prst="rect">
            <a:avLst/>
          </a:prstGeom>
        </p:spPr>
        <p:txBody>
          <a:bodyPr anchorCtr="0" anchor="b" bIns="91425" lIns="91425" rIns="91425" tIns="91425"/>
          <a:lstStyle>
            <a:lvl1pPr lvl="0" algn="ctr">
              <a:spcBef>
                <a:spcPts val="0"/>
              </a:spcBef>
              <a:buSzPct val="100000"/>
              <a:defRPr sz="12000"/>
            </a:lvl1pPr>
            <a:lvl2pPr lvl="1" algn="ctr">
              <a:spcBef>
                <a:spcPts val="0"/>
              </a:spcBef>
              <a:buSzPct val="100000"/>
              <a:defRPr sz="12000"/>
            </a:lvl2pPr>
            <a:lvl3pPr lvl="2" algn="ctr">
              <a:spcBef>
                <a:spcPts val="0"/>
              </a:spcBef>
              <a:buSzPct val="100000"/>
              <a:defRPr sz="12000"/>
            </a:lvl3pPr>
            <a:lvl4pPr lvl="3" algn="ctr">
              <a:spcBef>
                <a:spcPts val="0"/>
              </a:spcBef>
              <a:buSzPct val="100000"/>
              <a:defRPr sz="12000"/>
            </a:lvl4pPr>
            <a:lvl5pPr lvl="4" algn="ctr">
              <a:spcBef>
                <a:spcPts val="0"/>
              </a:spcBef>
              <a:buSzPct val="100000"/>
              <a:defRPr sz="12000"/>
            </a:lvl5pPr>
            <a:lvl6pPr lvl="5" algn="ctr">
              <a:spcBef>
                <a:spcPts val="0"/>
              </a:spcBef>
              <a:buSzPct val="100000"/>
              <a:defRPr sz="12000"/>
            </a:lvl6pPr>
            <a:lvl7pPr lvl="6" algn="ctr">
              <a:spcBef>
                <a:spcPts val="0"/>
              </a:spcBef>
              <a:buSzPct val="100000"/>
              <a:defRPr sz="12000"/>
            </a:lvl7pPr>
            <a:lvl8pPr lvl="7" algn="ctr">
              <a:spcBef>
                <a:spcPts val="0"/>
              </a:spcBef>
              <a:buSzPct val="100000"/>
              <a:defRPr sz="12000"/>
            </a:lvl8pPr>
            <a:lvl9pPr lvl="8" algn="ctr">
              <a:spcBef>
                <a:spcPts val="0"/>
              </a:spcBef>
              <a:buSzPct val="100000"/>
              <a:defRPr sz="12000"/>
            </a:lvl9pPr>
          </a:lstStyle>
          <a:p/>
        </p:txBody>
      </p:sp>
      <p:sp>
        <p:nvSpPr>
          <p:cNvPr id="46" name="Shape 46"/>
          <p:cNvSpPr txBox="1"/>
          <p:nvPr>
            <p:ph idx="1" type="body"/>
          </p:nvPr>
        </p:nvSpPr>
        <p:spPr>
          <a:xfrm>
            <a:off x="311700" y="3152225"/>
            <a:ext cx="8520600" cy="1300800"/>
          </a:xfrm>
          <a:prstGeom prst="rect">
            <a:avLst/>
          </a:prstGeom>
        </p:spPr>
        <p:txBody>
          <a:bodyPr anchorCtr="0" anchor="t" bIns="91425" lIns="91425" rIns="91425" tIns="91425"/>
          <a:lstStyle>
            <a:lvl1pPr lvl="0" algn="ctr">
              <a:spcBef>
                <a:spcPts val="0"/>
              </a:spcBef>
              <a:defRPr/>
            </a:lvl1pPr>
            <a:lvl2pPr lvl="1" algn="ctr">
              <a:spcBef>
                <a:spcPts val="0"/>
              </a:spcBef>
              <a:defRPr/>
            </a:lvl2pPr>
            <a:lvl3pPr lvl="2" algn="ctr">
              <a:spcBef>
                <a:spcPts val="0"/>
              </a:spcBef>
              <a:defRPr/>
            </a:lvl3pPr>
            <a:lvl4pPr lvl="3" algn="ctr">
              <a:spcBef>
                <a:spcPts val="0"/>
              </a:spcBef>
              <a:defRPr/>
            </a:lvl4pPr>
            <a:lvl5pPr lvl="4" algn="ctr">
              <a:spcBef>
                <a:spcPts val="0"/>
              </a:spcBef>
              <a:defRPr/>
            </a:lvl5pPr>
            <a:lvl6pPr lvl="5" algn="ctr">
              <a:spcBef>
                <a:spcPts val="0"/>
              </a:spcBef>
              <a:defRPr/>
            </a:lvl6pPr>
            <a:lvl7pPr lvl="6" algn="ctr">
              <a:spcBef>
                <a:spcPts val="0"/>
              </a:spcBef>
              <a:defRPr/>
            </a:lvl7pPr>
            <a:lvl8pPr lvl="7" algn="ctr">
              <a:spcBef>
                <a:spcPts val="0"/>
              </a:spcBef>
              <a:defRPr/>
            </a:lvl8pPr>
            <a:lvl9pPr lvl="8" algn="ctr">
              <a:spcBef>
                <a:spcPts val="0"/>
              </a:spcBef>
              <a:defRPr/>
            </a:lvl9pPr>
          </a:lstStyle>
          <a:p/>
        </p:txBody>
      </p:sp>
      <p:sp>
        <p:nvSpPr>
          <p:cNvPr id="47" name="Shape 47"/>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48" name="Shape 48"/>
        <p:cNvGrpSpPr/>
        <p:nvPr/>
      </p:nvGrpSpPr>
      <p:grpSpPr>
        <a:xfrm>
          <a:off x="0" y="0"/>
          <a:ext cx="0" cy="0"/>
          <a:chOff x="0" y="0"/>
          <a:chExt cx="0" cy="0"/>
        </a:xfrm>
      </p:grpSpPr>
      <p:sp>
        <p:nvSpPr>
          <p:cNvPr id="49" name="Shape 49"/>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13" name="Shape 13"/>
        <p:cNvGrpSpPr/>
        <p:nvPr/>
      </p:nvGrpSpPr>
      <p:grpSpPr>
        <a:xfrm>
          <a:off x="0" y="0"/>
          <a:ext cx="0" cy="0"/>
          <a:chOff x="0" y="0"/>
          <a:chExt cx="0" cy="0"/>
        </a:xfrm>
      </p:grpSpPr>
      <p:sp>
        <p:nvSpPr>
          <p:cNvPr id="14" name="Shape 14"/>
          <p:cNvSpPr txBox="1"/>
          <p:nvPr>
            <p:ph type="title"/>
          </p:nvPr>
        </p:nvSpPr>
        <p:spPr>
          <a:xfrm>
            <a:off x="311700" y="2150850"/>
            <a:ext cx="8520600" cy="841800"/>
          </a:xfrm>
          <a:prstGeom prst="rect">
            <a:avLst/>
          </a:prstGeom>
        </p:spPr>
        <p:txBody>
          <a:bodyPr anchorCtr="0" anchor="ctr" bIns="91425" lIns="91425" rIns="91425" tIns="91425"/>
          <a:lstStyle>
            <a:lvl1pPr lvl="0" algn="ctr">
              <a:spcBef>
                <a:spcPts val="0"/>
              </a:spcBef>
              <a:buSzPct val="100000"/>
              <a:defRPr sz="3600"/>
            </a:lvl1pPr>
            <a:lvl2pPr lvl="1" algn="ctr">
              <a:spcBef>
                <a:spcPts val="0"/>
              </a:spcBef>
              <a:buSzPct val="100000"/>
              <a:defRPr sz="3600"/>
            </a:lvl2pPr>
            <a:lvl3pPr lvl="2" algn="ctr">
              <a:spcBef>
                <a:spcPts val="0"/>
              </a:spcBef>
              <a:buSzPct val="100000"/>
              <a:defRPr sz="3600"/>
            </a:lvl3pPr>
            <a:lvl4pPr lvl="3" algn="ctr">
              <a:spcBef>
                <a:spcPts val="0"/>
              </a:spcBef>
              <a:buSzPct val="100000"/>
              <a:defRPr sz="3600"/>
            </a:lvl4pPr>
            <a:lvl5pPr lvl="4" algn="ctr">
              <a:spcBef>
                <a:spcPts val="0"/>
              </a:spcBef>
              <a:buSzPct val="100000"/>
              <a:defRPr sz="3600"/>
            </a:lvl5pPr>
            <a:lvl6pPr lvl="5" algn="ctr">
              <a:spcBef>
                <a:spcPts val="0"/>
              </a:spcBef>
              <a:buSzPct val="100000"/>
              <a:defRPr sz="3600"/>
            </a:lvl6pPr>
            <a:lvl7pPr lvl="6" algn="ctr">
              <a:spcBef>
                <a:spcPts val="0"/>
              </a:spcBef>
              <a:buSzPct val="100000"/>
              <a:defRPr sz="3600"/>
            </a:lvl7pPr>
            <a:lvl8pPr lvl="7" algn="ctr">
              <a:spcBef>
                <a:spcPts val="0"/>
              </a:spcBef>
              <a:buSzPct val="100000"/>
              <a:defRPr sz="3600"/>
            </a:lvl8pPr>
            <a:lvl9pPr lvl="8" algn="ctr">
              <a:spcBef>
                <a:spcPts val="0"/>
              </a:spcBef>
              <a:buSzPct val="100000"/>
              <a:defRPr sz="3600"/>
            </a:lvl9pPr>
          </a:lstStyle>
          <a:p/>
        </p:txBody>
      </p:sp>
      <p:sp>
        <p:nvSpPr>
          <p:cNvPr id="15" name="Shape 15"/>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x">
  <p:cSld name="Title and body">
    <p:spTree>
      <p:nvGrpSpPr>
        <p:cNvPr id="16" name="Shape 16"/>
        <p:cNvGrpSpPr/>
        <p:nvPr/>
      </p:nvGrpSpPr>
      <p:grpSpPr>
        <a:xfrm>
          <a:off x="0" y="0"/>
          <a:ext cx="0" cy="0"/>
          <a:chOff x="0" y="0"/>
          <a:chExt cx="0" cy="0"/>
        </a:xfrm>
      </p:grpSpPr>
      <p:sp>
        <p:nvSpPr>
          <p:cNvPr id="17" name="Shape 17"/>
          <p:cNvSpPr txBox="1"/>
          <p:nvPr>
            <p:ph type="title"/>
          </p:nvPr>
        </p:nvSpPr>
        <p:spPr>
          <a:xfrm>
            <a:off x="311700" y="445025"/>
            <a:ext cx="8520600" cy="572700"/>
          </a:xfrm>
          <a:prstGeom prst="rect">
            <a:avLst/>
          </a:prstGeom>
        </p:spPr>
        <p:txBody>
          <a:bodyPr anchorCtr="0" anchor="t"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18" name="Shape 18"/>
          <p:cNvSpPr txBox="1"/>
          <p:nvPr>
            <p:ph idx="1" type="body"/>
          </p:nvPr>
        </p:nvSpPr>
        <p:spPr>
          <a:xfrm>
            <a:off x="311700" y="1152475"/>
            <a:ext cx="8520600" cy="3416400"/>
          </a:xfrm>
          <a:prstGeom prst="rect">
            <a:avLst/>
          </a:prstGeom>
        </p:spPr>
        <p:txBody>
          <a:bodyPr anchorCtr="0" anchor="t"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19" name="Shape 19"/>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ColTx">
  <p:cSld name="Title and two columns">
    <p:spTree>
      <p:nvGrpSpPr>
        <p:cNvPr id="20" name="Shape 20"/>
        <p:cNvGrpSpPr/>
        <p:nvPr/>
      </p:nvGrpSpPr>
      <p:grpSpPr>
        <a:xfrm>
          <a:off x="0" y="0"/>
          <a:ext cx="0" cy="0"/>
          <a:chOff x="0" y="0"/>
          <a:chExt cx="0" cy="0"/>
        </a:xfrm>
      </p:grpSpPr>
      <p:sp>
        <p:nvSpPr>
          <p:cNvPr id="21" name="Shape 21"/>
          <p:cNvSpPr txBox="1"/>
          <p:nvPr>
            <p:ph type="title"/>
          </p:nvPr>
        </p:nvSpPr>
        <p:spPr>
          <a:xfrm>
            <a:off x="311700" y="445025"/>
            <a:ext cx="8520600" cy="572700"/>
          </a:xfrm>
          <a:prstGeom prst="rect">
            <a:avLst/>
          </a:prstGeom>
        </p:spPr>
        <p:txBody>
          <a:bodyPr anchorCtr="0" anchor="t"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22" name="Shape 22"/>
          <p:cNvSpPr txBox="1"/>
          <p:nvPr>
            <p:ph idx="1" type="body"/>
          </p:nvPr>
        </p:nvSpPr>
        <p:spPr>
          <a:xfrm>
            <a:off x="311700" y="1152475"/>
            <a:ext cx="3999900" cy="3416400"/>
          </a:xfrm>
          <a:prstGeom prst="rect">
            <a:avLst/>
          </a:prstGeom>
        </p:spPr>
        <p:txBody>
          <a:bodyPr anchorCtr="0" anchor="t" bIns="91425" lIns="91425" rIns="91425" tIns="91425"/>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p:txBody>
      </p:sp>
      <p:sp>
        <p:nvSpPr>
          <p:cNvPr id="23" name="Shape 23"/>
          <p:cNvSpPr txBox="1"/>
          <p:nvPr>
            <p:ph idx="2" type="body"/>
          </p:nvPr>
        </p:nvSpPr>
        <p:spPr>
          <a:xfrm>
            <a:off x="4832400" y="1152475"/>
            <a:ext cx="3999900" cy="3416400"/>
          </a:xfrm>
          <a:prstGeom prst="rect">
            <a:avLst/>
          </a:prstGeom>
        </p:spPr>
        <p:txBody>
          <a:bodyPr anchorCtr="0" anchor="t" bIns="91425" lIns="91425" rIns="91425" tIns="91425"/>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p:txBody>
      </p:sp>
      <p:sp>
        <p:nvSpPr>
          <p:cNvPr id="24" name="Shape 24"/>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25" name="Shape 25"/>
        <p:cNvGrpSpPr/>
        <p:nvPr/>
      </p:nvGrpSpPr>
      <p:grpSpPr>
        <a:xfrm>
          <a:off x="0" y="0"/>
          <a:ext cx="0" cy="0"/>
          <a:chOff x="0" y="0"/>
          <a:chExt cx="0" cy="0"/>
        </a:xfrm>
      </p:grpSpPr>
      <p:sp>
        <p:nvSpPr>
          <p:cNvPr id="26" name="Shape 26"/>
          <p:cNvSpPr txBox="1"/>
          <p:nvPr>
            <p:ph type="title"/>
          </p:nvPr>
        </p:nvSpPr>
        <p:spPr>
          <a:xfrm>
            <a:off x="311700" y="445025"/>
            <a:ext cx="8520600" cy="572700"/>
          </a:xfrm>
          <a:prstGeom prst="rect">
            <a:avLst/>
          </a:prstGeom>
        </p:spPr>
        <p:txBody>
          <a:bodyPr anchorCtr="0" anchor="t"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27" name="Shape 27"/>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One column text">
    <p:spTree>
      <p:nvGrpSpPr>
        <p:cNvPr id="28" name="Shape 28"/>
        <p:cNvGrpSpPr/>
        <p:nvPr/>
      </p:nvGrpSpPr>
      <p:grpSpPr>
        <a:xfrm>
          <a:off x="0" y="0"/>
          <a:ext cx="0" cy="0"/>
          <a:chOff x="0" y="0"/>
          <a:chExt cx="0" cy="0"/>
        </a:xfrm>
      </p:grpSpPr>
      <p:sp>
        <p:nvSpPr>
          <p:cNvPr id="29" name="Shape 29"/>
          <p:cNvSpPr txBox="1"/>
          <p:nvPr>
            <p:ph type="title"/>
          </p:nvPr>
        </p:nvSpPr>
        <p:spPr>
          <a:xfrm>
            <a:off x="311700" y="555600"/>
            <a:ext cx="2808000" cy="755700"/>
          </a:xfrm>
          <a:prstGeom prst="rect">
            <a:avLst/>
          </a:prstGeom>
        </p:spPr>
        <p:txBody>
          <a:bodyPr anchorCtr="0" anchor="b" bIns="91425" lIns="91425" rIns="91425" tIns="91425"/>
          <a:lstStyle>
            <a:lvl1pPr lvl="0">
              <a:spcBef>
                <a:spcPts val="0"/>
              </a:spcBef>
              <a:buSzPct val="100000"/>
              <a:defRPr sz="2400"/>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p:txBody>
      </p:sp>
      <p:sp>
        <p:nvSpPr>
          <p:cNvPr id="30" name="Shape 30"/>
          <p:cNvSpPr txBox="1"/>
          <p:nvPr>
            <p:ph idx="1" type="body"/>
          </p:nvPr>
        </p:nvSpPr>
        <p:spPr>
          <a:xfrm>
            <a:off x="311700" y="1389600"/>
            <a:ext cx="2808000" cy="3179400"/>
          </a:xfrm>
          <a:prstGeom prst="rect">
            <a:avLst/>
          </a:prstGeom>
        </p:spPr>
        <p:txBody>
          <a:bodyPr anchorCtr="0" anchor="t" bIns="91425" lIns="91425" rIns="91425" tIns="91425"/>
          <a:lstStyle>
            <a:lvl1pPr lvl="0">
              <a:spcBef>
                <a:spcPts val="0"/>
              </a:spcBef>
              <a:buSzPct val="100000"/>
              <a:defRPr sz="12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p:txBody>
      </p:sp>
      <p:sp>
        <p:nvSpPr>
          <p:cNvPr id="31" name="Shape 31"/>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Main point">
    <p:spTree>
      <p:nvGrpSpPr>
        <p:cNvPr id="32" name="Shape 32"/>
        <p:cNvGrpSpPr/>
        <p:nvPr/>
      </p:nvGrpSpPr>
      <p:grpSpPr>
        <a:xfrm>
          <a:off x="0" y="0"/>
          <a:ext cx="0" cy="0"/>
          <a:chOff x="0" y="0"/>
          <a:chExt cx="0" cy="0"/>
        </a:xfrm>
      </p:grpSpPr>
      <p:sp>
        <p:nvSpPr>
          <p:cNvPr id="33" name="Shape 33"/>
          <p:cNvSpPr txBox="1"/>
          <p:nvPr>
            <p:ph type="title"/>
          </p:nvPr>
        </p:nvSpPr>
        <p:spPr>
          <a:xfrm>
            <a:off x="490250" y="450150"/>
            <a:ext cx="6367800" cy="4090800"/>
          </a:xfrm>
          <a:prstGeom prst="rect">
            <a:avLst/>
          </a:prstGeom>
        </p:spPr>
        <p:txBody>
          <a:bodyPr anchorCtr="0" anchor="ctr" bIns="91425" lIns="91425" rIns="91425" tIns="91425"/>
          <a:lstStyle>
            <a:lvl1pPr lvl="0">
              <a:spcBef>
                <a:spcPts val="0"/>
              </a:spcBef>
              <a:buSzPct val="100000"/>
              <a:defRPr sz="4800"/>
            </a:lvl1pPr>
            <a:lvl2pPr lvl="1">
              <a:spcBef>
                <a:spcPts val="0"/>
              </a:spcBef>
              <a:buSzPct val="100000"/>
              <a:defRPr sz="4800"/>
            </a:lvl2pPr>
            <a:lvl3pPr lvl="2">
              <a:spcBef>
                <a:spcPts val="0"/>
              </a:spcBef>
              <a:buSzPct val="100000"/>
              <a:defRPr sz="4800"/>
            </a:lvl3pPr>
            <a:lvl4pPr lvl="3">
              <a:spcBef>
                <a:spcPts val="0"/>
              </a:spcBef>
              <a:buSzPct val="100000"/>
              <a:defRPr sz="4800"/>
            </a:lvl4pPr>
            <a:lvl5pPr lvl="4">
              <a:spcBef>
                <a:spcPts val="0"/>
              </a:spcBef>
              <a:buSzPct val="100000"/>
              <a:defRPr sz="4800"/>
            </a:lvl5pPr>
            <a:lvl6pPr lvl="5">
              <a:spcBef>
                <a:spcPts val="0"/>
              </a:spcBef>
              <a:buSzPct val="100000"/>
              <a:defRPr sz="4800"/>
            </a:lvl6pPr>
            <a:lvl7pPr lvl="6">
              <a:spcBef>
                <a:spcPts val="0"/>
              </a:spcBef>
              <a:buSzPct val="100000"/>
              <a:defRPr sz="4800"/>
            </a:lvl7pPr>
            <a:lvl8pPr lvl="7">
              <a:spcBef>
                <a:spcPts val="0"/>
              </a:spcBef>
              <a:buSzPct val="100000"/>
              <a:defRPr sz="4800"/>
            </a:lvl8pPr>
            <a:lvl9pPr lvl="8">
              <a:spcBef>
                <a:spcPts val="0"/>
              </a:spcBef>
              <a:buSzPct val="100000"/>
              <a:defRPr sz="4800"/>
            </a:lvl9pPr>
          </a:lstStyle>
          <a:p/>
        </p:txBody>
      </p:sp>
      <p:sp>
        <p:nvSpPr>
          <p:cNvPr id="34" name="Shape 34"/>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Section title and description">
    <p:spTree>
      <p:nvGrpSpPr>
        <p:cNvPr id="35" name="Shape 35"/>
        <p:cNvGrpSpPr/>
        <p:nvPr/>
      </p:nvGrpSpPr>
      <p:grpSpPr>
        <a:xfrm>
          <a:off x="0" y="0"/>
          <a:ext cx="0" cy="0"/>
          <a:chOff x="0" y="0"/>
          <a:chExt cx="0" cy="0"/>
        </a:xfrm>
      </p:grpSpPr>
      <p:sp>
        <p:nvSpPr>
          <p:cNvPr id="36" name="Shape 36"/>
          <p:cNvSpPr/>
          <p:nvPr/>
        </p:nvSpPr>
        <p:spPr>
          <a:xfrm>
            <a:off x="4572000" y="-125"/>
            <a:ext cx="4572000" cy="5143500"/>
          </a:xfrm>
          <a:prstGeom prst="rect">
            <a:avLst/>
          </a:prstGeom>
          <a:solidFill>
            <a:schemeClr val="lt2"/>
          </a:solidFill>
          <a:ln>
            <a:noFill/>
          </a:ln>
        </p:spPr>
        <p:txBody>
          <a:bodyPr anchorCtr="0" anchor="ctr" bIns="91425" lIns="91425" rIns="91425" tIns="91425">
            <a:noAutofit/>
          </a:bodyPr>
          <a:lstStyle/>
          <a:p>
            <a:pPr lvl="0">
              <a:spcBef>
                <a:spcPts val="0"/>
              </a:spcBef>
              <a:buNone/>
            </a:pPr>
            <a:r>
              <a:t/>
            </a:r>
            <a:endParaRPr/>
          </a:p>
        </p:txBody>
      </p:sp>
      <p:sp>
        <p:nvSpPr>
          <p:cNvPr id="37" name="Shape 37"/>
          <p:cNvSpPr txBox="1"/>
          <p:nvPr>
            <p:ph type="title"/>
          </p:nvPr>
        </p:nvSpPr>
        <p:spPr>
          <a:xfrm>
            <a:off x="265500" y="1233175"/>
            <a:ext cx="4045200" cy="1482300"/>
          </a:xfrm>
          <a:prstGeom prst="rect">
            <a:avLst/>
          </a:prstGeom>
        </p:spPr>
        <p:txBody>
          <a:bodyPr anchorCtr="0" anchor="b" bIns="91425" lIns="91425" rIns="91425" tIns="91425"/>
          <a:lstStyle>
            <a:lvl1pPr lvl="0" algn="ctr">
              <a:spcBef>
                <a:spcPts val="0"/>
              </a:spcBef>
              <a:buSzPct val="100000"/>
              <a:defRPr sz="4200"/>
            </a:lvl1pPr>
            <a:lvl2pPr lvl="1" algn="ctr">
              <a:spcBef>
                <a:spcPts val="0"/>
              </a:spcBef>
              <a:buSzPct val="100000"/>
              <a:defRPr sz="4200"/>
            </a:lvl2pPr>
            <a:lvl3pPr lvl="2" algn="ctr">
              <a:spcBef>
                <a:spcPts val="0"/>
              </a:spcBef>
              <a:buSzPct val="100000"/>
              <a:defRPr sz="4200"/>
            </a:lvl3pPr>
            <a:lvl4pPr lvl="3" algn="ctr">
              <a:spcBef>
                <a:spcPts val="0"/>
              </a:spcBef>
              <a:buSzPct val="100000"/>
              <a:defRPr sz="4200"/>
            </a:lvl4pPr>
            <a:lvl5pPr lvl="4" algn="ctr">
              <a:spcBef>
                <a:spcPts val="0"/>
              </a:spcBef>
              <a:buSzPct val="100000"/>
              <a:defRPr sz="4200"/>
            </a:lvl5pPr>
            <a:lvl6pPr lvl="5" algn="ctr">
              <a:spcBef>
                <a:spcPts val="0"/>
              </a:spcBef>
              <a:buSzPct val="100000"/>
              <a:defRPr sz="4200"/>
            </a:lvl6pPr>
            <a:lvl7pPr lvl="6" algn="ctr">
              <a:spcBef>
                <a:spcPts val="0"/>
              </a:spcBef>
              <a:buSzPct val="100000"/>
              <a:defRPr sz="4200"/>
            </a:lvl7pPr>
            <a:lvl8pPr lvl="7" algn="ctr">
              <a:spcBef>
                <a:spcPts val="0"/>
              </a:spcBef>
              <a:buSzPct val="100000"/>
              <a:defRPr sz="4200"/>
            </a:lvl8pPr>
            <a:lvl9pPr lvl="8" algn="ctr">
              <a:spcBef>
                <a:spcPts val="0"/>
              </a:spcBef>
              <a:buSzPct val="100000"/>
              <a:defRPr sz="4200"/>
            </a:lvl9pPr>
          </a:lstStyle>
          <a:p/>
        </p:txBody>
      </p:sp>
      <p:sp>
        <p:nvSpPr>
          <p:cNvPr id="38" name="Shape 38"/>
          <p:cNvSpPr txBox="1"/>
          <p:nvPr>
            <p:ph idx="1" type="subTitle"/>
          </p:nvPr>
        </p:nvSpPr>
        <p:spPr>
          <a:xfrm>
            <a:off x="265500" y="2803075"/>
            <a:ext cx="4045200" cy="1235100"/>
          </a:xfrm>
          <a:prstGeom prst="rect">
            <a:avLst/>
          </a:prstGeom>
        </p:spPr>
        <p:txBody>
          <a:bodyPr anchorCtr="0" anchor="t" bIns="91425" lIns="91425" rIns="91425" tIns="91425"/>
          <a:lstStyle>
            <a:lvl1pPr lvl="0" algn="ctr">
              <a:lnSpc>
                <a:spcPct val="100000"/>
              </a:lnSpc>
              <a:spcBef>
                <a:spcPts val="0"/>
              </a:spcBef>
              <a:spcAft>
                <a:spcPts val="0"/>
              </a:spcAft>
              <a:buSzPct val="100000"/>
              <a:buNone/>
              <a:defRPr sz="2100"/>
            </a:lvl1pPr>
            <a:lvl2pPr lvl="1" algn="ctr">
              <a:lnSpc>
                <a:spcPct val="100000"/>
              </a:lnSpc>
              <a:spcBef>
                <a:spcPts val="0"/>
              </a:spcBef>
              <a:spcAft>
                <a:spcPts val="0"/>
              </a:spcAft>
              <a:buSzPct val="100000"/>
              <a:buNone/>
              <a:defRPr sz="2100"/>
            </a:lvl2pPr>
            <a:lvl3pPr lvl="2" algn="ctr">
              <a:lnSpc>
                <a:spcPct val="100000"/>
              </a:lnSpc>
              <a:spcBef>
                <a:spcPts val="0"/>
              </a:spcBef>
              <a:spcAft>
                <a:spcPts val="0"/>
              </a:spcAft>
              <a:buSzPct val="100000"/>
              <a:buNone/>
              <a:defRPr sz="2100"/>
            </a:lvl3pPr>
            <a:lvl4pPr lvl="3" algn="ctr">
              <a:lnSpc>
                <a:spcPct val="100000"/>
              </a:lnSpc>
              <a:spcBef>
                <a:spcPts val="0"/>
              </a:spcBef>
              <a:spcAft>
                <a:spcPts val="0"/>
              </a:spcAft>
              <a:buSzPct val="100000"/>
              <a:buNone/>
              <a:defRPr sz="2100"/>
            </a:lvl4pPr>
            <a:lvl5pPr lvl="4" algn="ctr">
              <a:lnSpc>
                <a:spcPct val="100000"/>
              </a:lnSpc>
              <a:spcBef>
                <a:spcPts val="0"/>
              </a:spcBef>
              <a:spcAft>
                <a:spcPts val="0"/>
              </a:spcAft>
              <a:buSzPct val="100000"/>
              <a:buNone/>
              <a:defRPr sz="2100"/>
            </a:lvl5pPr>
            <a:lvl6pPr lvl="5" algn="ctr">
              <a:lnSpc>
                <a:spcPct val="100000"/>
              </a:lnSpc>
              <a:spcBef>
                <a:spcPts val="0"/>
              </a:spcBef>
              <a:spcAft>
                <a:spcPts val="0"/>
              </a:spcAft>
              <a:buSzPct val="100000"/>
              <a:buNone/>
              <a:defRPr sz="2100"/>
            </a:lvl6pPr>
            <a:lvl7pPr lvl="6" algn="ctr">
              <a:lnSpc>
                <a:spcPct val="100000"/>
              </a:lnSpc>
              <a:spcBef>
                <a:spcPts val="0"/>
              </a:spcBef>
              <a:spcAft>
                <a:spcPts val="0"/>
              </a:spcAft>
              <a:buSzPct val="100000"/>
              <a:buNone/>
              <a:defRPr sz="2100"/>
            </a:lvl7pPr>
            <a:lvl8pPr lvl="7" algn="ctr">
              <a:lnSpc>
                <a:spcPct val="100000"/>
              </a:lnSpc>
              <a:spcBef>
                <a:spcPts val="0"/>
              </a:spcBef>
              <a:spcAft>
                <a:spcPts val="0"/>
              </a:spcAft>
              <a:buSzPct val="100000"/>
              <a:buNone/>
              <a:defRPr sz="2100"/>
            </a:lvl8pPr>
            <a:lvl9pPr lvl="8" algn="ctr">
              <a:lnSpc>
                <a:spcPct val="100000"/>
              </a:lnSpc>
              <a:spcBef>
                <a:spcPts val="0"/>
              </a:spcBef>
              <a:spcAft>
                <a:spcPts val="0"/>
              </a:spcAft>
              <a:buSzPct val="100000"/>
              <a:buNone/>
              <a:defRPr sz="2100"/>
            </a:lvl9pPr>
          </a:lstStyle>
          <a:p/>
        </p:txBody>
      </p:sp>
      <p:sp>
        <p:nvSpPr>
          <p:cNvPr id="39" name="Shape 39"/>
          <p:cNvSpPr txBox="1"/>
          <p:nvPr>
            <p:ph idx="2" type="body"/>
          </p:nvPr>
        </p:nvSpPr>
        <p:spPr>
          <a:xfrm>
            <a:off x="4939500" y="724075"/>
            <a:ext cx="3837000" cy="3695100"/>
          </a:xfrm>
          <a:prstGeom prst="rect">
            <a:avLst/>
          </a:prstGeom>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40" name="Shape 40"/>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Caption">
    <p:spTree>
      <p:nvGrpSpPr>
        <p:cNvPr id="41" name="Shape 41"/>
        <p:cNvGrpSpPr/>
        <p:nvPr/>
      </p:nvGrpSpPr>
      <p:grpSpPr>
        <a:xfrm>
          <a:off x="0" y="0"/>
          <a:ext cx="0" cy="0"/>
          <a:chOff x="0" y="0"/>
          <a:chExt cx="0" cy="0"/>
        </a:xfrm>
      </p:grpSpPr>
      <p:sp>
        <p:nvSpPr>
          <p:cNvPr id="42" name="Shape 42"/>
          <p:cNvSpPr txBox="1"/>
          <p:nvPr>
            <p:ph idx="1" type="body"/>
          </p:nvPr>
        </p:nvSpPr>
        <p:spPr>
          <a:xfrm>
            <a:off x="311700" y="4230575"/>
            <a:ext cx="5998800" cy="605100"/>
          </a:xfrm>
          <a:prstGeom prst="rect">
            <a:avLst/>
          </a:prstGeom>
        </p:spPr>
        <p:txBody>
          <a:bodyPr anchorCtr="0" anchor="ctr" bIns="91425" lIns="91425" rIns="91425" tIns="91425"/>
          <a:lstStyle>
            <a:lvl1pPr lvl="0">
              <a:lnSpc>
                <a:spcPct val="100000"/>
              </a:lnSpc>
              <a:spcBef>
                <a:spcPts val="0"/>
              </a:spcBef>
              <a:spcAft>
                <a:spcPts val="0"/>
              </a:spcAft>
              <a:buNone/>
              <a:defRPr/>
            </a:lvl1pPr>
          </a:lstStyle>
          <a:p/>
        </p:txBody>
      </p:sp>
      <p:sp>
        <p:nvSpPr>
          <p:cNvPr id="43" name="Shape 43"/>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 name="Shape 5"/>
        <p:cNvGrpSpPr/>
        <p:nvPr/>
      </p:nvGrpSpPr>
      <p:grpSpPr>
        <a:xfrm>
          <a:off x="0" y="0"/>
          <a:ext cx="0" cy="0"/>
          <a:chOff x="0" y="0"/>
          <a:chExt cx="0" cy="0"/>
        </a:xfrm>
      </p:grpSpPr>
      <p:sp>
        <p:nvSpPr>
          <p:cNvPr id="6" name="Shape 6"/>
          <p:cNvSpPr txBox="1"/>
          <p:nvPr>
            <p:ph type="title"/>
          </p:nvPr>
        </p:nvSpPr>
        <p:spPr>
          <a:xfrm>
            <a:off x="311700" y="445025"/>
            <a:ext cx="8520600" cy="572700"/>
          </a:xfrm>
          <a:prstGeom prst="rect">
            <a:avLst/>
          </a:prstGeom>
          <a:noFill/>
          <a:ln>
            <a:noFill/>
          </a:ln>
        </p:spPr>
        <p:txBody>
          <a:bodyPr anchorCtr="0" anchor="t" bIns="91425" lIns="91425" rIns="91425" tIns="91425"/>
          <a:lstStyle>
            <a:lvl1pPr lvl="0">
              <a:spcBef>
                <a:spcPts val="0"/>
              </a:spcBef>
              <a:buClr>
                <a:schemeClr val="dk1"/>
              </a:buClr>
              <a:buSzPct val="100000"/>
              <a:buNone/>
              <a:defRPr sz="2800">
                <a:solidFill>
                  <a:schemeClr val="dk1"/>
                </a:solidFill>
              </a:defRPr>
            </a:lvl1pPr>
            <a:lvl2pPr lvl="1">
              <a:spcBef>
                <a:spcPts val="0"/>
              </a:spcBef>
              <a:buClr>
                <a:schemeClr val="dk1"/>
              </a:buClr>
              <a:buSzPct val="100000"/>
              <a:buNone/>
              <a:defRPr sz="2800">
                <a:solidFill>
                  <a:schemeClr val="dk1"/>
                </a:solidFill>
              </a:defRPr>
            </a:lvl2pPr>
            <a:lvl3pPr lvl="2">
              <a:spcBef>
                <a:spcPts val="0"/>
              </a:spcBef>
              <a:buClr>
                <a:schemeClr val="dk1"/>
              </a:buClr>
              <a:buSzPct val="100000"/>
              <a:buNone/>
              <a:defRPr sz="2800">
                <a:solidFill>
                  <a:schemeClr val="dk1"/>
                </a:solidFill>
              </a:defRPr>
            </a:lvl3pPr>
            <a:lvl4pPr lvl="3">
              <a:spcBef>
                <a:spcPts val="0"/>
              </a:spcBef>
              <a:buClr>
                <a:schemeClr val="dk1"/>
              </a:buClr>
              <a:buSzPct val="100000"/>
              <a:buNone/>
              <a:defRPr sz="2800">
                <a:solidFill>
                  <a:schemeClr val="dk1"/>
                </a:solidFill>
              </a:defRPr>
            </a:lvl4pPr>
            <a:lvl5pPr lvl="4">
              <a:spcBef>
                <a:spcPts val="0"/>
              </a:spcBef>
              <a:buClr>
                <a:schemeClr val="dk1"/>
              </a:buClr>
              <a:buSzPct val="100000"/>
              <a:buNone/>
              <a:defRPr sz="2800">
                <a:solidFill>
                  <a:schemeClr val="dk1"/>
                </a:solidFill>
              </a:defRPr>
            </a:lvl5pPr>
            <a:lvl6pPr lvl="5">
              <a:spcBef>
                <a:spcPts val="0"/>
              </a:spcBef>
              <a:buClr>
                <a:schemeClr val="dk1"/>
              </a:buClr>
              <a:buSzPct val="100000"/>
              <a:buNone/>
              <a:defRPr sz="2800">
                <a:solidFill>
                  <a:schemeClr val="dk1"/>
                </a:solidFill>
              </a:defRPr>
            </a:lvl6pPr>
            <a:lvl7pPr lvl="6">
              <a:spcBef>
                <a:spcPts val="0"/>
              </a:spcBef>
              <a:buClr>
                <a:schemeClr val="dk1"/>
              </a:buClr>
              <a:buSzPct val="100000"/>
              <a:buNone/>
              <a:defRPr sz="2800">
                <a:solidFill>
                  <a:schemeClr val="dk1"/>
                </a:solidFill>
              </a:defRPr>
            </a:lvl7pPr>
            <a:lvl8pPr lvl="7">
              <a:spcBef>
                <a:spcPts val="0"/>
              </a:spcBef>
              <a:buClr>
                <a:schemeClr val="dk1"/>
              </a:buClr>
              <a:buSzPct val="100000"/>
              <a:buNone/>
              <a:defRPr sz="2800">
                <a:solidFill>
                  <a:schemeClr val="dk1"/>
                </a:solidFill>
              </a:defRPr>
            </a:lvl8pPr>
            <a:lvl9pPr lvl="8">
              <a:spcBef>
                <a:spcPts val="0"/>
              </a:spcBef>
              <a:buClr>
                <a:schemeClr val="dk1"/>
              </a:buClr>
              <a:buSzPct val="100000"/>
              <a:buNone/>
              <a:defRPr sz="2800">
                <a:solidFill>
                  <a:schemeClr val="dk1"/>
                </a:solidFill>
              </a:defRPr>
            </a:lvl9pPr>
          </a:lstStyle>
          <a:p/>
        </p:txBody>
      </p:sp>
      <p:sp>
        <p:nvSpPr>
          <p:cNvPr id="7" name="Shape 7"/>
          <p:cNvSpPr txBox="1"/>
          <p:nvPr>
            <p:ph idx="1" type="body"/>
          </p:nvPr>
        </p:nvSpPr>
        <p:spPr>
          <a:xfrm>
            <a:off x="311700" y="1152475"/>
            <a:ext cx="8520600" cy="3416400"/>
          </a:xfrm>
          <a:prstGeom prst="rect">
            <a:avLst/>
          </a:prstGeom>
          <a:noFill/>
          <a:ln>
            <a:noFill/>
          </a:ln>
        </p:spPr>
        <p:txBody>
          <a:bodyPr anchorCtr="0" anchor="t" bIns="91425" lIns="91425" rIns="91425" tIns="91425"/>
          <a:lstStyle>
            <a:lvl1pPr lvl="0">
              <a:lnSpc>
                <a:spcPct val="115000"/>
              </a:lnSpc>
              <a:spcBef>
                <a:spcPts val="0"/>
              </a:spcBef>
              <a:spcAft>
                <a:spcPts val="1600"/>
              </a:spcAft>
              <a:buClr>
                <a:schemeClr val="dk2"/>
              </a:buClr>
              <a:buSzPct val="100000"/>
              <a:defRPr sz="1800">
                <a:solidFill>
                  <a:schemeClr val="dk2"/>
                </a:solidFill>
              </a:defRPr>
            </a:lvl1pPr>
            <a:lvl2pPr lvl="1">
              <a:lnSpc>
                <a:spcPct val="115000"/>
              </a:lnSpc>
              <a:spcBef>
                <a:spcPts val="0"/>
              </a:spcBef>
              <a:spcAft>
                <a:spcPts val="1600"/>
              </a:spcAft>
              <a:buClr>
                <a:schemeClr val="dk2"/>
              </a:buClr>
              <a:defRPr>
                <a:solidFill>
                  <a:schemeClr val="dk2"/>
                </a:solidFill>
              </a:defRPr>
            </a:lvl2pPr>
            <a:lvl3pPr lvl="2">
              <a:lnSpc>
                <a:spcPct val="115000"/>
              </a:lnSpc>
              <a:spcBef>
                <a:spcPts val="0"/>
              </a:spcBef>
              <a:spcAft>
                <a:spcPts val="1600"/>
              </a:spcAft>
              <a:buClr>
                <a:schemeClr val="dk2"/>
              </a:buClr>
              <a:defRPr>
                <a:solidFill>
                  <a:schemeClr val="dk2"/>
                </a:solidFill>
              </a:defRPr>
            </a:lvl3pPr>
            <a:lvl4pPr lvl="3">
              <a:lnSpc>
                <a:spcPct val="115000"/>
              </a:lnSpc>
              <a:spcBef>
                <a:spcPts val="0"/>
              </a:spcBef>
              <a:spcAft>
                <a:spcPts val="1600"/>
              </a:spcAft>
              <a:buClr>
                <a:schemeClr val="dk2"/>
              </a:buClr>
              <a:defRPr>
                <a:solidFill>
                  <a:schemeClr val="dk2"/>
                </a:solidFill>
              </a:defRPr>
            </a:lvl4pPr>
            <a:lvl5pPr lvl="4">
              <a:lnSpc>
                <a:spcPct val="115000"/>
              </a:lnSpc>
              <a:spcBef>
                <a:spcPts val="0"/>
              </a:spcBef>
              <a:spcAft>
                <a:spcPts val="1600"/>
              </a:spcAft>
              <a:buClr>
                <a:schemeClr val="dk2"/>
              </a:buClr>
              <a:defRPr>
                <a:solidFill>
                  <a:schemeClr val="dk2"/>
                </a:solidFill>
              </a:defRPr>
            </a:lvl5pPr>
            <a:lvl6pPr lvl="5">
              <a:lnSpc>
                <a:spcPct val="115000"/>
              </a:lnSpc>
              <a:spcBef>
                <a:spcPts val="0"/>
              </a:spcBef>
              <a:spcAft>
                <a:spcPts val="1600"/>
              </a:spcAft>
              <a:buClr>
                <a:schemeClr val="dk2"/>
              </a:buClr>
              <a:defRPr>
                <a:solidFill>
                  <a:schemeClr val="dk2"/>
                </a:solidFill>
              </a:defRPr>
            </a:lvl6pPr>
            <a:lvl7pPr lvl="6">
              <a:lnSpc>
                <a:spcPct val="115000"/>
              </a:lnSpc>
              <a:spcBef>
                <a:spcPts val="0"/>
              </a:spcBef>
              <a:spcAft>
                <a:spcPts val="1600"/>
              </a:spcAft>
              <a:buClr>
                <a:schemeClr val="dk2"/>
              </a:buClr>
              <a:defRPr>
                <a:solidFill>
                  <a:schemeClr val="dk2"/>
                </a:solidFill>
              </a:defRPr>
            </a:lvl7pPr>
            <a:lvl8pPr lvl="7">
              <a:lnSpc>
                <a:spcPct val="115000"/>
              </a:lnSpc>
              <a:spcBef>
                <a:spcPts val="0"/>
              </a:spcBef>
              <a:spcAft>
                <a:spcPts val="1600"/>
              </a:spcAft>
              <a:buClr>
                <a:schemeClr val="dk2"/>
              </a:buClr>
              <a:defRPr>
                <a:solidFill>
                  <a:schemeClr val="dk2"/>
                </a:solidFill>
              </a:defRPr>
            </a:lvl8pPr>
            <a:lvl9pPr lvl="8">
              <a:lnSpc>
                <a:spcPct val="115000"/>
              </a:lnSpc>
              <a:spcBef>
                <a:spcPts val="0"/>
              </a:spcBef>
              <a:spcAft>
                <a:spcPts val="1600"/>
              </a:spcAft>
              <a:buClr>
                <a:schemeClr val="dk2"/>
              </a:buClr>
              <a:defRPr>
                <a:solidFill>
                  <a:schemeClr val="dk2"/>
                </a:solidFill>
              </a:defRPr>
            </a:lvl9pPr>
          </a:lstStyle>
          <a:p/>
        </p:txBody>
      </p:sp>
      <p:sp>
        <p:nvSpPr>
          <p:cNvPr id="8" name="Shape 8"/>
          <p:cNvSpPr txBox="1"/>
          <p:nvPr>
            <p:ph idx="12" type="sldNum"/>
          </p:nvPr>
        </p:nvSpPr>
        <p:spPr>
          <a:xfrm>
            <a:off x="8472457" y="4663216"/>
            <a:ext cx="548700" cy="393600"/>
          </a:xfrm>
          <a:prstGeom prst="rect">
            <a:avLst/>
          </a:prstGeom>
          <a:noFill/>
          <a:ln>
            <a:noFill/>
          </a:ln>
        </p:spPr>
        <p:txBody>
          <a:bodyPr anchorCtr="0" anchor="ctr" bIns="91425" lIns="91425" rIns="91425" tIns="91425">
            <a:noAutofit/>
          </a:bodyPr>
          <a:lstStyle/>
          <a:p>
            <a:pPr lvl="0" algn="r">
              <a:spcBef>
                <a:spcPts val="0"/>
              </a:spcBef>
              <a:buNone/>
            </a:pPr>
            <a:fld id="{00000000-1234-1234-1234-123412341234}" type="slidenum">
              <a:rPr lang="en" sz="1000">
                <a:solidFill>
                  <a:schemeClr val="dk2"/>
                </a:solidFill>
              </a:rPr>
              <a:t>‹#›</a:t>
            </a:fld>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3" name="Shape 53"/>
        <p:cNvGrpSpPr/>
        <p:nvPr/>
      </p:nvGrpSpPr>
      <p:grpSpPr>
        <a:xfrm>
          <a:off x="0" y="0"/>
          <a:ext cx="0" cy="0"/>
          <a:chOff x="0" y="0"/>
          <a:chExt cx="0" cy="0"/>
        </a:xfrm>
      </p:grpSpPr>
      <p:sp>
        <p:nvSpPr>
          <p:cNvPr id="54" name="Shape 54"/>
          <p:cNvSpPr txBox="1"/>
          <p:nvPr>
            <p:ph type="ctrTitle"/>
          </p:nvPr>
        </p:nvSpPr>
        <p:spPr>
          <a:xfrm>
            <a:off x="311708" y="744575"/>
            <a:ext cx="8520600" cy="2052600"/>
          </a:xfrm>
          <a:prstGeom prst="rect">
            <a:avLst/>
          </a:prstGeom>
        </p:spPr>
        <p:txBody>
          <a:bodyPr anchorCtr="0" anchor="b" bIns="91425" lIns="91425" rIns="91425" tIns="91425">
            <a:noAutofit/>
          </a:bodyPr>
          <a:lstStyle/>
          <a:p>
            <a:pPr lvl="0">
              <a:spcBef>
                <a:spcPts val="0"/>
              </a:spcBef>
              <a:buNone/>
            </a:pPr>
            <a:r>
              <a:rPr lang="en"/>
              <a:t>Renewable and non-renewable resources</a:t>
            </a:r>
          </a:p>
        </p:txBody>
      </p:sp>
      <p:sp>
        <p:nvSpPr>
          <p:cNvPr id="55" name="Shape 55"/>
          <p:cNvSpPr txBox="1"/>
          <p:nvPr>
            <p:ph idx="1" type="subTitle"/>
          </p:nvPr>
        </p:nvSpPr>
        <p:spPr>
          <a:xfrm>
            <a:off x="311700" y="2834125"/>
            <a:ext cx="8520600" cy="7926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7" name="Shape 107"/>
        <p:cNvGrpSpPr/>
        <p:nvPr/>
      </p:nvGrpSpPr>
      <p:grpSpPr>
        <a:xfrm>
          <a:off x="0" y="0"/>
          <a:ext cx="0" cy="0"/>
          <a:chOff x="0" y="0"/>
          <a:chExt cx="0" cy="0"/>
        </a:xfrm>
      </p:grpSpPr>
      <p:sp>
        <p:nvSpPr>
          <p:cNvPr id="108" name="Shape 108"/>
          <p:cNvSpPr txBox="1"/>
          <p:nvPr>
            <p:ph type="title"/>
          </p:nvPr>
        </p:nvSpPr>
        <p:spPr>
          <a:xfrm>
            <a:off x="311700" y="445025"/>
            <a:ext cx="8520600" cy="572700"/>
          </a:xfrm>
          <a:prstGeom prst="rect">
            <a:avLst/>
          </a:prstGeom>
        </p:spPr>
        <p:txBody>
          <a:bodyPr anchorCtr="0" anchor="t" bIns="91425" lIns="91425" rIns="91425" tIns="91425">
            <a:noAutofit/>
          </a:bodyPr>
          <a:lstStyle/>
          <a:p>
            <a:pPr lvl="0">
              <a:spcBef>
                <a:spcPts val="0"/>
              </a:spcBef>
              <a:buNone/>
            </a:pPr>
            <a:r>
              <a:rPr lang="en"/>
              <a:t>What are the 2 main types of hydroelectric power?</a:t>
            </a:r>
          </a:p>
        </p:txBody>
      </p:sp>
      <p:sp>
        <p:nvSpPr>
          <p:cNvPr id="109" name="Shape 109"/>
          <p:cNvSpPr txBox="1"/>
          <p:nvPr>
            <p:ph idx="1" type="body"/>
          </p:nvPr>
        </p:nvSpPr>
        <p:spPr>
          <a:xfrm>
            <a:off x="311700" y="1152475"/>
            <a:ext cx="8520600" cy="34164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3" name="Shape 113"/>
        <p:cNvGrpSpPr/>
        <p:nvPr/>
      </p:nvGrpSpPr>
      <p:grpSpPr>
        <a:xfrm>
          <a:off x="0" y="0"/>
          <a:ext cx="0" cy="0"/>
          <a:chOff x="0" y="0"/>
          <a:chExt cx="0" cy="0"/>
        </a:xfrm>
      </p:grpSpPr>
      <p:sp>
        <p:nvSpPr>
          <p:cNvPr id="114" name="Shape 114"/>
          <p:cNvSpPr txBox="1"/>
          <p:nvPr>
            <p:ph type="title"/>
          </p:nvPr>
        </p:nvSpPr>
        <p:spPr>
          <a:xfrm>
            <a:off x="311700" y="445025"/>
            <a:ext cx="8520600" cy="572700"/>
          </a:xfrm>
          <a:prstGeom prst="rect">
            <a:avLst/>
          </a:prstGeom>
        </p:spPr>
        <p:txBody>
          <a:bodyPr anchorCtr="0" anchor="t" bIns="91425" lIns="91425" rIns="91425" tIns="91425">
            <a:noAutofit/>
          </a:bodyPr>
          <a:lstStyle/>
          <a:p>
            <a:pPr lvl="0">
              <a:spcBef>
                <a:spcPts val="0"/>
              </a:spcBef>
              <a:buNone/>
            </a:pPr>
            <a:r>
              <a:rPr lang="en"/>
              <a:t>What are the advantages of hydroelectric power?</a:t>
            </a:r>
          </a:p>
        </p:txBody>
      </p:sp>
      <p:sp>
        <p:nvSpPr>
          <p:cNvPr id="115" name="Shape 115"/>
          <p:cNvSpPr txBox="1"/>
          <p:nvPr>
            <p:ph idx="1" type="body"/>
          </p:nvPr>
        </p:nvSpPr>
        <p:spPr>
          <a:xfrm>
            <a:off x="311700" y="1152475"/>
            <a:ext cx="8520600" cy="34164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9" name="Shape 119"/>
        <p:cNvGrpSpPr/>
        <p:nvPr/>
      </p:nvGrpSpPr>
      <p:grpSpPr>
        <a:xfrm>
          <a:off x="0" y="0"/>
          <a:ext cx="0" cy="0"/>
          <a:chOff x="0" y="0"/>
          <a:chExt cx="0" cy="0"/>
        </a:xfrm>
      </p:grpSpPr>
      <p:sp>
        <p:nvSpPr>
          <p:cNvPr id="120" name="Shape 120"/>
          <p:cNvSpPr txBox="1"/>
          <p:nvPr>
            <p:ph type="title"/>
          </p:nvPr>
        </p:nvSpPr>
        <p:spPr>
          <a:xfrm>
            <a:off x="311700" y="445025"/>
            <a:ext cx="8520600" cy="572700"/>
          </a:xfrm>
          <a:prstGeom prst="rect">
            <a:avLst/>
          </a:prstGeom>
        </p:spPr>
        <p:txBody>
          <a:bodyPr anchorCtr="0" anchor="t" bIns="91425" lIns="91425" rIns="91425" tIns="91425">
            <a:noAutofit/>
          </a:bodyPr>
          <a:lstStyle/>
          <a:p>
            <a:pPr lvl="0">
              <a:spcBef>
                <a:spcPts val="0"/>
              </a:spcBef>
              <a:buNone/>
            </a:pPr>
            <a:r>
              <a:rPr lang="en"/>
              <a:t>What are the disadvantages of hydroelectric power?</a:t>
            </a:r>
          </a:p>
        </p:txBody>
      </p:sp>
      <p:sp>
        <p:nvSpPr>
          <p:cNvPr id="121" name="Shape 121"/>
          <p:cNvSpPr txBox="1"/>
          <p:nvPr>
            <p:ph idx="1" type="body"/>
          </p:nvPr>
        </p:nvSpPr>
        <p:spPr>
          <a:xfrm>
            <a:off x="311700" y="1152475"/>
            <a:ext cx="8520600" cy="34164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5" name="Shape 125"/>
        <p:cNvGrpSpPr/>
        <p:nvPr/>
      </p:nvGrpSpPr>
      <p:grpSpPr>
        <a:xfrm>
          <a:off x="0" y="0"/>
          <a:ext cx="0" cy="0"/>
          <a:chOff x="0" y="0"/>
          <a:chExt cx="0" cy="0"/>
        </a:xfrm>
      </p:grpSpPr>
      <p:sp>
        <p:nvSpPr>
          <p:cNvPr id="126" name="Shape 126"/>
          <p:cNvSpPr txBox="1"/>
          <p:nvPr>
            <p:ph type="title"/>
          </p:nvPr>
        </p:nvSpPr>
        <p:spPr>
          <a:xfrm>
            <a:off x="311700" y="445025"/>
            <a:ext cx="8520600" cy="572700"/>
          </a:xfrm>
          <a:prstGeom prst="rect">
            <a:avLst/>
          </a:prstGeom>
        </p:spPr>
        <p:txBody>
          <a:bodyPr anchorCtr="0" anchor="t" bIns="91425" lIns="91425" rIns="91425" tIns="91425">
            <a:noAutofit/>
          </a:bodyPr>
          <a:lstStyle/>
          <a:p>
            <a:pPr lvl="0">
              <a:spcBef>
                <a:spcPts val="0"/>
              </a:spcBef>
              <a:buNone/>
            </a:pPr>
            <a:r>
              <a:rPr lang="en"/>
              <a:t>What is solar energy?</a:t>
            </a:r>
          </a:p>
        </p:txBody>
      </p:sp>
      <p:sp>
        <p:nvSpPr>
          <p:cNvPr id="127" name="Shape 127"/>
          <p:cNvSpPr txBox="1"/>
          <p:nvPr>
            <p:ph idx="1" type="body"/>
          </p:nvPr>
        </p:nvSpPr>
        <p:spPr>
          <a:xfrm>
            <a:off x="311700" y="1152475"/>
            <a:ext cx="8520600" cy="34164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1" name="Shape 131"/>
        <p:cNvGrpSpPr/>
        <p:nvPr/>
      </p:nvGrpSpPr>
      <p:grpSpPr>
        <a:xfrm>
          <a:off x="0" y="0"/>
          <a:ext cx="0" cy="0"/>
          <a:chOff x="0" y="0"/>
          <a:chExt cx="0" cy="0"/>
        </a:xfrm>
      </p:grpSpPr>
      <p:sp>
        <p:nvSpPr>
          <p:cNvPr id="132" name="Shape 132"/>
          <p:cNvSpPr txBox="1"/>
          <p:nvPr>
            <p:ph type="title"/>
          </p:nvPr>
        </p:nvSpPr>
        <p:spPr>
          <a:xfrm>
            <a:off x="311700" y="445025"/>
            <a:ext cx="8520600" cy="572700"/>
          </a:xfrm>
          <a:prstGeom prst="rect">
            <a:avLst/>
          </a:prstGeom>
        </p:spPr>
        <p:txBody>
          <a:bodyPr anchorCtr="0" anchor="t" bIns="91425" lIns="91425" rIns="91425" tIns="91425">
            <a:noAutofit/>
          </a:bodyPr>
          <a:lstStyle/>
          <a:p>
            <a:pPr lvl="0">
              <a:spcBef>
                <a:spcPts val="0"/>
              </a:spcBef>
              <a:buNone/>
            </a:pPr>
            <a:r>
              <a:rPr lang="en"/>
              <a:t>What is solar PV?</a:t>
            </a:r>
          </a:p>
        </p:txBody>
      </p:sp>
      <p:sp>
        <p:nvSpPr>
          <p:cNvPr id="133" name="Shape 133"/>
          <p:cNvSpPr txBox="1"/>
          <p:nvPr>
            <p:ph idx="1" type="body"/>
          </p:nvPr>
        </p:nvSpPr>
        <p:spPr>
          <a:xfrm>
            <a:off x="311700" y="1152475"/>
            <a:ext cx="8520600" cy="34164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7" name="Shape 137"/>
        <p:cNvGrpSpPr/>
        <p:nvPr/>
      </p:nvGrpSpPr>
      <p:grpSpPr>
        <a:xfrm>
          <a:off x="0" y="0"/>
          <a:ext cx="0" cy="0"/>
          <a:chOff x="0" y="0"/>
          <a:chExt cx="0" cy="0"/>
        </a:xfrm>
      </p:grpSpPr>
      <p:sp>
        <p:nvSpPr>
          <p:cNvPr id="138" name="Shape 138"/>
          <p:cNvSpPr txBox="1"/>
          <p:nvPr>
            <p:ph type="title"/>
          </p:nvPr>
        </p:nvSpPr>
        <p:spPr>
          <a:xfrm>
            <a:off x="311700" y="445025"/>
            <a:ext cx="8520600" cy="572700"/>
          </a:xfrm>
          <a:prstGeom prst="rect">
            <a:avLst/>
          </a:prstGeom>
        </p:spPr>
        <p:txBody>
          <a:bodyPr anchorCtr="0" anchor="t" bIns="91425" lIns="91425" rIns="91425" tIns="91425">
            <a:noAutofit/>
          </a:bodyPr>
          <a:lstStyle/>
          <a:p>
            <a:pPr lvl="0">
              <a:spcBef>
                <a:spcPts val="0"/>
              </a:spcBef>
              <a:buNone/>
            </a:pPr>
            <a:r>
              <a:rPr lang="en"/>
              <a:t>What is Solar thermal power?</a:t>
            </a:r>
          </a:p>
        </p:txBody>
      </p:sp>
      <p:sp>
        <p:nvSpPr>
          <p:cNvPr id="139" name="Shape 139"/>
          <p:cNvSpPr txBox="1"/>
          <p:nvPr>
            <p:ph idx="1" type="body"/>
          </p:nvPr>
        </p:nvSpPr>
        <p:spPr>
          <a:xfrm>
            <a:off x="311700" y="1152475"/>
            <a:ext cx="8520600" cy="34164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3" name="Shape 143"/>
        <p:cNvGrpSpPr/>
        <p:nvPr/>
      </p:nvGrpSpPr>
      <p:grpSpPr>
        <a:xfrm>
          <a:off x="0" y="0"/>
          <a:ext cx="0" cy="0"/>
          <a:chOff x="0" y="0"/>
          <a:chExt cx="0" cy="0"/>
        </a:xfrm>
      </p:grpSpPr>
      <p:sp>
        <p:nvSpPr>
          <p:cNvPr id="144" name="Shape 144"/>
          <p:cNvSpPr txBox="1"/>
          <p:nvPr>
            <p:ph type="title"/>
          </p:nvPr>
        </p:nvSpPr>
        <p:spPr>
          <a:xfrm>
            <a:off x="311700" y="445025"/>
            <a:ext cx="8520600" cy="572700"/>
          </a:xfrm>
          <a:prstGeom prst="rect">
            <a:avLst/>
          </a:prstGeom>
        </p:spPr>
        <p:txBody>
          <a:bodyPr anchorCtr="0" anchor="t" bIns="91425" lIns="91425" rIns="91425" tIns="91425">
            <a:noAutofit/>
          </a:bodyPr>
          <a:lstStyle/>
          <a:p>
            <a:pPr lvl="0">
              <a:spcBef>
                <a:spcPts val="0"/>
              </a:spcBef>
              <a:buNone/>
            </a:pPr>
            <a:r>
              <a:rPr lang="en"/>
              <a:t>What are the benefits of Solar power?</a:t>
            </a:r>
          </a:p>
        </p:txBody>
      </p:sp>
      <p:sp>
        <p:nvSpPr>
          <p:cNvPr id="145" name="Shape 145"/>
          <p:cNvSpPr txBox="1"/>
          <p:nvPr>
            <p:ph idx="1" type="body"/>
          </p:nvPr>
        </p:nvSpPr>
        <p:spPr>
          <a:xfrm>
            <a:off x="311700" y="1152475"/>
            <a:ext cx="8520600" cy="34164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9" name="Shape 149"/>
        <p:cNvGrpSpPr/>
        <p:nvPr/>
      </p:nvGrpSpPr>
      <p:grpSpPr>
        <a:xfrm>
          <a:off x="0" y="0"/>
          <a:ext cx="0" cy="0"/>
          <a:chOff x="0" y="0"/>
          <a:chExt cx="0" cy="0"/>
        </a:xfrm>
      </p:grpSpPr>
      <p:sp>
        <p:nvSpPr>
          <p:cNvPr id="150" name="Shape 150"/>
          <p:cNvSpPr txBox="1"/>
          <p:nvPr>
            <p:ph type="title"/>
          </p:nvPr>
        </p:nvSpPr>
        <p:spPr>
          <a:xfrm>
            <a:off x="311700" y="445025"/>
            <a:ext cx="8520600" cy="572700"/>
          </a:xfrm>
          <a:prstGeom prst="rect">
            <a:avLst/>
          </a:prstGeom>
        </p:spPr>
        <p:txBody>
          <a:bodyPr anchorCtr="0" anchor="t" bIns="91425" lIns="91425" rIns="91425" tIns="91425">
            <a:noAutofit/>
          </a:bodyPr>
          <a:lstStyle/>
          <a:p>
            <a:pPr lvl="0">
              <a:spcBef>
                <a:spcPts val="0"/>
              </a:spcBef>
              <a:buNone/>
            </a:pPr>
            <a:r>
              <a:rPr lang="en"/>
              <a:t>What are the concerns with solar power?</a:t>
            </a:r>
          </a:p>
        </p:txBody>
      </p:sp>
      <p:sp>
        <p:nvSpPr>
          <p:cNvPr id="151" name="Shape 151"/>
          <p:cNvSpPr txBox="1"/>
          <p:nvPr>
            <p:ph idx="1" type="body"/>
          </p:nvPr>
        </p:nvSpPr>
        <p:spPr>
          <a:xfrm>
            <a:off x="311700" y="1152475"/>
            <a:ext cx="8520600" cy="34164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5" name="Shape 155"/>
        <p:cNvGrpSpPr/>
        <p:nvPr/>
      </p:nvGrpSpPr>
      <p:grpSpPr>
        <a:xfrm>
          <a:off x="0" y="0"/>
          <a:ext cx="0" cy="0"/>
          <a:chOff x="0" y="0"/>
          <a:chExt cx="0" cy="0"/>
        </a:xfrm>
      </p:grpSpPr>
      <p:sp>
        <p:nvSpPr>
          <p:cNvPr id="156" name="Shape 156"/>
          <p:cNvSpPr txBox="1"/>
          <p:nvPr>
            <p:ph type="title"/>
          </p:nvPr>
        </p:nvSpPr>
        <p:spPr>
          <a:xfrm>
            <a:off x="311700" y="445025"/>
            <a:ext cx="8520600" cy="572700"/>
          </a:xfrm>
          <a:prstGeom prst="rect">
            <a:avLst/>
          </a:prstGeom>
        </p:spPr>
        <p:txBody>
          <a:bodyPr anchorCtr="0" anchor="t" bIns="91425" lIns="91425" rIns="91425" tIns="91425">
            <a:noAutofit/>
          </a:bodyPr>
          <a:lstStyle/>
          <a:p>
            <a:pPr lvl="0">
              <a:spcBef>
                <a:spcPts val="0"/>
              </a:spcBef>
              <a:buNone/>
            </a:pPr>
            <a:r>
              <a:rPr lang="en"/>
              <a:t>What is wind power?</a:t>
            </a:r>
          </a:p>
        </p:txBody>
      </p:sp>
      <p:sp>
        <p:nvSpPr>
          <p:cNvPr id="157" name="Shape 157"/>
          <p:cNvSpPr txBox="1"/>
          <p:nvPr>
            <p:ph idx="1" type="body"/>
          </p:nvPr>
        </p:nvSpPr>
        <p:spPr>
          <a:xfrm>
            <a:off x="311700" y="1152475"/>
            <a:ext cx="8520600" cy="34164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61" name="Shape 161"/>
        <p:cNvGrpSpPr/>
        <p:nvPr/>
      </p:nvGrpSpPr>
      <p:grpSpPr>
        <a:xfrm>
          <a:off x="0" y="0"/>
          <a:ext cx="0" cy="0"/>
          <a:chOff x="0" y="0"/>
          <a:chExt cx="0" cy="0"/>
        </a:xfrm>
      </p:grpSpPr>
      <p:sp>
        <p:nvSpPr>
          <p:cNvPr id="162" name="Shape 162"/>
          <p:cNvSpPr txBox="1"/>
          <p:nvPr>
            <p:ph type="title"/>
          </p:nvPr>
        </p:nvSpPr>
        <p:spPr>
          <a:xfrm>
            <a:off x="311700" y="445025"/>
            <a:ext cx="8520600" cy="572700"/>
          </a:xfrm>
          <a:prstGeom prst="rect">
            <a:avLst/>
          </a:prstGeom>
        </p:spPr>
        <p:txBody>
          <a:bodyPr anchorCtr="0" anchor="t" bIns="91425" lIns="91425" rIns="91425" tIns="91425">
            <a:noAutofit/>
          </a:bodyPr>
          <a:lstStyle/>
          <a:p>
            <a:pPr lvl="0">
              <a:spcBef>
                <a:spcPts val="0"/>
              </a:spcBef>
              <a:buNone/>
            </a:pPr>
            <a:r>
              <a:rPr lang="en"/>
              <a:t>What makes wind energy renewable?</a:t>
            </a:r>
          </a:p>
        </p:txBody>
      </p:sp>
      <p:sp>
        <p:nvSpPr>
          <p:cNvPr id="163" name="Shape 163"/>
          <p:cNvSpPr txBox="1"/>
          <p:nvPr>
            <p:ph idx="1" type="body"/>
          </p:nvPr>
        </p:nvSpPr>
        <p:spPr>
          <a:xfrm>
            <a:off x="311700" y="1152475"/>
            <a:ext cx="8520600" cy="34164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9" name="Shape 59"/>
        <p:cNvGrpSpPr/>
        <p:nvPr/>
      </p:nvGrpSpPr>
      <p:grpSpPr>
        <a:xfrm>
          <a:off x="0" y="0"/>
          <a:ext cx="0" cy="0"/>
          <a:chOff x="0" y="0"/>
          <a:chExt cx="0" cy="0"/>
        </a:xfrm>
      </p:grpSpPr>
      <p:sp>
        <p:nvSpPr>
          <p:cNvPr id="60" name="Shape 60"/>
          <p:cNvSpPr txBox="1"/>
          <p:nvPr>
            <p:ph type="title"/>
          </p:nvPr>
        </p:nvSpPr>
        <p:spPr>
          <a:xfrm>
            <a:off x="311700" y="445025"/>
            <a:ext cx="8520600" cy="572700"/>
          </a:xfrm>
          <a:prstGeom prst="rect">
            <a:avLst/>
          </a:prstGeom>
        </p:spPr>
        <p:txBody>
          <a:bodyPr anchorCtr="0" anchor="t" bIns="91425" lIns="91425" rIns="91425" tIns="91425">
            <a:noAutofit/>
          </a:bodyPr>
          <a:lstStyle/>
          <a:p>
            <a:pPr lvl="0">
              <a:spcBef>
                <a:spcPts val="0"/>
              </a:spcBef>
              <a:buNone/>
            </a:pPr>
            <a:r>
              <a:rPr lang="en"/>
              <a:t>What are fossil fuels?</a:t>
            </a:r>
          </a:p>
        </p:txBody>
      </p:sp>
      <p:sp>
        <p:nvSpPr>
          <p:cNvPr id="61" name="Shape 61"/>
          <p:cNvSpPr txBox="1"/>
          <p:nvPr>
            <p:ph idx="1" type="body"/>
          </p:nvPr>
        </p:nvSpPr>
        <p:spPr>
          <a:xfrm>
            <a:off x="311700" y="1152475"/>
            <a:ext cx="8520600" cy="34164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67" name="Shape 167"/>
        <p:cNvGrpSpPr/>
        <p:nvPr/>
      </p:nvGrpSpPr>
      <p:grpSpPr>
        <a:xfrm>
          <a:off x="0" y="0"/>
          <a:ext cx="0" cy="0"/>
          <a:chOff x="0" y="0"/>
          <a:chExt cx="0" cy="0"/>
        </a:xfrm>
      </p:grpSpPr>
      <p:sp>
        <p:nvSpPr>
          <p:cNvPr id="168" name="Shape 168"/>
          <p:cNvSpPr txBox="1"/>
          <p:nvPr>
            <p:ph type="title"/>
          </p:nvPr>
        </p:nvSpPr>
        <p:spPr>
          <a:xfrm>
            <a:off x="311700" y="445025"/>
            <a:ext cx="8520600" cy="572700"/>
          </a:xfrm>
          <a:prstGeom prst="rect">
            <a:avLst/>
          </a:prstGeom>
        </p:spPr>
        <p:txBody>
          <a:bodyPr anchorCtr="0" anchor="t" bIns="91425" lIns="91425" rIns="91425" tIns="91425">
            <a:noAutofit/>
          </a:bodyPr>
          <a:lstStyle/>
          <a:p>
            <a:pPr lvl="0">
              <a:spcBef>
                <a:spcPts val="0"/>
              </a:spcBef>
              <a:buNone/>
            </a:pPr>
            <a:r>
              <a:rPr lang="en"/>
              <a:t>What is a wind turbine? How does it work?</a:t>
            </a:r>
          </a:p>
        </p:txBody>
      </p:sp>
      <p:sp>
        <p:nvSpPr>
          <p:cNvPr id="169" name="Shape 169"/>
          <p:cNvSpPr txBox="1"/>
          <p:nvPr>
            <p:ph idx="1" type="body"/>
          </p:nvPr>
        </p:nvSpPr>
        <p:spPr>
          <a:xfrm>
            <a:off x="311700" y="1152475"/>
            <a:ext cx="8520600" cy="34164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73" name="Shape 173"/>
        <p:cNvGrpSpPr/>
        <p:nvPr/>
      </p:nvGrpSpPr>
      <p:grpSpPr>
        <a:xfrm>
          <a:off x="0" y="0"/>
          <a:ext cx="0" cy="0"/>
          <a:chOff x="0" y="0"/>
          <a:chExt cx="0" cy="0"/>
        </a:xfrm>
      </p:grpSpPr>
      <p:sp>
        <p:nvSpPr>
          <p:cNvPr id="174" name="Shape 174"/>
          <p:cNvSpPr txBox="1"/>
          <p:nvPr>
            <p:ph type="title"/>
          </p:nvPr>
        </p:nvSpPr>
        <p:spPr>
          <a:xfrm>
            <a:off x="311700" y="445025"/>
            <a:ext cx="8520600" cy="572700"/>
          </a:xfrm>
          <a:prstGeom prst="rect">
            <a:avLst/>
          </a:prstGeom>
        </p:spPr>
        <p:txBody>
          <a:bodyPr anchorCtr="0" anchor="t" bIns="91425" lIns="91425" rIns="91425" tIns="91425">
            <a:noAutofit/>
          </a:bodyPr>
          <a:lstStyle/>
          <a:p>
            <a:pPr lvl="0">
              <a:spcBef>
                <a:spcPts val="0"/>
              </a:spcBef>
              <a:buNone/>
            </a:pPr>
            <a:r>
              <a:rPr lang="en"/>
              <a:t>What are the advantages of wind power?</a:t>
            </a:r>
          </a:p>
        </p:txBody>
      </p:sp>
      <p:sp>
        <p:nvSpPr>
          <p:cNvPr id="175" name="Shape 175"/>
          <p:cNvSpPr txBox="1"/>
          <p:nvPr>
            <p:ph idx="1" type="body"/>
          </p:nvPr>
        </p:nvSpPr>
        <p:spPr>
          <a:xfrm>
            <a:off x="311700" y="1152475"/>
            <a:ext cx="8520600" cy="34164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79" name="Shape 179"/>
        <p:cNvGrpSpPr/>
        <p:nvPr/>
      </p:nvGrpSpPr>
      <p:grpSpPr>
        <a:xfrm>
          <a:off x="0" y="0"/>
          <a:ext cx="0" cy="0"/>
          <a:chOff x="0" y="0"/>
          <a:chExt cx="0" cy="0"/>
        </a:xfrm>
      </p:grpSpPr>
      <p:sp>
        <p:nvSpPr>
          <p:cNvPr id="180" name="Shape 180"/>
          <p:cNvSpPr txBox="1"/>
          <p:nvPr>
            <p:ph type="title"/>
          </p:nvPr>
        </p:nvSpPr>
        <p:spPr>
          <a:xfrm>
            <a:off x="311700" y="445025"/>
            <a:ext cx="8520600" cy="572700"/>
          </a:xfrm>
          <a:prstGeom prst="rect">
            <a:avLst/>
          </a:prstGeom>
        </p:spPr>
        <p:txBody>
          <a:bodyPr anchorCtr="0" anchor="t" bIns="91425" lIns="91425" rIns="91425" tIns="91425">
            <a:noAutofit/>
          </a:bodyPr>
          <a:lstStyle/>
          <a:p>
            <a:pPr lvl="0">
              <a:spcBef>
                <a:spcPts val="0"/>
              </a:spcBef>
              <a:buNone/>
            </a:pPr>
            <a:r>
              <a:rPr lang="en"/>
              <a:t>What are the disadvantages of wind power?</a:t>
            </a:r>
          </a:p>
        </p:txBody>
      </p:sp>
      <p:sp>
        <p:nvSpPr>
          <p:cNvPr id="181" name="Shape 181"/>
          <p:cNvSpPr txBox="1"/>
          <p:nvPr>
            <p:ph idx="1" type="body"/>
          </p:nvPr>
        </p:nvSpPr>
        <p:spPr>
          <a:xfrm>
            <a:off x="311700" y="1152475"/>
            <a:ext cx="8520600" cy="34164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85" name="Shape 185"/>
        <p:cNvGrpSpPr/>
        <p:nvPr/>
      </p:nvGrpSpPr>
      <p:grpSpPr>
        <a:xfrm>
          <a:off x="0" y="0"/>
          <a:ext cx="0" cy="0"/>
          <a:chOff x="0" y="0"/>
          <a:chExt cx="0" cy="0"/>
        </a:xfrm>
      </p:grpSpPr>
      <p:sp>
        <p:nvSpPr>
          <p:cNvPr id="186" name="Shape 186"/>
          <p:cNvSpPr txBox="1"/>
          <p:nvPr>
            <p:ph type="title"/>
          </p:nvPr>
        </p:nvSpPr>
        <p:spPr>
          <a:xfrm>
            <a:off x="311700" y="445025"/>
            <a:ext cx="8520600" cy="572700"/>
          </a:xfrm>
          <a:prstGeom prst="rect">
            <a:avLst/>
          </a:prstGeom>
        </p:spPr>
        <p:txBody>
          <a:bodyPr anchorCtr="0" anchor="t" bIns="91425" lIns="91425" rIns="91425" tIns="91425">
            <a:noAutofit/>
          </a:bodyPr>
          <a:lstStyle/>
          <a:p>
            <a:pPr lvl="0">
              <a:spcBef>
                <a:spcPts val="0"/>
              </a:spcBef>
              <a:buNone/>
            </a:pPr>
            <a:r>
              <a:rPr lang="en"/>
              <a:t>What is nuclear power?</a:t>
            </a:r>
          </a:p>
        </p:txBody>
      </p:sp>
      <p:sp>
        <p:nvSpPr>
          <p:cNvPr id="187" name="Shape 187"/>
          <p:cNvSpPr txBox="1"/>
          <p:nvPr>
            <p:ph idx="1" type="body"/>
          </p:nvPr>
        </p:nvSpPr>
        <p:spPr>
          <a:xfrm>
            <a:off x="311700" y="1152475"/>
            <a:ext cx="8520600" cy="34164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91" name="Shape 191"/>
        <p:cNvGrpSpPr/>
        <p:nvPr/>
      </p:nvGrpSpPr>
      <p:grpSpPr>
        <a:xfrm>
          <a:off x="0" y="0"/>
          <a:ext cx="0" cy="0"/>
          <a:chOff x="0" y="0"/>
          <a:chExt cx="0" cy="0"/>
        </a:xfrm>
      </p:grpSpPr>
      <p:sp>
        <p:nvSpPr>
          <p:cNvPr id="192" name="Shape 192"/>
          <p:cNvSpPr txBox="1"/>
          <p:nvPr>
            <p:ph type="title"/>
          </p:nvPr>
        </p:nvSpPr>
        <p:spPr>
          <a:xfrm>
            <a:off x="311700" y="445025"/>
            <a:ext cx="8520600" cy="572700"/>
          </a:xfrm>
          <a:prstGeom prst="rect">
            <a:avLst/>
          </a:prstGeom>
        </p:spPr>
        <p:txBody>
          <a:bodyPr anchorCtr="0" anchor="t" bIns="91425" lIns="91425" rIns="91425" tIns="91425">
            <a:noAutofit/>
          </a:bodyPr>
          <a:lstStyle/>
          <a:p>
            <a:pPr lvl="0">
              <a:spcBef>
                <a:spcPts val="0"/>
              </a:spcBef>
              <a:buNone/>
            </a:pPr>
            <a:r>
              <a:rPr lang="en"/>
              <a:t>What is nuclear fission?</a:t>
            </a:r>
          </a:p>
        </p:txBody>
      </p:sp>
      <p:sp>
        <p:nvSpPr>
          <p:cNvPr id="193" name="Shape 193"/>
          <p:cNvSpPr txBox="1"/>
          <p:nvPr>
            <p:ph idx="1" type="body"/>
          </p:nvPr>
        </p:nvSpPr>
        <p:spPr>
          <a:xfrm>
            <a:off x="311700" y="1152475"/>
            <a:ext cx="8520600" cy="34164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97" name="Shape 197"/>
        <p:cNvGrpSpPr/>
        <p:nvPr/>
      </p:nvGrpSpPr>
      <p:grpSpPr>
        <a:xfrm>
          <a:off x="0" y="0"/>
          <a:ext cx="0" cy="0"/>
          <a:chOff x="0" y="0"/>
          <a:chExt cx="0" cy="0"/>
        </a:xfrm>
      </p:grpSpPr>
      <p:sp>
        <p:nvSpPr>
          <p:cNvPr id="198" name="Shape 198"/>
          <p:cNvSpPr txBox="1"/>
          <p:nvPr>
            <p:ph type="title"/>
          </p:nvPr>
        </p:nvSpPr>
        <p:spPr>
          <a:xfrm>
            <a:off x="311700" y="445025"/>
            <a:ext cx="8520600" cy="572700"/>
          </a:xfrm>
          <a:prstGeom prst="rect">
            <a:avLst/>
          </a:prstGeom>
        </p:spPr>
        <p:txBody>
          <a:bodyPr anchorCtr="0" anchor="t" bIns="91425" lIns="91425" rIns="91425" tIns="91425">
            <a:noAutofit/>
          </a:bodyPr>
          <a:lstStyle/>
          <a:p>
            <a:pPr lvl="0">
              <a:spcBef>
                <a:spcPts val="0"/>
              </a:spcBef>
              <a:buNone/>
            </a:pPr>
            <a:r>
              <a:rPr lang="en"/>
              <a:t>What is nuclear fusion?</a:t>
            </a:r>
          </a:p>
        </p:txBody>
      </p:sp>
      <p:sp>
        <p:nvSpPr>
          <p:cNvPr id="199" name="Shape 199"/>
          <p:cNvSpPr txBox="1"/>
          <p:nvPr>
            <p:ph idx="1" type="body"/>
          </p:nvPr>
        </p:nvSpPr>
        <p:spPr>
          <a:xfrm>
            <a:off x="311700" y="1152475"/>
            <a:ext cx="8520600" cy="34164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03" name="Shape 203"/>
        <p:cNvGrpSpPr/>
        <p:nvPr/>
      </p:nvGrpSpPr>
      <p:grpSpPr>
        <a:xfrm>
          <a:off x="0" y="0"/>
          <a:ext cx="0" cy="0"/>
          <a:chOff x="0" y="0"/>
          <a:chExt cx="0" cy="0"/>
        </a:xfrm>
      </p:grpSpPr>
      <p:sp>
        <p:nvSpPr>
          <p:cNvPr id="204" name="Shape 204"/>
          <p:cNvSpPr txBox="1"/>
          <p:nvPr>
            <p:ph type="title"/>
          </p:nvPr>
        </p:nvSpPr>
        <p:spPr>
          <a:xfrm>
            <a:off x="311700" y="445025"/>
            <a:ext cx="8520600" cy="572700"/>
          </a:xfrm>
          <a:prstGeom prst="rect">
            <a:avLst/>
          </a:prstGeom>
        </p:spPr>
        <p:txBody>
          <a:bodyPr anchorCtr="0" anchor="t" bIns="91425" lIns="91425" rIns="91425" tIns="91425">
            <a:noAutofit/>
          </a:bodyPr>
          <a:lstStyle/>
          <a:p>
            <a:pPr lvl="0">
              <a:spcBef>
                <a:spcPts val="0"/>
              </a:spcBef>
              <a:buNone/>
            </a:pPr>
            <a:r>
              <a:rPr lang="en"/>
              <a:t>Is nuclear power renewable?</a:t>
            </a:r>
          </a:p>
        </p:txBody>
      </p:sp>
      <p:sp>
        <p:nvSpPr>
          <p:cNvPr id="205" name="Shape 205"/>
          <p:cNvSpPr txBox="1"/>
          <p:nvPr>
            <p:ph idx="1" type="body"/>
          </p:nvPr>
        </p:nvSpPr>
        <p:spPr>
          <a:xfrm>
            <a:off x="311700" y="1152475"/>
            <a:ext cx="8520600" cy="34164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09" name="Shape 209"/>
        <p:cNvGrpSpPr/>
        <p:nvPr/>
      </p:nvGrpSpPr>
      <p:grpSpPr>
        <a:xfrm>
          <a:off x="0" y="0"/>
          <a:ext cx="0" cy="0"/>
          <a:chOff x="0" y="0"/>
          <a:chExt cx="0" cy="0"/>
        </a:xfrm>
      </p:grpSpPr>
      <p:sp>
        <p:nvSpPr>
          <p:cNvPr id="210" name="Shape 210"/>
          <p:cNvSpPr txBox="1"/>
          <p:nvPr>
            <p:ph type="title"/>
          </p:nvPr>
        </p:nvSpPr>
        <p:spPr>
          <a:xfrm>
            <a:off x="311700" y="445025"/>
            <a:ext cx="8520600" cy="572700"/>
          </a:xfrm>
          <a:prstGeom prst="rect">
            <a:avLst/>
          </a:prstGeom>
        </p:spPr>
        <p:txBody>
          <a:bodyPr anchorCtr="0" anchor="t" bIns="91425" lIns="91425" rIns="91425" tIns="91425">
            <a:noAutofit/>
          </a:bodyPr>
          <a:lstStyle/>
          <a:p>
            <a:pPr lvl="0">
              <a:spcBef>
                <a:spcPts val="0"/>
              </a:spcBef>
              <a:buNone/>
            </a:pPr>
            <a:r>
              <a:rPr lang="en"/>
              <a:t>What are the benefits of nuclear power?</a:t>
            </a:r>
          </a:p>
        </p:txBody>
      </p:sp>
      <p:sp>
        <p:nvSpPr>
          <p:cNvPr id="211" name="Shape 211"/>
          <p:cNvSpPr txBox="1"/>
          <p:nvPr>
            <p:ph idx="1" type="body"/>
          </p:nvPr>
        </p:nvSpPr>
        <p:spPr>
          <a:xfrm>
            <a:off x="311700" y="1152475"/>
            <a:ext cx="8520600" cy="34164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15" name="Shape 215"/>
        <p:cNvGrpSpPr/>
        <p:nvPr/>
      </p:nvGrpSpPr>
      <p:grpSpPr>
        <a:xfrm>
          <a:off x="0" y="0"/>
          <a:ext cx="0" cy="0"/>
          <a:chOff x="0" y="0"/>
          <a:chExt cx="0" cy="0"/>
        </a:xfrm>
      </p:grpSpPr>
      <p:sp>
        <p:nvSpPr>
          <p:cNvPr id="216" name="Shape 216"/>
          <p:cNvSpPr txBox="1"/>
          <p:nvPr>
            <p:ph type="title"/>
          </p:nvPr>
        </p:nvSpPr>
        <p:spPr>
          <a:xfrm>
            <a:off x="311700" y="445025"/>
            <a:ext cx="8520600" cy="572700"/>
          </a:xfrm>
          <a:prstGeom prst="rect">
            <a:avLst/>
          </a:prstGeom>
        </p:spPr>
        <p:txBody>
          <a:bodyPr anchorCtr="0" anchor="t" bIns="91425" lIns="91425" rIns="91425" tIns="91425">
            <a:noAutofit/>
          </a:bodyPr>
          <a:lstStyle/>
          <a:p>
            <a:pPr lvl="0">
              <a:spcBef>
                <a:spcPts val="0"/>
              </a:spcBef>
              <a:buNone/>
            </a:pPr>
            <a:r>
              <a:rPr lang="en"/>
              <a:t>What are the disadvantages of nuclear power?</a:t>
            </a:r>
          </a:p>
        </p:txBody>
      </p:sp>
      <p:sp>
        <p:nvSpPr>
          <p:cNvPr id="217" name="Shape 217"/>
          <p:cNvSpPr txBox="1"/>
          <p:nvPr>
            <p:ph idx="1" type="body"/>
          </p:nvPr>
        </p:nvSpPr>
        <p:spPr>
          <a:xfrm>
            <a:off x="311700" y="1152475"/>
            <a:ext cx="8520600" cy="34164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21" name="Shape 221"/>
        <p:cNvGrpSpPr/>
        <p:nvPr/>
      </p:nvGrpSpPr>
      <p:grpSpPr>
        <a:xfrm>
          <a:off x="0" y="0"/>
          <a:ext cx="0" cy="0"/>
          <a:chOff x="0" y="0"/>
          <a:chExt cx="0" cy="0"/>
        </a:xfrm>
      </p:grpSpPr>
      <p:sp>
        <p:nvSpPr>
          <p:cNvPr id="222" name="Shape 222"/>
          <p:cNvSpPr txBox="1"/>
          <p:nvPr>
            <p:ph type="title"/>
          </p:nvPr>
        </p:nvSpPr>
        <p:spPr>
          <a:xfrm>
            <a:off x="311700" y="445025"/>
            <a:ext cx="8520600" cy="572700"/>
          </a:xfrm>
          <a:prstGeom prst="rect">
            <a:avLst/>
          </a:prstGeom>
        </p:spPr>
        <p:txBody>
          <a:bodyPr anchorCtr="0" anchor="t" bIns="91425" lIns="91425" rIns="91425" tIns="91425">
            <a:noAutofit/>
          </a:bodyPr>
          <a:lstStyle/>
          <a:p>
            <a:pPr lvl="0">
              <a:spcBef>
                <a:spcPts val="0"/>
              </a:spcBef>
              <a:buNone/>
            </a:pPr>
            <a:r>
              <a:rPr lang="en"/>
              <a:t>Renewable and nonrenewable resources</a:t>
            </a:r>
          </a:p>
        </p:txBody>
      </p:sp>
      <p:sp>
        <p:nvSpPr>
          <p:cNvPr id="223" name="Shape 223"/>
          <p:cNvSpPr txBox="1"/>
          <p:nvPr>
            <p:ph idx="1" type="body"/>
          </p:nvPr>
        </p:nvSpPr>
        <p:spPr>
          <a:xfrm>
            <a:off x="311700" y="1152475"/>
            <a:ext cx="8520600" cy="3416400"/>
          </a:xfrm>
          <a:prstGeom prst="rect">
            <a:avLst/>
          </a:prstGeom>
        </p:spPr>
        <p:txBody>
          <a:bodyPr anchorCtr="0" anchor="t" bIns="91425" lIns="91425" rIns="91425" tIns="91425">
            <a:noAutofit/>
          </a:bodyPr>
          <a:lstStyle/>
          <a:p>
            <a:pPr lvl="0">
              <a:spcBef>
                <a:spcPts val="0"/>
              </a:spcBef>
              <a:buClr>
                <a:schemeClr val="dk1"/>
              </a:buClr>
              <a:buSzPct val="61111"/>
              <a:buFont typeface="Arial"/>
              <a:buNone/>
            </a:pPr>
            <a:r>
              <a:rPr lang="en">
                <a:solidFill>
                  <a:schemeClr val="dk1"/>
                </a:solidFill>
              </a:rPr>
              <a:t>Pick one type of energy out of the five that we have discussed. Which source of energy do you feel is the best way to generate energy. Think about the benefits and concerns of each type before you write your response. Please include:</a:t>
            </a:r>
          </a:p>
          <a:p>
            <a:pPr indent="-228600" lvl="0" marL="457200" rtl="0">
              <a:spcBef>
                <a:spcPts val="0"/>
              </a:spcBef>
              <a:buClr>
                <a:schemeClr val="dk1"/>
              </a:buClr>
            </a:pPr>
            <a:r>
              <a:rPr lang="en">
                <a:solidFill>
                  <a:schemeClr val="dk1"/>
                </a:solidFill>
              </a:rPr>
              <a:t>The resource and whether it is renewable or nonrenewable</a:t>
            </a:r>
          </a:p>
          <a:p>
            <a:pPr indent="-228600" lvl="0" marL="457200" rtl="0">
              <a:spcBef>
                <a:spcPts val="0"/>
              </a:spcBef>
              <a:buClr>
                <a:schemeClr val="dk1"/>
              </a:buClr>
            </a:pPr>
            <a:r>
              <a:rPr lang="en">
                <a:solidFill>
                  <a:schemeClr val="dk1"/>
                </a:solidFill>
              </a:rPr>
              <a:t>The energy conversion( for example: coal goes from chemical energy to electrical energy)</a:t>
            </a:r>
          </a:p>
          <a:p>
            <a:pPr indent="-228600" lvl="0" marL="457200" rtl="0">
              <a:spcBef>
                <a:spcPts val="0"/>
              </a:spcBef>
              <a:buClr>
                <a:schemeClr val="dk1"/>
              </a:buClr>
            </a:pPr>
            <a:r>
              <a:rPr lang="en">
                <a:solidFill>
                  <a:schemeClr val="dk1"/>
                </a:solidFill>
              </a:rPr>
              <a:t>The benefits of the resource </a:t>
            </a:r>
          </a:p>
          <a:p>
            <a:pPr indent="-228600" lvl="0" marL="457200" rtl="0">
              <a:spcBef>
                <a:spcPts val="0"/>
              </a:spcBef>
              <a:buClr>
                <a:schemeClr val="dk1"/>
              </a:buClr>
            </a:pPr>
            <a:r>
              <a:rPr lang="en">
                <a:solidFill>
                  <a:schemeClr val="dk1"/>
                </a:solidFill>
              </a:rPr>
              <a:t>The concerns and reasons to think about using the energy despite these concerns. </a:t>
            </a:r>
          </a:p>
          <a:p>
            <a:pPr indent="-228600" lvl="0" marL="457200" rtl="0">
              <a:spcBef>
                <a:spcPts val="0"/>
              </a:spcBef>
              <a:buClr>
                <a:schemeClr val="dk1"/>
              </a:buClr>
            </a:pPr>
            <a:r>
              <a:rPr lang="en">
                <a:solidFill>
                  <a:schemeClr val="dk1"/>
                </a:solidFill>
              </a:rPr>
              <a:t>A concluding statement that makes the reader feel good about using that resource.</a:t>
            </a: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5" name="Shape 65"/>
        <p:cNvGrpSpPr/>
        <p:nvPr/>
      </p:nvGrpSpPr>
      <p:grpSpPr>
        <a:xfrm>
          <a:off x="0" y="0"/>
          <a:ext cx="0" cy="0"/>
          <a:chOff x="0" y="0"/>
          <a:chExt cx="0" cy="0"/>
        </a:xfrm>
      </p:grpSpPr>
      <p:sp>
        <p:nvSpPr>
          <p:cNvPr id="66" name="Shape 66"/>
          <p:cNvSpPr txBox="1"/>
          <p:nvPr>
            <p:ph type="title"/>
          </p:nvPr>
        </p:nvSpPr>
        <p:spPr>
          <a:xfrm>
            <a:off x="311700" y="445025"/>
            <a:ext cx="8520600" cy="572700"/>
          </a:xfrm>
          <a:prstGeom prst="rect">
            <a:avLst/>
          </a:prstGeom>
        </p:spPr>
        <p:txBody>
          <a:bodyPr anchorCtr="0" anchor="t" bIns="91425" lIns="91425" rIns="91425" tIns="91425">
            <a:noAutofit/>
          </a:bodyPr>
          <a:lstStyle/>
          <a:p>
            <a:pPr lvl="0">
              <a:spcBef>
                <a:spcPts val="0"/>
              </a:spcBef>
              <a:buNone/>
            </a:pPr>
            <a:r>
              <a:rPr lang="en"/>
              <a:t>How is coal formed?</a:t>
            </a:r>
          </a:p>
        </p:txBody>
      </p:sp>
      <p:sp>
        <p:nvSpPr>
          <p:cNvPr id="67" name="Shape 67"/>
          <p:cNvSpPr txBox="1"/>
          <p:nvPr>
            <p:ph idx="1" type="body"/>
          </p:nvPr>
        </p:nvSpPr>
        <p:spPr>
          <a:xfrm>
            <a:off x="311700" y="1152475"/>
            <a:ext cx="8520600" cy="34164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1" name="Shape 71"/>
        <p:cNvGrpSpPr/>
        <p:nvPr/>
      </p:nvGrpSpPr>
      <p:grpSpPr>
        <a:xfrm>
          <a:off x="0" y="0"/>
          <a:ext cx="0" cy="0"/>
          <a:chOff x="0" y="0"/>
          <a:chExt cx="0" cy="0"/>
        </a:xfrm>
      </p:grpSpPr>
      <p:sp>
        <p:nvSpPr>
          <p:cNvPr id="72" name="Shape 72"/>
          <p:cNvSpPr txBox="1"/>
          <p:nvPr>
            <p:ph type="title"/>
          </p:nvPr>
        </p:nvSpPr>
        <p:spPr>
          <a:xfrm>
            <a:off x="311700" y="445025"/>
            <a:ext cx="8520600" cy="572700"/>
          </a:xfrm>
          <a:prstGeom prst="rect">
            <a:avLst/>
          </a:prstGeom>
        </p:spPr>
        <p:txBody>
          <a:bodyPr anchorCtr="0" anchor="t" bIns="91425" lIns="91425" rIns="91425" tIns="91425">
            <a:noAutofit/>
          </a:bodyPr>
          <a:lstStyle/>
          <a:p>
            <a:pPr lvl="0">
              <a:spcBef>
                <a:spcPts val="0"/>
              </a:spcBef>
              <a:buNone/>
            </a:pPr>
            <a:r>
              <a:rPr lang="en"/>
              <a:t>How is oil made?</a:t>
            </a:r>
          </a:p>
        </p:txBody>
      </p:sp>
      <p:sp>
        <p:nvSpPr>
          <p:cNvPr id="73" name="Shape 73"/>
          <p:cNvSpPr txBox="1"/>
          <p:nvPr>
            <p:ph idx="1" type="body"/>
          </p:nvPr>
        </p:nvSpPr>
        <p:spPr>
          <a:xfrm>
            <a:off x="311700" y="1152475"/>
            <a:ext cx="8520600" cy="34164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7" name="Shape 77"/>
        <p:cNvGrpSpPr/>
        <p:nvPr/>
      </p:nvGrpSpPr>
      <p:grpSpPr>
        <a:xfrm>
          <a:off x="0" y="0"/>
          <a:ext cx="0" cy="0"/>
          <a:chOff x="0" y="0"/>
          <a:chExt cx="0" cy="0"/>
        </a:xfrm>
      </p:grpSpPr>
      <p:sp>
        <p:nvSpPr>
          <p:cNvPr id="78" name="Shape 78"/>
          <p:cNvSpPr txBox="1"/>
          <p:nvPr>
            <p:ph type="title"/>
          </p:nvPr>
        </p:nvSpPr>
        <p:spPr>
          <a:xfrm>
            <a:off x="311700" y="445025"/>
            <a:ext cx="8520600" cy="572700"/>
          </a:xfrm>
          <a:prstGeom prst="rect">
            <a:avLst/>
          </a:prstGeom>
        </p:spPr>
        <p:txBody>
          <a:bodyPr anchorCtr="0" anchor="t" bIns="91425" lIns="91425" rIns="91425" tIns="91425">
            <a:noAutofit/>
          </a:bodyPr>
          <a:lstStyle/>
          <a:p>
            <a:pPr lvl="0">
              <a:spcBef>
                <a:spcPts val="0"/>
              </a:spcBef>
              <a:buNone/>
            </a:pPr>
            <a:r>
              <a:rPr lang="en"/>
              <a:t>How is natural gas made?</a:t>
            </a:r>
          </a:p>
        </p:txBody>
      </p:sp>
      <p:sp>
        <p:nvSpPr>
          <p:cNvPr id="79" name="Shape 79"/>
          <p:cNvSpPr txBox="1"/>
          <p:nvPr>
            <p:ph idx="1" type="body"/>
          </p:nvPr>
        </p:nvSpPr>
        <p:spPr>
          <a:xfrm>
            <a:off x="311700" y="1152475"/>
            <a:ext cx="8520600" cy="34164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3" name="Shape 83"/>
        <p:cNvGrpSpPr/>
        <p:nvPr/>
      </p:nvGrpSpPr>
      <p:grpSpPr>
        <a:xfrm>
          <a:off x="0" y="0"/>
          <a:ext cx="0" cy="0"/>
          <a:chOff x="0" y="0"/>
          <a:chExt cx="0" cy="0"/>
        </a:xfrm>
      </p:grpSpPr>
      <p:sp>
        <p:nvSpPr>
          <p:cNvPr id="84" name="Shape 84"/>
          <p:cNvSpPr txBox="1"/>
          <p:nvPr>
            <p:ph type="title"/>
          </p:nvPr>
        </p:nvSpPr>
        <p:spPr>
          <a:xfrm>
            <a:off x="311700" y="445025"/>
            <a:ext cx="8520600" cy="572700"/>
          </a:xfrm>
          <a:prstGeom prst="rect">
            <a:avLst/>
          </a:prstGeom>
        </p:spPr>
        <p:txBody>
          <a:bodyPr anchorCtr="0" anchor="t" bIns="91425" lIns="91425" rIns="91425" tIns="91425">
            <a:noAutofit/>
          </a:bodyPr>
          <a:lstStyle/>
          <a:p>
            <a:pPr lvl="0">
              <a:spcBef>
                <a:spcPts val="0"/>
              </a:spcBef>
              <a:buNone/>
            </a:pPr>
            <a:r>
              <a:rPr lang="en"/>
              <a:t>What are the advantages of fossil fuels?</a:t>
            </a:r>
          </a:p>
        </p:txBody>
      </p:sp>
      <p:sp>
        <p:nvSpPr>
          <p:cNvPr id="85" name="Shape 85"/>
          <p:cNvSpPr txBox="1"/>
          <p:nvPr>
            <p:ph idx="1" type="body"/>
          </p:nvPr>
        </p:nvSpPr>
        <p:spPr>
          <a:xfrm>
            <a:off x="311700" y="1152475"/>
            <a:ext cx="8520600" cy="34164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9" name="Shape 89"/>
        <p:cNvGrpSpPr/>
        <p:nvPr/>
      </p:nvGrpSpPr>
      <p:grpSpPr>
        <a:xfrm>
          <a:off x="0" y="0"/>
          <a:ext cx="0" cy="0"/>
          <a:chOff x="0" y="0"/>
          <a:chExt cx="0" cy="0"/>
        </a:xfrm>
      </p:grpSpPr>
      <p:sp>
        <p:nvSpPr>
          <p:cNvPr id="90" name="Shape 90"/>
          <p:cNvSpPr txBox="1"/>
          <p:nvPr>
            <p:ph type="title"/>
          </p:nvPr>
        </p:nvSpPr>
        <p:spPr>
          <a:xfrm>
            <a:off x="311700" y="445025"/>
            <a:ext cx="8520600" cy="572700"/>
          </a:xfrm>
          <a:prstGeom prst="rect">
            <a:avLst/>
          </a:prstGeom>
        </p:spPr>
        <p:txBody>
          <a:bodyPr anchorCtr="0" anchor="t" bIns="91425" lIns="91425" rIns="91425" tIns="91425">
            <a:noAutofit/>
          </a:bodyPr>
          <a:lstStyle/>
          <a:p>
            <a:pPr lvl="0">
              <a:spcBef>
                <a:spcPts val="0"/>
              </a:spcBef>
              <a:buNone/>
            </a:pPr>
            <a:r>
              <a:rPr lang="en"/>
              <a:t>What are the disadvantages of fossil fuels?</a:t>
            </a:r>
          </a:p>
        </p:txBody>
      </p:sp>
      <p:sp>
        <p:nvSpPr>
          <p:cNvPr id="91" name="Shape 91"/>
          <p:cNvSpPr txBox="1"/>
          <p:nvPr>
            <p:ph idx="1" type="body"/>
          </p:nvPr>
        </p:nvSpPr>
        <p:spPr>
          <a:xfrm>
            <a:off x="311700" y="1152475"/>
            <a:ext cx="8520600" cy="34164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5" name="Shape 95"/>
        <p:cNvGrpSpPr/>
        <p:nvPr/>
      </p:nvGrpSpPr>
      <p:grpSpPr>
        <a:xfrm>
          <a:off x="0" y="0"/>
          <a:ext cx="0" cy="0"/>
          <a:chOff x="0" y="0"/>
          <a:chExt cx="0" cy="0"/>
        </a:xfrm>
      </p:grpSpPr>
      <p:sp>
        <p:nvSpPr>
          <p:cNvPr id="96" name="Shape 96"/>
          <p:cNvSpPr txBox="1"/>
          <p:nvPr>
            <p:ph type="title"/>
          </p:nvPr>
        </p:nvSpPr>
        <p:spPr>
          <a:xfrm>
            <a:off x="311700" y="445025"/>
            <a:ext cx="8520600" cy="572700"/>
          </a:xfrm>
          <a:prstGeom prst="rect">
            <a:avLst/>
          </a:prstGeom>
        </p:spPr>
        <p:txBody>
          <a:bodyPr anchorCtr="0" anchor="t" bIns="91425" lIns="91425" rIns="91425" tIns="91425">
            <a:noAutofit/>
          </a:bodyPr>
          <a:lstStyle/>
          <a:p>
            <a:pPr lvl="0">
              <a:spcBef>
                <a:spcPts val="0"/>
              </a:spcBef>
              <a:buNone/>
            </a:pPr>
            <a:r>
              <a:rPr lang="en"/>
              <a:t>What is hydroelectric power</a:t>
            </a:r>
          </a:p>
        </p:txBody>
      </p:sp>
      <p:sp>
        <p:nvSpPr>
          <p:cNvPr id="97" name="Shape 97"/>
          <p:cNvSpPr txBox="1"/>
          <p:nvPr>
            <p:ph idx="1" type="body"/>
          </p:nvPr>
        </p:nvSpPr>
        <p:spPr>
          <a:xfrm>
            <a:off x="311700" y="1152475"/>
            <a:ext cx="8520600" cy="34164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1" name="Shape 101"/>
        <p:cNvGrpSpPr/>
        <p:nvPr/>
      </p:nvGrpSpPr>
      <p:grpSpPr>
        <a:xfrm>
          <a:off x="0" y="0"/>
          <a:ext cx="0" cy="0"/>
          <a:chOff x="0" y="0"/>
          <a:chExt cx="0" cy="0"/>
        </a:xfrm>
      </p:grpSpPr>
      <p:sp>
        <p:nvSpPr>
          <p:cNvPr id="102" name="Shape 102"/>
          <p:cNvSpPr txBox="1"/>
          <p:nvPr>
            <p:ph type="title"/>
          </p:nvPr>
        </p:nvSpPr>
        <p:spPr>
          <a:xfrm>
            <a:off x="311700" y="445025"/>
            <a:ext cx="8520600" cy="572700"/>
          </a:xfrm>
          <a:prstGeom prst="rect">
            <a:avLst/>
          </a:prstGeom>
        </p:spPr>
        <p:txBody>
          <a:bodyPr anchorCtr="0" anchor="t" bIns="91425" lIns="91425" rIns="91425" tIns="91425">
            <a:noAutofit/>
          </a:bodyPr>
          <a:lstStyle/>
          <a:p>
            <a:pPr lvl="0">
              <a:spcBef>
                <a:spcPts val="0"/>
              </a:spcBef>
              <a:buNone/>
            </a:pPr>
            <a:r>
              <a:rPr lang="en"/>
              <a:t>What makes hydroelectric power renewable?</a:t>
            </a:r>
          </a:p>
        </p:txBody>
      </p:sp>
      <p:sp>
        <p:nvSpPr>
          <p:cNvPr id="103" name="Shape 103"/>
          <p:cNvSpPr txBox="1"/>
          <p:nvPr>
            <p:ph idx="1" type="body"/>
          </p:nvPr>
        </p:nvSpPr>
        <p:spPr>
          <a:xfrm>
            <a:off x="311700" y="1152475"/>
            <a:ext cx="8520600" cy="34164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light-2">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