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Renewable and non-renewable resources</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2 main types of hydroelectric power?</a:t>
            </a: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advantages of hydroelectric power?</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disadvantages of hydroelectric power?</a:t>
            </a: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solar energy?</a:t>
            </a:r>
          </a:p>
        </p:txBody>
      </p:sp>
      <p:sp>
        <p:nvSpPr>
          <p:cNvPr id="127" name="Shape 12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solar PV?</a:t>
            </a:r>
          </a:p>
        </p:txBody>
      </p:sp>
      <p:sp>
        <p:nvSpPr>
          <p:cNvPr id="133" name="Shape 13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Solar thermal power?</a:t>
            </a:r>
          </a:p>
        </p:txBody>
      </p:sp>
      <p:sp>
        <p:nvSpPr>
          <p:cNvPr id="139" name="Shape 13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benefits of Solar power?</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concerns with solar power?</a:t>
            </a:r>
          </a:p>
        </p:txBody>
      </p:sp>
      <p:sp>
        <p:nvSpPr>
          <p:cNvPr id="151" name="Shape 15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wind power?</a:t>
            </a:r>
          </a:p>
        </p:txBody>
      </p:sp>
      <p:sp>
        <p:nvSpPr>
          <p:cNvPr id="157" name="Shape 15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makes wind energy renewable?</a:t>
            </a:r>
          </a:p>
        </p:txBody>
      </p:sp>
      <p:sp>
        <p:nvSpPr>
          <p:cNvPr id="163" name="Shape 16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fossil fuels?</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a wind turbine? How does it work?</a:t>
            </a:r>
          </a:p>
        </p:txBody>
      </p:sp>
      <p:sp>
        <p:nvSpPr>
          <p:cNvPr id="169" name="Shape 16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advantages of wind power?</a:t>
            </a:r>
          </a:p>
        </p:txBody>
      </p:sp>
      <p:sp>
        <p:nvSpPr>
          <p:cNvPr id="175" name="Shape 17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disadvantages of wind power?</a:t>
            </a:r>
          </a:p>
        </p:txBody>
      </p:sp>
      <p:sp>
        <p:nvSpPr>
          <p:cNvPr id="181" name="Shape 18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nuclear power?</a:t>
            </a:r>
          </a:p>
        </p:txBody>
      </p:sp>
      <p:sp>
        <p:nvSpPr>
          <p:cNvPr id="187" name="Shape 18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nuclear fission?</a:t>
            </a:r>
          </a:p>
        </p:txBody>
      </p:sp>
      <p:sp>
        <p:nvSpPr>
          <p:cNvPr id="193" name="Shape 1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nuclear fusion?</a:t>
            </a:r>
          </a:p>
        </p:txBody>
      </p:sp>
      <p:sp>
        <p:nvSpPr>
          <p:cNvPr id="199" name="Shape 19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Is nuclear power renewable?</a:t>
            </a:r>
          </a:p>
        </p:txBody>
      </p:sp>
      <p:sp>
        <p:nvSpPr>
          <p:cNvPr id="205" name="Shape 20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benefits of nuclear power?</a:t>
            </a:r>
          </a:p>
        </p:txBody>
      </p:sp>
      <p:sp>
        <p:nvSpPr>
          <p:cNvPr id="211" name="Shape 21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disadvantages of nuclear power?</a:t>
            </a:r>
          </a:p>
        </p:txBody>
      </p:sp>
      <p:sp>
        <p:nvSpPr>
          <p:cNvPr id="217" name="Shape 21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Renewable and nonrenewable resources</a:t>
            </a:r>
          </a:p>
        </p:txBody>
      </p:sp>
      <p:sp>
        <p:nvSpPr>
          <p:cNvPr id="223" name="Shape 22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solidFill>
                  <a:schemeClr val="dk1"/>
                </a:solidFill>
              </a:rPr>
              <a:t>Pick one type of energy out of the five that we have discussed. Which source of energy do you feel is the best way to generate energy. Think about the benefits and concerns of each type before you write your response. Please include:</a:t>
            </a:r>
          </a:p>
          <a:p>
            <a:pPr indent="-228600" lvl="0" marL="457200" rtl="0">
              <a:spcBef>
                <a:spcPts val="0"/>
              </a:spcBef>
              <a:buClr>
                <a:schemeClr val="dk1"/>
              </a:buClr>
            </a:pPr>
            <a:r>
              <a:rPr lang="en">
                <a:solidFill>
                  <a:schemeClr val="dk1"/>
                </a:solidFill>
              </a:rPr>
              <a:t>The resource and whether it is renewable or nonrenewable</a:t>
            </a:r>
          </a:p>
          <a:p>
            <a:pPr indent="-228600" lvl="0" marL="457200" rtl="0">
              <a:spcBef>
                <a:spcPts val="0"/>
              </a:spcBef>
              <a:buClr>
                <a:schemeClr val="dk1"/>
              </a:buClr>
            </a:pPr>
            <a:r>
              <a:rPr lang="en">
                <a:solidFill>
                  <a:schemeClr val="dk1"/>
                </a:solidFill>
              </a:rPr>
              <a:t>The energy conversion( for example: coal goes from chemical energy to electrical energy)</a:t>
            </a:r>
          </a:p>
          <a:p>
            <a:pPr indent="-228600" lvl="0" marL="457200" rtl="0">
              <a:spcBef>
                <a:spcPts val="0"/>
              </a:spcBef>
              <a:buClr>
                <a:schemeClr val="dk1"/>
              </a:buClr>
            </a:pPr>
            <a:r>
              <a:rPr lang="en">
                <a:solidFill>
                  <a:schemeClr val="dk1"/>
                </a:solidFill>
              </a:rPr>
              <a:t>The benefits of the resource </a:t>
            </a:r>
          </a:p>
          <a:p>
            <a:pPr indent="-228600" lvl="0" marL="457200" rtl="0">
              <a:spcBef>
                <a:spcPts val="0"/>
              </a:spcBef>
              <a:buClr>
                <a:schemeClr val="dk1"/>
              </a:buClr>
            </a:pPr>
            <a:r>
              <a:rPr lang="en">
                <a:solidFill>
                  <a:schemeClr val="dk1"/>
                </a:solidFill>
              </a:rPr>
              <a:t>The concerns and reasons to think about using the energy despite these concerns. </a:t>
            </a:r>
          </a:p>
          <a:p>
            <a:pPr indent="-228600" lvl="0" marL="457200" rtl="0">
              <a:spcBef>
                <a:spcPts val="0"/>
              </a:spcBef>
              <a:buClr>
                <a:schemeClr val="dk1"/>
              </a:buClr>
            </a:pPr>
            <a:r>
              <a:rPr lang="en">
                <a:solidFill>
                  <a:schemeClr val="dk1"/>
                </a:solidFill>
              </a:rPr>
              <a:t>A concluding statement that makes the reader feel good about using that resource.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is coal formed?</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is oil made?</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is natural gas made?</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advantages of fossil fuels?</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are the disadvantages of fossil fuels?</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hydroelectric power</a:t>
            </a: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makes hydroelectric power renewable?</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