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0" r:id="rId4"/>
    <p:sldId id="271" r:id="rId5"/>
    <p:sldId id="257" r:id="rId6"/>
    <p:sldId id="258" r:id="rId7"/>
    <p:sldId id="259" r:id="rId8"/>
    <p:sldId id="268" r:id="rId9"/>
    <p:sldId id="260" r:id="rId10"/>
    <p:sldId id="261" r:id="rId11"/>
    <p:sldId id="262" r:id="rId12"/>
    <p:sldId id="263" r:id="rId13"/>
    <p:sldId id="266" r:id="rId14"/>
    <p:sldId id="267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9" autoAdjust="0"/>
  </p:normalViewPr>
  <p:slideViewPr>
    <p:cSldViewPr>
      <p:cViewPr varScale="1">
        <p:scale>
          <a:sx n="86" d="100"/>
          <a:sy n="86" d="100"/>
        </p:scale>
        <p:origin x="-1092" y="3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2F0-94A0-4A80-9065-EA813A89EB2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9BA7-A7D6-4322-8BAC-71AB4D651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elfo%20Huerta\Desktop\Tech-Toolkit\OpenDNS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olastic.com/parents/sites/default/files/styles/promo_tout_hero/public/field_asset_image/FamilyReading%20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446" cy="5181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15240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doni MT Poster Compressed" pitchFamily="18" charset="0"/>
              </a:rPr>
              <a:t>Parent Tech-Toolkit</a:t>
            </a:r>
            <a:endParaRPr lang="en-US" sz="80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doni MT Poster Compres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SUNNYSIDE UNIFIED SCHOOL DISTRICT 12.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167" t="18889" r="141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14048301">
            <a:off x="4308341" y="2742370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456" t="15942" r="24819" b="72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20666182">
            <a:off x="6926246" y="4381924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690" t="12414" r="25862" b="6207"/>
          <a:stretch>
            <a:fillRect/>
          </a:stretch>
        </p:blipFill>
        <p:spPr bwMode="auto">
          <a:xfrm>
            <a:off x="0" y="-1"/>
            <a:ext cx="9144000" cy="68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20666182">
            <a:off x="525446" y="3238924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7483" t="13986" r="23951" b="10490"/>
          <a:stretch>
            <a:fillRect/>
          </a:stretch>
        </p:blipFill>
        <p:spPr bwMode="auto">
          <a:xfrm>
            <a:off x="0" y="0"/>
            <a:ext cx="9144000" cy="687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20666182">
            <a:off x="6011845" y="4686724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1556" r="18889" b="5778"/>
          <a:stretch>
            <a:fillRect/>
          </a:stretch>
        </p:blipFill>
        <p:spPr bwMode="auto">
          <a:xfrm>
            <a:off x="0" y="0"/>
            <a:ext cx="9144000" cy="68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3889" t="15111" r="15000" b="5778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Up Arrow 2"/>
          <p:cNvSpPr/>
          <p:nvPr/>
        </p:nvSpPr>
        <p:spPr>
          <a:xfrm rot="8218922">
            <a:off x="5255963" y="5190891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4241" t="15190" r="16139" b="17721"/>
          <a:stretch>
            <a:fillRect/>
          </a:stretch>
        </p:blipFill>
        <p:spPr bwMode="auto">
          <a:xfrm>
            <a:off x="0" y="0"/>
            <a:ext cx="9109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8218922">
            <a:off x="5713164" y="3495910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4444" t="37333" r="27778" b="21778"/>
          <a:stretch>
            <a:fillRect/>
          </a:stretch>
        </p:blipFill>
        <p:spPr bwMode="auto">
          <a:xfrm>
            <a:off x="26504" y="0"/>
            <a:ext cx="9117496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Up Arrow 2"/>
          <p:cNvSpPr/>
          <p:nvPr/>
        </p:nvSpPr>
        <p:spPr>
          <a:xfrm rot="20085154">
            <a:off x="5076632" y="4241793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urini.com.au/wp-content/uploads/2011/04/open-dn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7620000" cy="30194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0" name="Picture 4" descr="http://www.psdgraphics.com/file/wireless-router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54" t="19540" r="12643" b="18391"/>
          <a:stretch>
            <a:fillRect/>
          </a:stretch>
        </p:blipFill>
        <p:spPr bwMode="auto">
          <a:xfrm>
            <a:off x="2133600" y="2514600"/>
            <a:ext cx="6248400" cy="4114800"/>
          </a:xfrm>
          <a:prstGeom prst="rect">
            <a:avLst/>
          </a:prstGeom>
          <a:noFill/>
        </p:spPr>
      </p:pic>
      <p:pic>
        <p:nvPicPr>
          <p:cNvPr id="2" name="Picture 2" descr="http://www.sciencekids.co.nz/images/pictures/math/numbe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8600"/>
            <a:ext cx="1127125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penDN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urini.com.au/wp-content/uploads/2011/04/open-dn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30194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0" name="Picture 4" descr="http://www.psdgraphics.com/file/wireless-router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54" t="19540" r="12643" b="18391"/>
          <a:stretch>
            <a:fillRect/>
          </a:stretch>
        </p:blipFill>
        <p:spPr bwMode="auto">
          <a:xfrm>
            <a:off x="2133600" y="2514600"/>
            <a:ext cx="6248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815" t="13333" r="17593" b="8148"/>
          <a:stretch>
            <a:fillRect/>
          </a:stretch>
        </p:blipFill>
        <p:spPr bwMode="auto">
          <a:xfrm>
            <a:off x="0" y="0"/>
            <a:ext cx="9131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17720915">
            <a:off x="2337581" y="3705462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93" t="13333" r="19444" b="666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5400000">
            <a:off x="4724400" y="4495800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699" t="12389" r="18142" b="6195"/>
          <a:stretch>
            <a:fillRect/>
          </a:stretch>
        </p:blipFill>
        <p:spPr bwMode="auto">
          <a:xfrm>
            <a:off x="0" y="-1"/>
            <a:ext cx="9144000" cy="68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20666182">
            <a:off x="2735246" y="3391325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8333" t="22222" r="19444" b="19111"/>
          <a:stretch>
            <a:fillRect/>
          </a:stretch>
        </p:blipFill>
        <p:spPr bwMode="auto">
          <a:xfrm>
            <a:off x="-1" y="0"/>
            <a:ext cx="918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20666182">
            <a:off x="2278045" y="2248325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843" t="12598" r="11417" b="7087"/>
          <a:stretch>
            <a:fillRect/>
          </a:stretch>
        </p:blipFill>
        <p:spPr bwMode="auto">
          <a:xfrm>
            <a:off x="-1" y="0"/>
            <a:ext cx="9084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20666182">
            <a:off x="4945046" y="3772324"/>
            <a:ext cx="1600200" cy="1295400"/>
          </a:xfrm>
          <a:prstGeom prst="upArrow">
            <a:avLst>
              <a:gd name="adj1" fmla="val 43197"/>
              <a:gd name="adj2" fmla="val 819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</Words>
  <Application>Microsoft Office PowerPoint</Application>
  <PresentationFormat>On-screen Show (4:3)</PresentationFormat>
  <Paragraphs>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Adelfo Huerta</dc:creator>
  <cp:lastModifiedBy>Adelfo Huerta</cp:lastModifiedBy>
  <cp:revision>22</cp:revision>
  <dcterms:created xsi:type="dcterms:W3CDTF">2013-03-04T23:25:42Z</dcterms:created>
  <dcterms:modified xsi:type="dcterms:W3CDTF">2013-03-05T02:19:27Z</dcterms:modified>
</cp:coreProperties>
</file>