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B27716B-540E-4F7D-8E20-F96B15B5E594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3D4A1C2-F2F4-45D9-8F81-BBB27D8DB1D4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7716B-540E-4F7D-8E20-F96B15B5E594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A1C2-F2F4-45D9-8F81-BBB27D8DB1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7716B-540E-4F7D-8E20-F96B15B5E594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A1C2-F2F4-45D9-8F81-BBB27D8DB1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7716B-540E-4F7D-8E20-F96B15B5E594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A1C2-F2F4-45D9-8F81-BBB27D8DB1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7716B-540E-4F7D-8E20-F96B15B5E594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A1C2-F2F4-45D9-8F81-BBB27D8DB1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7716B-540E-4F7D-8E20-F96B15B5E594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A1C2-F2F4-45D9-8F81-BBB27D8DB1D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7716B-540E-4F7D-8E20-F96B15B5E594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A1C2-F2F4-45D9-8F81-BBB27D8DB1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7716B-540E-4F7D-8E20-F96B15B5E594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A1C2-F2F4-45D9-8F81-BBB27D8DB1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7716B-540E-4F7D-8E20-F96B15B5E594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A1C2-F2F4-45D9-8F81-BBB27D8DB1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7716B-540E-4F7D-8E20-F96B15B5E594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A1C2-F2F4-45D9-8F81-BBB27D8DB1D4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7716B-540E-4F7D-8E20-F96B15B5E594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4A1C2-F2F4-45D9-8F81-BBB27D8DB1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B27716B-540E-4F7D-8E20-F96B15B5E594}" type="datetimeFigureOut">
              <a:rPr lang="en-US" smtClean="0"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3D4A1C2-F2F4-45D9-8F81-BBB27D8DB1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Vocabulary</a:t>
            </a:r>
            <a:endParaRPr lang="en-US" sz="4000" dirty="0">
              <a:solidFill>
                <a:schemeClr val="tx1"/>
              </a:solidFill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Century Gothic" panose="020B0502020202020204" pitchFamily="34" charset="0"/>
              </a:rPr>
              <a:t>October 20- 24</a:t>
            </a:r>
            <a:endParaRPr 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97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harvest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u="sng" dirty="0"/>
              <a:t>Definition</a:t>
            </a:r>
            <a:r>
              <a:rPr lang="en-US" sz="4400" dirty="0" smtClean="0"/>
              <a:t>: The </a:t>
            </a:r>
            <a:r>
              <a:rPr lang="en-US" sz="4400" dirty="0"/>
              <a:t>act or process of gathering a </a:t>
            </a:r>
            <a:r>
              <a:rPr lang="en-US" sz="4400" dirty="0" smtClean="0"/>
              <a:t>crop.</a:t>
            </a:r>
          </a:p>
          <a:p>
            <a:r>
              <a:rPr lang="en-US" sz="4400" u="sng" dirty="0" smtClean="0"/>
              <a:t>Part of speech</a:t>
            </a:r>
            <a:r>
              <a:rPr lang="en-US" sz="4400" dirty="0" smtClean="0"/>
              <a:t>: noun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15994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77336"/>
          </a:xfrm>
        </p:spPr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harvest</a:t>
            </a:r>
            <a:endParaRPr lang="en-US" sz="5400" dirty="0">
              <a:solidFill>
                <a:schemeClr val="tx1"/>
              </a:solidFill>
            </a:endParaRPr>
          </a:p>
        </p:txBody>
      </p:sp>
      <p:pic>
        <p:nvPicPr>
          <p:cNvPr id="5122" name="Picture 2" descr="C:\Users\maryki\Desktop\index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905000"/>
            <a:ext cx="45720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66800" y="4038600"/>
            <a:ext cx="725871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Pa had to harvest the crops before </a:t>
            </a:r>
          </a:p>
          <a:p>
            <a:r>
              <a:rPr lang="en-US" sz="3200" dirty="0" smtClean="0"/>
              <a:t>the weather became too cold.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959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Slough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400" u="sng" dirty="0"/>
              <a:t>Definition</a:t>
            </a:r>
            <a:r>
              <a:rPr lang="en-US" sz="4400" dirty="0"/>
              <a:t>: an area of soft, muddy ground; swamp or </a:t>
            </a:r>
            <a:r>
              <a:rPr lang="en-US" sz="4400" dirty="0" err="1"/>
              <a:t>swamplike</a:t>
            </a:r>
            <a:r>
              <a:rPr lang="en-US" sz="4400" dirty="0"/>
              <a:t> region</a:t>
            </a:r>
            <a:r>
              <a:rPr lang="en-US" sz="4400" dirty="0" smtClean="0"/>
              <a:t>.</a:t>
            </a:r>
          </a:p>
          <a:p>
            <a:r>
              <a:rPr lang="en-US" sz="4400" u="sng" dirty="0" smtClean="0"/>
              <a:t>Part of speech</a:t>
            </a:r>
            <a:r>
              <a:rPr lang="en-US" sz="4400" dirty="0" smtClean="0"/>
              <a:t>: noun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65410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Slough</a:t>
            </a:r>
            <a:endParaRPr lang="en-US" sz="54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maryki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438400"/>
            <a:ext cx="5181600" cy="2513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5800" y="5284928"/>
            <a:ext cx="7391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Laura and Carrie walked through the slough to try to get home faster.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2836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blizzard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u="sng" dirty="0"/>
              <a:t>Definition</a:t>
            </a:r>
            <a:r>
              <a:rPr lang="en-US" sz="4400" dirty="0" smtClean="0"/>
              <a:t>: a </a:t>
            </a:r>
            <a:r>
              <a:rPr lang="en-US" sz="4400" dirty="0"/>
              <a:t>very heavy snowstorm with high winds.</a:t>
            </a:r>
            <a:endParaRPr lang="en-US" sz="4400" dirty="0" smtClean="0"/>
          </a:p>
          <a:p>
            <a:r>
              <a:rPr lang="en-US" sz="4400" u="sng" dirty="0" smtClean="0"/>
              <a:t>Part of speech</a:t>
            </a:r>
            <a:r>
              <a:rPr lang="en-US" sz="4400" dirty="0" smtClean="0"/>
              <a:t>: noun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05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blizzard</a:t>
            </a:r>
            <a:endParaRPr lang="en-US" sz="5400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maryki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362201"/>
            <a:ext cx="48006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95400" y="4588127"/>
            <a:ext cx="653255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The blizzard on the prairie came</a:t>
            </a:r>
          </a:p>
          <a:p>
            <a:r>
              <a:rPr lang="en-US" sz="3200" dirty="0" smtClean="0"/>
              <a:t> quickly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54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shanty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u="sng" dirty="0"/>
              <a:t>Definition</a:t>
            </a:r>
            <a:r>
              <a:rPr lang="en-US" sz="4400" dirty="0" smtClean="0"/>
              <a:t>: a </a:t>
            </a:r>
            <a:r>
              <a:rPr lang="en-US" sz="4400" dirty="0"/>
              <a:t>small crudely built dwelling or shelter usually of </a:t>
            </a:r>
            <a:r>
              <a:rPr lang="en-US" sz="4400" dirty="0" smtClean="0"/>
              <a:t>wood.</a:t>
            </a:r>
          </a:p>
          <a:p>
            <a:r>
              <a:rPr lang="en-US" sz="4400" u="sng" dirty="0" smtClean="0"/>
              <a:t>Part of speech</a:t>
            </a:r>
            <a:r>
              <a:rPr lang="en-US" sz="4400" dirty="0" smtClean="0"/>
              <a:t>: noun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920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77336"/>
          </a:xfrm>
        </p:spPr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shanty</a:t>
            </a:r>
            <a:endParaRPr lang="en-US" sz="5400" dirty="0">
              <a:solidFill>
                <a:schemeClr val="tx1"/>
              </a:solidFill>
            </a:endParaRPr>
          </a:p>
        </p:txBody>
      </p:sp>
      <p:pic>
        <p:nvPicPr>
          <p:cNvPr id="3074" name="Picture 2" descr="C:\Users\maryki\Desktop\index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905000"/>
            <a:ext cx="5562600" cy="274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35039" y="4824711"/>
            <a:ext cx="669766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The girls ran to the shanty to help</a:t>
            </a:r>
          </a:p>
          <a:p>
            <a:r>
              <a:rPr lang="en-US" sz="3200" dirty="0" smtClean="0"/>
              <a:t> their ma with supper.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5731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trembling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u="sng" dirty="0"/>
              <a:t>Definition</a:t>
            </a:r>
            <a:r>
              <a:rPr lang="en-US" sz="4400" dirty="0" smtClean="0"/>
              <a:t>:  to </a:t>
            </a:r>
            <a:r>
              <a:rPr lang="en-US" sz="4400" dirty="0"/>
              <a:t>shake involuntarily (as with fear or </a:t>
            </a:r>
            <a:r>
              <a:rPr lang="en-US" sz="4400" dirty="0" smtClean="0"/>
              <a:t>cold).</a:t>
            </a:r>
          </a:p>
          <a:p>
            <a:r>
              <a:rPr lang="en-US" sz="4400" u="sng" dirty="0" smtClean="0"/>
              <a:t>Part of speech</a:t>
            </a:r>
            <a:r>
              <a:rPr lang="en-US" sz="4400" dirty="0" smtClean="0"/>
              <a:t>: verb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66653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77336"/>
          </a:xfrm>
        </p:spPr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trembling</a:t>
            </a:r>
            <a:endParaRPr lang="en-US" sz="5400" dirty="0">
              <a:solidFill>
                <a:schemeClr val="tx1"/>
              </a:solidFill>
            </a:endParaRPr>
          </a:p>
        </p:txBody>
      </p:sp>
      <p:pic>
        <p:nvPicPr>
          <p:cNvPr id="4098" name="Picture 2" descr="C:\Users\maryki\Desktop\index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981200"/>
            <a:ext cx="26670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00200" y="4343400"/>
            <a:ext cx="561884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He was trembling because </a:t>
            </a:r>
          </a:p>
          <a:p>
            <a:r>
              <a:rPr lang="en-US" sz="3200" dirty="0" smtClean="0"/>
              <a:t>he was so cold!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9094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43</TotalTime>
  <Words>159</Words>
  <Application>Microsoft Office PowerPoint</Application>
  <PresentationFormat>On-screen Show (4:3)</PresentationFormat>
  <Paragraphs>31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Austin</vt:lpstr>
      <vt:lpstr>Vocabulary</vt:lpstr>
      <vt:lpstr>Slough</vt:lpstr>
      <vt:lpstr>Slough</vt:lpstr>
      <vt:lpstr>blizzard</vt:lpstr>
      <vt:lpstr>blizzard</vt:lpstr>
      <vt:lpstr>shanty</vt:lpstr>
      <vt:lpstr>shanty</vt:lpstr>
      <vt:lpstr>trembling</vt:lpstr>
      <vt:lpstr>trembling</vt:lpstr>
      <vt:lpstr>harvest</vt:lpstr>
      <vt:lpstr>harvest</vt:lpstr>
    </vt:vector>
  </TitlesOfParts>
  <Company>SUSD #12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</dc:title>
  <dc:creator>Windows User</dc:creator>
  <cp:lastModifiedBy>Windows User</cp:lastModifiedBy>
  <cp:revision>6</cp:revision>
  <dcterms:created xsi:type="dcterms:W3CDTF">2014-10-19T18:05:48Z</dcterms:created>
  <dcterms:modified xsi:type="dcterms:W3CDTF">2014-10-19T19:06:52Z</dcterms:modified>
</cp:coreProperties>
</file>