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2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259CD9-9776-49C1-BFA9-2EFC0A220195}" type="datetimeFigureOut">
              <a:rPr lang="en-US" smtClean="0"/>
              <a:t>5/15/2015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0FA6B3-4B8D-487B-A780-97CB464851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613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B614CF-B2E7-472B-9FD1-89C6FD939D1A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F6DF1-0054-4655-AF5E-40266AC18A12}" type="datetimeFigureOut">
              <a:rPr lang="en-US" smtClean="0"/>
              <a:t>5/15/2015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A7BBD-2219-473A-8BC2-1F1A60E47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404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F6DF1-0054-4655-AF5E-40266AC18A12}" type="datetimeFigureOut">
              <a:rPr lang="en-US" smtClean="0"/>
              <a:t>5/15/2015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A7BBD-2219-473A-8BC2-1F1A60E47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623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F6DF1-0054-4655-AF5E-40266AC18A12}" type="datetimeFigureOut">
              <a:rPr lang="en-US" smtClean="0"/>
              <a:t>5/15/2015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A7BBD-2219-473A-8BC2-1F1A60E47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7160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9004300" y="0"/>
            <a:ext cx="136525" cy="68580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8732838" y="0"/>
            <a:ext cx="184150" cy="6877050"/>
          </a:xfrm>
          <a:prstGeom prst="rect">
            <a:avLst/>
          </a:prstGeom>
          <a:solidFill>
            <a:srgbClr val="FFB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 flipH="1">
            <a:off x="8702675" y="0"/>
            <a:ext cx="46038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8702675" cy="9144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b="1" dirty="0">
              <a:ln w="19050">
                <a:noFill/>
                <a:prstDash val="solid"/>
              </a:ln>
              <a:solidFill>
                <a:srgbClr val="FFFFFF"/>
              </a:solidFill>
              <a:latin typeface="Georgia"/>
              <a:cs typeface="Georgia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405563"/>
            <a:ext cx="4876800" cy="4603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 flipH="1">
            <a:off x="8891588" y="3175"/>
            <a:ext cx="46037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-14288" y="914400"/>
            <a:ext cx="9180513" cy="76200"/>
          </a:xfrm>
          <a:prstGeom prst="rect">
            <a:avLst/>
          </a:prstGeom>
          <a:solidFill>
            <a:srgbClr val="FFB31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0"/>
          </p:nvPr>
        </p:nvSpPr>
        <p:spPr>
          <a:xfrm>
            <a:off x="914400" y="1316038"/>
            <a:ext cx="6867525" cy="4459287"/>
          </a:xfrm>
        </p:spPr>
        <p:txBody>
          <a:bodyPr/>
          <a:lstStyle>
            <a:lvl1pPr>
              <a:buFont typeface="Arial" pitchFamily="34" charset="0"/>
              <a:buChar char="•"/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2"/>
          </p:nvPr>
        </p:nvSpPr>
        <p:spPr>
          <a:xfrm>
            <a:off x="495300" y="130175"/>
            <a:ext cx="7556500" cy="579438"/>
          </a:xfrm>
        </p:spPr>
        <p:txBody>
          <a:bodyPr/>
          <a:lstStyle>
            <a:lvl1pPr>
              <a:buNone/>
              <a:defRPr sz="4000">
                <a:solidFill>
                  <a:schemeClr val="bg1"/>
                </a:solidFill>
                <a:latin typeface="Georgia" pitchFamily="18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79366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F6DF1-0054-4655-AF5E-40266AC18A12}" type="datetimeFigureOut">
              <a:rPr lang="en-US" smtClean="0"/>
              <a:t>5/15/2015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A7BBD-2219-473A-8BC2-1F1A60E47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029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F6DF1-0054-4655-AF5E-40266AC18A12}" type="datetimeFigureOut">
              <a:rPr lang="en-US" smtClean="0"/>
              <a:t>5/15/2015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A7BBD-2219-473A-8BC2-1F1A60E47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919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F6DF1-0054-4655-AF5E-40266AC18A12}" type="datetimeFigureOut">
              <a:rPr lang="en-US" smtClean="0"/>
              <a:t>5/15/2015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A7BBD-2219-473A-8BC2-1F1A60E47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47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F6DF1-0054-4655-AF5E-40266AC18A12}" type="datetimeFigureOut">
              <a:rPr lang="en-US" smtClean="0"/>
              <a:t>5/15/2015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A7BBD-2219-473A-8BC2-1F1A60E47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897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F6DF1-0054-4655-AF5E-40266AC18A12}" type="datetimeFigureOut">
              <a:rPr lang="en-US" smtClean="0"/>
              <a:t>5/15/2015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A7BBD-2219-473A-8BC2-1F1A60E47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247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F6DF1-0054-4655-AF5E-40266AC18A12}" type="datetimeFigureOut">
              <a:rPr lang="en-US" smtClean="0"/>
              <a:t>5/15/2015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A7BBD-2219-473A-8BC2-1F1A60E47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552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F6DF1-0054-4655-AF5E-40266AC18A12}" type="datetimeFigureOut">
              <a:rPr lang="en-US" smtClean="0"/>
              <a:t>5/15/2015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A7BBD-2219-473A-8BC2-1F1A60E47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621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F6DF1-0054-4655-AF5E-40266AC18A12}" type="datetimeFigureOut">
              <a:rPr lang="en-US" smtClean="0"/>
              <a:t>5/15/2015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A7BBD-2219-473A-8BC2-1F1A60E47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675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F6DF1-0054-4655-AF5E-40266AC18A12}" type="datetimeFigureOut">
              <a:rPr lang="en-US" smtClean="0"/>
              <a:t>5/15/2015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2A7BBD-2219-473A-8BC2-1F1A60E47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240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Rigor and College Admission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276600" y="5691499"/>
            <a:ext cx="62444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National Association of College Admissions Counselors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b="1" dirty="0"/>
              <a:t>Grades in college prep classes</a:t>
            </a:r>
          </a:p>
          <a:p>
            <a:r>
              <a:rPr lang="en-US" sz="2800" b="1" dirty="0"/>
              <a:t>Strength of curriculum</a:t>
            </a:r>
          </a:p>
          <a:p>
            <a:r>
              <a:rPr lang="en-US" sz="2800" b="1" dirty="0"/>
              <a:t>ACT/SAT scores</a:t>
            </a:r>
          </a:p>
          <a:p>
            <a:r>
              <a:rPr lang="en-US" sz="2800" b="1" dirty="0"/>
              <a:t>Overall GPA</a:t>
            </a:r>
          </a:p>
          <a:p>
            <a:r>
              <a:rPr lang="en-US" sz="2800" b="1" dirty="0"/>
              <a:t>Strength of the application essay or writing sample </a:t>
            </a:r>
          </a:p>
          <a:p>
            <a:r>
              <a:rPr lang="en-US" sz="2800" b="1" dirty="0"/>
              <a:t>Counselor and teacher recommendations </a:t>
            </a:r>
          </a:p>
          <a:p>
            <a:r>
              <a:rPr lang="en-US" sz="2800" b="1" dirty="0"/>
              <a:t>Extracurricular activities </a:t>
            </a:r>
          </a:p>
          <a:p>
            <a:r>
              <a:rPr lang="en-US" sz="2800" b="1" dirty="0"/>
              <a:t>Class rank </a:t>
            </a:r>
          </a:p>
          <a:p>
            <a:r>
              <a:rPr lang="en-US" sz="2800" b="1" dirty="0"/>
              <a:t>Student's level of interest in attending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0683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45</Words>
  <Application>Microsoft Office PowerPoint</Application>
  <PresentationFormat>On-screen Show (4:3)</PresentationFormat>
  <Paragraphs>12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2</cp:revision>
  <dcterms:created xsi:type="dcterms:W3CDTF">2015-05-15T17:32:10Z</dcterms:created>
  <dcterms:modified xsi:type="dcterms:W3CDTF">2015-05-15T17:55:06Z</dcterms:modified>
</cp:coreProperties>
</file>